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9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4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Extended by request!! </a:t>
            </a:r>
            <a:r>
              <a:rPr lang="en-US" dirty="0" smtClean="0"/>
              <a:t>Project </a:t>
            </a:r>
            <a:r>
              <a:rPr lang="en-US" dirty="0" smtClean="0"/>
              <a:t>mid-term report due on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of November at </a:t>
            </a:r>
            <a:r>
              <a:rPr lang="en-US" dirty="0" smtClean="0"/>
              <a:t>midnight</a:t>
            </a:r>
            <a:endParaRPr lang="en-US" b="1" dirty="0" smtClean="0"/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Up to 4 pages in sig-alternate format, addressing</a:t>
            </a:r>
          </a:p>
          <a:p>
            <a:pPr lvl="2"/>
            <a:r>
              <a:rPr lang="en-US" dirty="0" smtClean="0"/>
              <a:t>What is the problem</a:t>
            </a:r>
          </a:p>
          <a:p>
            <a:pPr lvl="2"/>
            <a:r>
              <a:rPr lang="en-US" dirty="0" smtClean="0"/>
              <a:t>Why is it important</a:t>
            </a:r>
          </a:p>
          <a:p>
            <a:pPr lvl="2"/>
            <a:r>
              <a:rPr lang="en-US" dirty="0" smtClean="0"/>
              <a:t>Why is it hard</a:t>
            </a:r>
          </a:p>
          <a:p>
            <a:pPr lvl="2"/>
            <a:r>
              <a:rPr lang="en-US" dirty="0" smtClean="0"/>
              <a:t>What is your key idea or approach </a:t>
            </a:r>
          </a:p>
          <a:p>
            <a:pPr lvl="3"/>
            <a:r>
              <a:rPr lang="en-US" dirty="0" smtClean="0"/>
              <a:t>Any initial results already shown</a:t>
            </a:r>
          </a:p>
          <a:p>
            <a:pPr lvl="3"/>
            <a:r>
              <a:rPr lang="en-US" dirty="0" smtClean="0"/>
              <a:t>If not, provide a sketch of idea/algorithm</a:t>
            </a:r>
          </a:p>
          <a:p>
            <a:pPr lvl="3"/>
            <a:r>
              <a:rPr lang="en-US" dirty="0" smtClean="0"/>
              <a:t>If not, provide a architecture diagram of the system</a:t>
            </a:r>
          </a:p>
          <a:p>
            <a:pPr lvl="3"/>
            <a:r>
              <a:rPr lang="en-US" dirty="0" smtClean="0"/>
              <a:t>The more detailed the better</a:t>
            </a:r>
          </a:p>
          <a:p>
            <a:pPr lvl="2"/>
            <a:r>
              <a:rPr lang="en-US" dirty="0" smtClean="0"/>
              <a:t>What is the important related work and why is it insufficient for your problem</a:t>
            </a:r>
          </a:p>
          <a:p>
            <a:r>
              <a:rPr lang="en-US" dirty="0" smtClean="0"/>
              <a:t>Counts for 30% of your project grade.</a:t>
            </a:r>
          </a:p>
        </p:txBody>
      </p:sp>
    </p:spTree>
    <p:extLst>
      <p:ext uri="{BB962C8B-B14F-4D97-AF65-F5344CB8AC3E}">
        <p14:creationId xmlns:p14="http://schemas.microsoft.com/office/powerpoint/2010/main" val="37786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Most of you should have received points for the first 1/3 of the class </a:t>
            </a:r>
            <a:r>
              <a:rPr lang="mr-IN" dirty="0" smtClean="0"/>
              <a:t>–</a:t>
            </a:r>
            <a:r>
              <a:rPr lang="en-US" dirty="0" smtClean="0"/>
              <a:t> counts for 5/15.</a:t>
            </a:r>
          </a:p>
          <a:p>
            <a:r>
              <a:rPr lang="en-US" dirty="0" smtClean="0"/>
              <a:t>Main way of evaluating how engaged you are in the class</a:t>
            </a:r>
          </a:p>
          <a:p>
            <a:r>
              <a:rPr lang="en-US" dirty="0" smtClean="0"/>
              <a:t>You got a </a:t>
            </a:r>
          </a:p>
          <a:p>
            <a:pPr lvl="1"/>
            <a:r>
              <a:rPr lang="en-US" dirty="0" smtClean="0"/>
              <a:t>5/5 if you attended most of the classes AND said something in most of the classes</a:t>
            </a:r>
          </a:p>
          <a:p>
            <a:pPr lvl="1"/>
            <a:r>
              <a:rPr lang="en-US" dirty="0" smtClean="0"/>
              <a:t>4/5 if you attended most of the classes AND said something in at least ~half of the classes</a:t>
            </a:r>
          </a:p>
          <a:p>
            <a:pPr lvl="1"/>
            <a:r>
              <a:rPr lang="en-US" dirty="0" smtClean="0"/>
              <a:t>3/5 and below otherwise</a:t>
            </a:r>
          </a:p>
          <a:p>
            <a:r>
              <a:rPr lang="en-US" dirty="0" smtClean="0"/>
              <a:t>I do not grade on a curve. Your </a:t>
            </a:r>
            <a:r>
              <a:rPr lang="en-US" smtClean="0"/>
              <a:t>performance is absolute, based </a:t>
            </a:r>
            <a:r>
              <a:rPr lang="en-US" dirty="0" smtClean="0"/>
              <a:t>on </a:t>
            </a:r>
            <a:r>
              <a:rPr lang="en-US" smtClean="0"/>
              <a:t>all aspects.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9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187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Mangal</vt:lpstr>
      <vt:lpstr>Arial</vt:lpstr>
      <vt:lpstr>Office Theme</vt:lpstr>
      <vt:lpstr>Project</vt:lpstr>
      <vt:lpstr>Presentation Points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Dremel</dc:title>
  <dc:creator>Aditya Parameswaran</dc:creator>
  <cp:lastModifiedBy>Parameswaran, Aditya G</cp:lastModifiedBy>
  <cp:revision>64</cp:revision>
  <dcterms:created xsi:type="dcterms:W3CDTF">2014-09-23T15:06:24Z</dcterms:created>
  <dcterms:modified xsi:type="dcterms:W3CDTF">2017-10-25T13:19:50Z</dcterms:modified>
</cp:coreProperties>
</file>