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0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96C6-9EFC-4D47-8604-4632BFFAD16A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532-193A-4A42-8E52-1D25D6C3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9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96C6-9EFC-4D47-8604-4632BFFAD16A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532-193A-4A42-8E52-1D25D6C3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7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96C6-9EFC-4D47-8604-4632BFFAD16A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532-193A-4A42-8E52-1D25D6C3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96C6-9EFC-4D47-8604-4632BFFAD16A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532-193A-4A42-8E52-1D25D6C3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9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96C6-9EFC-4D47-8604-4632BFFAD16A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532-193A-4A42-8E52-1D25D6C3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2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96C6-9EFC-4D47-8604-4632BFFAD16A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532-193A-4A42-8E52-1D25D6C3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96C6-9EFC-4D47-8604-4632BFFAD16A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532-193A-4A42-8E52-1D25D6C3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9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96C6-9EFC-4D47-8604-4632BFFAD16A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532-193A-4A42-8E52-1D25D6C3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7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96C6-9EFC-4D47-8604-4632BFFAD16A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532-193A-4A42-8E52-1D25D6C3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2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96C6-9EFC-4D47-8604-4632BFFAD16A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532-193A-4A42-8E52-1D25D6C3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5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96C6-9EFC-4D47-8604-4632BFFAD16A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7532-193A-4A42-8E52-1D25D6C3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5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D96C6-9EFC-4D47-8604-4632BFFAD16A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87532-193A-4A42-8E52-1D25D6C3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3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MLBase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4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Impressions…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Paper has an interesting premise</a:t>
            </a:r>
          </a:p>
          <a:p>
            <a:pPr lvl="1"/>
            <a:r>
              <a:rPr lang="en-US" dirty="0" smtClean="0"/>
              <a:t>Trying out many combinations of</a:t>
            </a:r>
          </a:p>
          <a:p>
            <a:pPr lvl="2"/>
            <a:r>
              <a:rPr lang="en-US" dirty="0" smtClean="0"/>
              <a:t>Parameters</a:t>
            </a:r>
          </a:p>
          <a:p>
            <a:pPr lvl="2"/>
            <a:r>
              <a:rPr lang="en-US" dirty="0" smtClean="0"/>
              <a:t>Sampling rates</a:t>
            </a:r>
          </a:p>
          <a:p>
            <a:pPr lvl="2"/>
            <a:r>
              <a:rPr lang="en-US" dirty="0" smtClean="0"/>
              <a:t>Algorithms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i</a:t>
            </a:r>
            <a:r>
              <a:rPr lang="en-US" dirty="0" smtClean="0"/>
              <a:t>s a pain; can we optimize that process?</a:t>
            </a:r>
          </a:p>
          <a:p>
            <a:pPr lvl="1"/>
            <a:r>
              <a:rPr lang="en-US" dirty="0" smtClean="0"/>
              <a:t>Can we let the system “do the iteration” for us?</a:t>
            </a:r>
          </a:p>
          <a:p>
            <a:r>
              <a:rPr lang="en-US" dirty="0" smtClean="0"/>
              <a:t>Users: “dumb” users of ML,</a:t>
            </a:r>
            <a:r>
              <a:rPr lang="en-US" dirty="0"/>
              <a:t> </a:t>
            </a:r>
            <a:r>
              <a:rPr lang="en-US" dirty="0" smtClean="0"/>
              <a:t>or quick and dirty users of ML.</a:t>
            </a:r>
          </a:p>
          <a:p>
            <a:r>
              <a:rPr lang="en-US" dirty="0" smtClean="0"/>
              <a:t>Vision paper, not fully built/tested</a:t>
            </a:r>
          </a:p>
          <a:p>
            <a:pPr lvl="1"/>
            <a:r>
              <a:rPr lang="en-US" dirty="0" smtClean="0"/>
              <a:t>Subsequent papers detail a more </a:t>
            </a:r>
            <a:r>
              <a:rPr lang="en-US" smtClean="0"/>
              <a:t>complete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0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useful do you think a system like this can be? What are things it’s good at? What are factors limiting utility?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8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useful do you think a system like this can be? What are things it’s good at? What are factors limiting utility?</a:t>
            </a:r>
          </a:p>
          <a:p>
            <a:pPr lvl="1"/>
            <a:r>
              <a:rPr lang="en-US" dirty="0" smtClean="0"/>
              <a:t>Limitations:</a:t>
            </a:r>
          </a:p>
          <a:p>
            <a:pPr lvl="2"/>
            <a:r>
              <a:rPr lang="en-US" dirty="0" smtClean="0"/>
              <a:t>Cannot try out fancy new algorithms</a:t>
            </a:r>
          </a:p>
          <a:p>
            <a:pPr lvl="2"/>
            <a:r>
              <a:rPr lang="en-US" dirty="0" smtClean="0"/>
              <a:t>“Harder” ML tasks are not easy to do</a:t>
            </a:r>
          </a:p>
          <a:p>
            <a:pPr lvl="2"/>
            <a:r>
              <a:rPr lang="en-US" dirty="0" smtClean="0"/>
              <a:t>Text, graph analytics are not trivial</a:t>
            </a:r>
          </a:p>
          <a:p>
            <a:pPr lvl="2"/>
            <a:r>
              <a:rPr lang="en-US" dirty="0" smtClean="0"/>
              <a:t>Do you really care about utility of “interactive” ML model or the eventual ML model that is learned?</a:t>
            </a:r>
          </a:p>
          <a:p>
            <a:pPr lvl="2"/>
            <a:r>
              <a:rPr lang="en-US" dirty="0" smtClean="0"/>
              <a:t>Where does the data come from?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 ignores feature engineering</a:t>
            </a:r>
          </a:p>
          <a:p>
            <a:pPr lvl="1"/>
            <a:r>
              <a:rPr lang="en-US" dirty="0" smtClean="0"/>
              <a:t>Very time-consuming step</a:t>
            </a:r>
          </a:p>
          <a:p>
            <a:pPr lvl="1"/>
            <a:r>
              <a:rPr lang="en-US" dirty="0" smtClean="0"/>
              <a:t>Where does the data come from? Is it a program? </a:t>
            </a:r>
          </a:p>
          <a:p>
            <a:pPr lvl="1"/>
            <a:r>
              <a:rPr lang="en-US" dirty="0" smtClean="0"/>
              <a:t>Thoughts? Is this a big limitation or a small one?</a:t>
            </a:r>
          </a:p>
          <a:p>
            <a:pPr lvl="1"/>
            <a:r>
              <a:rPr lang="en-US" dirty="0" smtClean="0"/>
              <a:t>Can we generate features via UDFs?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</a:p>
          <a:p>
            <a:pPr lvl="1"/>
            <a:r>
              <a:rPr lang="en-US" dirty="0" smtClean="0"/>
              <a:t>Also not inbuilt into the system.</a:t>
            </a:r>
          </a:p>
          <a:p>
            <a:pPr lvl="2"/>
            <a:r>
              <a:rPr lang="en-US" dirty="0" smtClean="0"/>
              <a:t>Necessary for many machine learning tasks</a:t>
            </a:r>
          </a:p>
          <a:p>
            <a:r>
              <a:rPr lang="en-US" dirty="0" smtClean="0"/>
              <a:t>Data loading could be time consuming</a:t>
            </a:r>
          </a:p>
          <a:p>
            <a:pPr lvl="1"/>
            <a:r>
              <a:rPr lang="en-US" dirty="0" smtClean="0"/>
              <a:t>Why not analyze/do ML in-situ where the data is generated?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0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ideas to make it more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3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ideas to make it more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about maintaining models about models? </a:t>
            </a:r>
            <a:r>
              <a:rPr lang="en-US" dirty="0" smtClean="0">
                <a:sym typeface="Wingdings"/>
              </a:rPr>
              <a:t></a:t>
            </a:r>
          </a:p>
          <a:p>
            <a:pPr lvl="1"/>
            <a:r>
              <a:rPr lang="en-US" dirty="0" smtClean="0">
                <a:sym typeface="Wingdings"/>
              </a:rPr>
              <a:t>Keep statistics as to how much different parameters and methods help you and improve your estimates over time to help query optimization</a:t>
            </a:r>
          </a:p>
          <a:p>
            <a:r>
              <a:rPr lang="en-US" dirty="0" smtClean="0">
                <a:sym typeface="Wingdings"/>
              </a:rPr>
              <a:t>Other prediction mechanisms? Regression, clustering, …</a:t>
            </a:r>
          </a:p>
          <a:p>
            <a:pPr lvl="1"/>
            <a:endParaRPr lang="en-US" dirty="0" smtClean="0">
              <a:sym typeface="Wingdings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61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307</Words>
  <Application>Microsoft Macintosh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MLBase </vt:lpstr>
      <vt:lpstr>Impressions…</vt:lpstr>
      <vt:lpstr>Utility?</vt:lpstr>
      <vt:lpstr>Utility?</vt:lpstr>
      <vt:lpstr>Feature Engineering</vt:lpstr>
      <vt:lpstr>Other Issues</vt:lpstr>
      <vt:lpstr>Other ideas to make it more useful?</vt:lpstr>
      <vt:lpstr>Other ideas to make it more useful?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MLBase </dc:title>
  <dc:creator>Aditya Parameswaran</dc:creator>
  <cp:lastModifiedBy>Parameswaran, Aditya G</cp:lastModifiedBy>
  <cp:revision>34</cp:revision>
  <dcterms:created xsi:type="dcterms:W3CDTF">2014-11-18T17:04:05Z</dcterms:created>
  <dcterms:modified xsi:type="dcterms:W3CDTF">2017-11-15T15:23:03Z</dcterms:modified>
</cp:coreProperties>
</file>