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b8b5561b8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b8b5561b8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8b5561b8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8b5561b8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8b5561b8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b8b5561b8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8a88ef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8a88ef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8a88efd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8a88efd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8a88efd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b8a88efd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8a88efd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8a88efd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8a88efd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b8a88efd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8a88efd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8a88efd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b8a88efd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b8a88efd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8b5561b8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8b5561b8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25050" y="309926"/>
            <a:ext cx="4255500" cy="15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Aadrit Chauhan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N01516539</a:t>
            </a:r>
            <a:endParaRPr sz="2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421725" y="2371275"/>
            <a:ext cx="42555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SQL Database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HTTP:5112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363900" y="254121"/>
            <a:ext cx="4255500" cy="12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Procedures</a:t>
            </a:r>
            <a:endParaRPr sz="2400"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618050" y="1551975"/>
            <a:ext cx="48552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two procedures: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This procedure displays the list of employees available on a specific week day to feed the animals. The day of week will be provided by the end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/>
              <a:t>This procedure adds a new row in the donation table if an end- user wants to make a new donation to any animal.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432575" y="824095"/>
            <a:ext cx="4255500" cy="10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View</a:t>
            </a:r>
            <a:endParaRPr sz="2500"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185400" y="2774350"/>
            <a:ext cx="4681200" cy="16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view displays the total donation amounts for animals where donation amount is greater than 200.00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514975" y="360246"/>
            <a:ext cx="42555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ER Diagram</a:t>
            </a:r>
            <a:endParaRPr sz="2800"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5" y="1601350"/>
            <a:ext cx="4603551" cy="310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Sanctuary</a:t>
            </a:r>
            <a:r>
              <a:rPr lang="en"/>
              <a:t> Management System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480650" y="494470"/>
            <a:ext cx="4255500" cy="11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597400" y="2373950"/>
            <a:ext cx="42555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Employees Table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Shift Table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Animal Table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Donation Table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Feeding Table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Log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528725" y="480721"/>
            <a:ext cx="4255500" cy="13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Information About Tables</a:t>
            </a:r>
            <a:endParaRPr b="0" sz="22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31750" y="2503075"/>
            <a:ext cx="42555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Employees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Contains information information about the employees i.e. their names and contact number.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583650" y="597472"/>
            <a:ext cx="4255500" cy="14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Information About Tables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288375" y="2113000"/>
            <a:ext cx="50886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Shift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</a:t>
            </a:r>
            <a:r>
              <a:rPr lang="en"/>
              <a:t>information</a:t>
            </a:r>
            <a:r>
              <a:rPr lang="en"/>
              <a:t> about the shift of the </a:t>
            </a:r>
            <a:r>
              <a:rPr lang="en"/>
              <a:t>employees</a:t>
            </a:r>
            <a:r>
              <a:rPr lang="en"/>
              <a:t> i.e. start time, end time, day of the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350150" y="384625"/>
            <a:ext cx="46905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Information About Tables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501250" y="2224050"/>
            <a:ext cx="42555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Animal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contains </a:t>
            </a:r>
            <a:r>
              <a:rPr lang="en"/>
              <a:t>information</a:t>
            </a:r>
            <a:r>
              <a:rPr lang="en"/>
              <a:t> about the animals in the sanctuary i.e. animal names, animal types.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494375" y="535697"/>
            <a:ext cx="42555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Information About Tables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425700" y="2126725"/>
            <a:ext cx="42555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Donation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contains </a:t>
            </a:r>
            <a:r>
              <a:rPr lang="en"/>
              <a:t>information</a:t>
            </a:r>
            <a:r>
              <a:rPr lang="en"/>
              <a:t> regarding the donations made towards each animal i.e. Donation amount, Animal Id.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453175" y="2266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Information About Tables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411950" y="2291525"/>
            <a:ext cx="42555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Feeding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table contains </a:t>
            </a:r>
            <a:r>
              <a:rPr lang="en"/>
              <a:t>information</a:t>
            </a:r>
            <a:r>
              <a:rPr lang="en"/>
              <a:t> about the </a:t>
            </a:r>
            <a:r>
              <a:rPr lang="en"/>
              <a:t>feeding</a:t>
            </a:r>
            <a:r>
              <a:rPr lang="en"/>
              <a:t> time of animals in the sanctuary i.e. Animal Id, Feeding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734725" y="192325"/>
            <a:ext cx="4255500" cy="13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Information About Tables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92275" y="1727450"/>
            <a:ext cx="55404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 Table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table which contains the deleted data from 3 tables(Animal table, Donation table, Employees Table) through the use of 3 triggers(Trg_donation, Trg_Animal, Trg_employees). Columns are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Id-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Name,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Record 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Delete_dateTime,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EmployeeName,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ContactNumber,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DonationAmt.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