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1E2251B-DEBB-4BA7-A2BC-59D7F81307F4}">
          <p14:sldIdLst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91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E1E85-A5B4-58B8-43A2-379E10103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8E0D7-FE85-85F1-77D6-A98138E9F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0F8FE-B009-3626-D63E-1EC3CEFE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E601-F6B9-43AE-B407-E1C3C34805A6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FAB70-E326-D4DD-8E56-58F74955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BD30D-5370-88CE-2A99-5E1CD73E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8B65-021A-4FF3-8744-842E6FC2E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50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4181-A024-94DF-E56A-8E560C8E5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A9C29-02BE-1DF0-63CD-7A22E735B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828B9-A630-F032-8934-AF8C5489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E601-F6B9-43AE-B407-E1C3C34805A6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55F11-03EA-5335-744B-5CDC4D67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A67A0-7A9B-107E-E260-946E45C8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8B65-021A-4FF3-8744-842E6FC2E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9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C0973F-72E8-3C07-DF0B-2A6D29E0E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04D6B-F968-3DBA-F180-08691290F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C7232-9175-251B-20C2-692A342E3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E601-F6B9-43AE-B407-E1C3C34805A6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3D1AA-3E97-196A-B5C7-834D786A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95E9A-A9EE-725D-30A6-0EF4BB19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8B65-021A-4FF3-8744-842E6FC2E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46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E7BA-4CED-AB80-36D3-589341AD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33275-E4C9-5FAF-A32D-A1B364A0F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EF0FD-8EDE-2FAB-E0BA-F65663F9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E601-F6B9-43AE-B407-E1C3C34805A6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5E525-A957-35FC-5F7C-945D5EC7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DD164-7D9C-969A-8A2D-E10C5B6A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8B65-021A-4FF3-8744-842E6FC2E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50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8389-3A37-6D18-5993-4DC50A676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767F9-D797-F3B4-F0E0-EC7F9DD0C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61A05-376E-8379-0D70-47A425942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E601-F6B9-43AE-B407-E1C3C34805A6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32F64-EC33-2310-C3B6-DD4CBCA14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1C32F-E907-7879-C511-7FD5FDFD9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8B65-021A-4FF3-8744-842E6FC2E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63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36E3-3D07-C431-3AE6-D35347F9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F72F6-88FC-D728-CF43-2C513900B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AF4DA-1193-BEE1-A86F-330766553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A3EA4-AEBA-5575-B601-2A83C9355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E601-F6B9-43AE-B407-E1C3C34805A6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7837D-0C6B-E695-4759-9F789918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FCD37-ACF4-9C85-E52E-B04F877C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8B65-021A-4FF3-8744-842E6FC2E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35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C2C8-4EE0-A68D-240B-15FC1B2A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56B89-EA5B-85B4-2EEA-3A9BC12A9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BD3F8-5134-41AC-CDE0-6EAF57D42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B15565-ED2D-0CE8-CFAF-186820828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E995C-4FCE-1906-4242-57E87F53B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6CEAB-D08E-F6D5-8D35-1CD0D503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E601-F6B9-43AE-B407-E1C3C34805A6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07338-F779-B88F-0F0D-DC718CDF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A3A83-330C-8CCE-9F6C-CB346781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8B65-021A-4FF3-8744-842E6FC2E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44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CFE3-CBF3-6724-744D-A4328F49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8F40E3-76DF-1ECC-0D7D-405E35B0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E601-F6B9-43AE-B407-E1C3C34805A6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30701-3DF7-B8A5-6307-C7DE4A68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72C18-9F2E-C366-2067-AEF02E3E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8B65-021A-4FF3-8744-842E6FC2E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09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1FD6D-7A52-9FE8-265F-E591CE28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E601-F6B9-43AE-B407-E1C3C34805A6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41D223-F344-3BBA-211D-3F92F392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0A1B4-FB8A-5B34-FF43-6860EFD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8B65-021A-4FF3-8744-842E6FC2E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17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B28E3-2601-9029-089F-4DD905CC8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74A61-331B-9EB2-022F-329263A5B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9A3E4-1300-A308-5328-6C33DDD8C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3EAD3-EDE9-BD1C-8D65-A65CC0648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E601-F6B9-43AE-B407-E1C3C34805A6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16376-45B1-8353-F458-5578770C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58536-692E-56F0-DF01-733F0C8B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8B65-021A-4FF3-8744-842E6FC2E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06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4ED34-F7B7-16F0-698D-52ACE6300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7A007B-9DB4-CF62-1D8A-25F926DD9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E49F0-09A8-7E93-E575-F7535E310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B8CBF-489C-4BF3-F97E-900CAD50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E601-F6B9-43AE-B407-E1C3C34805A6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AE7B5-CCA3-F8AB-756D-F79B5DAE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CB88F-64D0-DFBB-92CB-EA2D275D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8B65-021A-4FF3-8744-842E6FC2E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27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9934FC-A44F-8912-1F74-53CD98EB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55238-175B-8798-DB24-81CD04847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D512D-1CED-0DA7-438D-8C81373BD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7FE601-F6B9-43AE-B407-E1C3C34805A6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E9E25-6D4D-CBBD-8CC8-A03254D03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08261-3A5A-388A-F482-1E37BD7EC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0D8B65-021A-4FF3-8744-842E6FC2E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20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bstract background of node and mesh">
            <a:extLst>
              <a:ext uri="{FF2B5EF4-FFF2-40B4-BE49-F238E27FC236}">
                <a16:creationId xmlns:a16="http://schemas.microsoft.com/office/drawing/2014/main" id="{1FF10239-8E54-DE2E-45B0-85762113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9324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EFAC97-DD66-3292-5F65-12BD1552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CUSTOMIZED TIMETABLE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9220A1-29C2-311B-57E2-7A6353FE4285}"/>
              </a:ext>
            </a:extLst>
          </p:cNvPr>
          <p:cNvSpPr/>
          <p:nvPr/>
        </p:nvSpPr>
        <p:spPr>
          <a:xfrm>
            <a:off x="-1" y="2262981"/>
            <a:ext cx="3668233" cy="425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KEY FEATURES :-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7A306D-BB94-52BF-F232-2D3D126AF7F0}"/>
              </a:ext>
            </a:extLst>
          </p:cNvPr>
          <p:cNvSpPr txBox="1"/>
          <p:nvPr/>
        </p:nvSpPr>
        <p:spPr>
          <a:xfrm>
            <a:off x="1834116" y="1622574"/>
            <a:ext cx="8252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PURPOSE :- </a:t>
            </a:r>
            <a:r>
              <a:rPr lang="en-IN" sz="2000" b="1" dirty="0">
                <a:solidFill>
                  <a:schemeClr val="bg1"/>
                </a:solidFill>
                <a:latin typeface="Aptos" panose="020B0004020202020204" pitchFamily="34" charset="0"/>
              </a:rPr>
              <a:t>To Create Personalized Schedules for Users</a:t>
            </a:r>
            <a:endParaRPr lang="en-IN" sz="20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D6F393-AC61-DC31-4267-CB3DE0C8D769}"/>
              </a:ext>
            </a:extLst>
          </p:cNvPr>
          <p:cNvSpPr txBox="1"/>
          <p:nvPr/>
        </p:nvSpPr>
        <p:spPr>
          <a:xfrm>
            <a:off x="583019" y="2959711"/>
            <a:ext cx="5073502" cy="2619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24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Personalised Timetable 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24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Automative Scheduling 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24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Sync With Calendars 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24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Notifications And Reminders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24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Customizable Templates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4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Collaborations </a:t>
            </a:r>
          </a:p>
        </p:txBody>
      </p:sp>
    </p:spTree>
    <p:extLst>
      <p:ext uri="{BB962C8B-B14F-4D97-AF65-F5344CB8AC3E}">
        <p14:creationId xmlns:p14="http://schemas.microsoft.com/office/powerpoint/2010/main" val="588594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doors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bstract background of node and mesh">
            <a:extLst>
              <a:ext uri="{FF2B5EF4-FFF2-40B4-BE49-F238E27FC236}">
                <a16:creationId xmlns:a16="http://schemas.microsoft.com/office/drawing/2014/main" id="{D7846115-91DF-6253-309A-0D19A5691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55033" cy="82346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6721B6-8D64-7820-C26E-EA7D53409EF7}"/>
              </a:ext>
            </a:extLst>
          </p:cNvPr>
          <p:cNvSpPr txBox="1"/>
          <p:nvPr/>
        </p:nvSpPr>
        <p:spPr>
          <a:xfrm>
            <a:off x="473149" y="244549"/>
            <a:ext cx="5486400" cy="360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Arial Narrow" panose="020B0606020202030204" pitchFamily="34" charset="0"/>
              </a:rPr>
              <a:t>BENEFITS :-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800" u="sng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Increased Productivity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- Helps users manage their time efficiently.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800" u="sng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Reduced stress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- Minimize the chances of missing important events or deadlines.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800" u="sng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Enhanced organisation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- Keeps all schedules in one place with easy access.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u="sng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Improved time management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- Helps prioritize tasks and allocate time effectively </a:t>
            </a:r>
          </a:p>
          <a:p>
            <a:endParaRPr lang="en-IN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EF181-99F8-81C1-0AB0-747D86662580}"/>
              </a:ext>
            </a:extLst>
          </p:cNvPr>
          <p:cNvSpPr txBox="1"/>
          <p:nvPr/>
        </p:nvSpPr>
        <p:spPr>
          <a:xfrm>
            <a:off x="6313081" y="3575056"/>
            <a:ext cx="5688419" cy="3451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Arial Narrow" panose="020B0606020202030204" pitchFamily="34" charset="0"/>
              </a:rPr>
              <a:t>Use cases: -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800" u="sng" kern="100" dirty="0">
                <a:solidFill>
                  <a:schemeClr val="bg1">
                    <a:lumMod val="9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Students</a:t>
            </a:r>
            <a:r>
              <a:rPr lang="en-IN" sz="1800" kern="100" dirty="0">
                <a:solidFill>
                  <a:schemeClr val="bg1">
                    <a:lumMod val="9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- Managing class schedules, study sessions and extracurricular activities.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800" u="sng" kern="100" dirty="0">
                <a:solidFill>
                  <a:schemeClr val="bg1">
                    <a:lumMod val="9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Professionals</a:t>
            </a:r>
            <a:r>
              <a:rPr lang="en-IN" sz="1800" kern="100" dirty="0">
                <a:solidFill>
                  <a:schemeClr val="bg1">
                    <a:lumMod val="9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- Balancing work meetings, project deadlines and personal commitments.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800" u="sng" kern="100" dirty="0">
                <a:solidFill>
                  <a:schemeClr val="bg1">
                    <a:lumMod val="9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Families</a:t>
            </a:r>
            <a:r>
              <a:rPr lang="en-IN" sz="1800" kern="100" dirty="0">
                <a:solidFill>
                  <a:schemeClr val="bg1">
                    <a:lumMod val="9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- Coordinating family events, appointments and activities. 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u="sng" kern="100" dirty="0">
                <a:solidFill>
                  <a:schemeClr val="bg1">
                    <a:lumMod val="9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Freelancers</a:t>
            </a:r>
            <a:r>
              <a:rPr lang="en-IN" sz="1800" kern="100" dirty="0">
                <a:solidFill>
                  <a:schemeClr val="bg1">
                    <a:lumMod val="9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- Organizing client meetings, project deadlines and personal time.</a:t>
            </a:r>
          </a:p>
          <a:p>
            <a:pPr algn="r"/>
            <a:endParaRPr lang="en-IN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620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134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Agency FB</vt:lpstr>
      <vt:lpstr>Aptos</vt:lpstr>
      <vt:lpstr>Aptos Display</vt:lpstr>
      <vt:lpstr>Arial</vt:lpstr>
      <vt:lpstr>Arial Narrow</vt:lpstr>
      <vt:lpstr>Symbol</vt:lpstr>
      <vt:lpstr>Office Theme</vt:lpstr>
      <vt:lpstr>CUSTOMIZED TIMETABLE APP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Laxmi Gunda</dc:creator>
  <cp:lastModifiedBy>Laxmi Gunda</cp:lastModifiedBy>
  <cp:revision>1</cp:revision>
  <dcterms:created xsi:type="dcterms:W3CDTF">2024-09-17T18:01:40Z</dcterms:created>
  <dcterms:modified xsi:type="dcterms:W3CDTF">2024-09-17T18:58:46Z</dcterms:modified>
</cp:coreProperties>
</file>