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B496C-CB56-4760-BD13-86E0E85B2792}" v="1" dt="2024-10-05T13:53:25.29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xmi Gunda" userId="c133ec8d67f71c64" providerId="LiveId" clId="{01DB496C-CB56-4760-BD13-86E0E85B2792}"/>
    <pc:docChg chg="undo custSel modSld">
      <pc:chgData name="Laxmi Gunda" userId="c133ec8d67f71c64" providerId="LiveId" clId="{01DB496C-CB56-4760-BD13-86E0E85B2792}" dt="2024-10-06T13:30:56.579" v="604" actId="14100"/>
      <pc:docMkLst>
        <pc:docMk/>
      </pc:docMkLst>
      <pc:sldChg chg="modSp mod">
        <pc:chgData name="Laxmi Gunda" userId="c133ec8d67f71c64" providerId="LiveId" clId="{01DB496C-CB56-4760-BD13-86E0E85B2792}" dt="2024-10-06T13:19:33.718" v="432" actId="1076"/>
        <pc:sldMkLst>
          <pc:docMk/>
          <pc:sldMk cId="0" sldId="256"/>
        </pc:sldMkLst>
        <pc:spChg chg="mod">
          <ac:chgData name="Laxmi Gunda" userId="c133ec8d67f71c64" providerId="LiveId" clId="{01DB496C-CB56-4760-BD13-86E0E85B2792}" dt="2024-10-06T13:19:33.718" v="432" actId="1076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Laxmi Gunda" userId="c133ec8d67f71c64" providerId="LiveId" clId="{01DB496C-CB56-4760-BD13-86E0E85B2792}" dt="2024-10-06T13:30:56.579" v="604" actId="14100"/>
        <pc:sldMkLst>
          <pc:docMk/>
          <pc:sldMk cId="0" sldId="257"/>
        </pc:sldMkLst>
        <pc:spChg chg="mod">
          <ac:chgData name="Laxmi Gunda" userId="c133ec8d67f71c64" providerId="LiveId" clId="{01DB496C-CB56-4760-BD13-86E0E85B2792}" dt="2024-10-06T13:30:11.946" v="602" actId="20577"/>
          <ac:spMkLst>
            <pc:docMk/>
            <pc:sldMk cId="0" sldId="257"/>
            <ac:spMk id="2" creationId="{00000000-0000-0000-0000-000000000000}"/>
          </ac:spMkLst>
        </pc:spChg>
        <pc:spChg chg="add del mod topLvl">
          <ac:chgData name="Laxmi Gunda" userId="c133ec8d67f71c64" providerId="LiveId" clId="{01DB496C-CB56-4760-BD13-86E0E85B2792}" dt="2024-10-05T13:53:57.585" v="246" actId="478"/>
          <ac:spMkLst>
            <pc:docMk/>
            <pc:sldMk cId="0" sldId="257"/>
            <ac:spMk id="4" creationId="{00000000-0000-0000-0000-000000000000}"/>
          </ac:spMkLst>
        </pc:spChg>
        <pc:spChg chg="topLvl">
          <ac:chgData name="Laxmi Gunda" userId="c133ec8d67f71c64" providerId="LiveId" clId="{01DB496C-CB56-4760-BD13-86E0E85B2792}" dt="2024-10-05T13:53:57.585" v="246" actId="478"/>
          <ac:spMkLst>
            <pc:docMk/>
            <pc:sldMk cId="0" sldId="257"/>
            <ac:spMk id="5" creationId="{00000000-0000-0000-0000-000000000000}"/>
          </ac:spMkLst>
        </pc:spChg>
        <pc:spChg chg="del mod">
          <ac:chgData name="Laxmi Gunda" userId="c133ec8d67f71c64" providerId="LiveId" clId="{01DB496C-CB56-4760-BD13-86E0E85B2792}" dt="2024-10-05T13:49:24.625" v="137"/>
          <ac:spMkLst>
            <pc:docMk/>
            <pc:sldMk cId="0" sldId="257"/>
            <ac:spMk id="20" creationId="{00000000-0000-0000-0000-000000000000}"/>
          </ac:spMkLst>
        </pc:spChg>
        <pc:spChg chg="mod ord">
          <ac:chgData name="Laxmi Gunda" userId="c133ec8d67f71c64" providerId="LiveId" clId="{01DB496C-CB56-4760-BD13-86E0E85B2792}" dt="2024-10-06T13:29:37.246" v="563" actId="115"/>
          <ac:spMkLst>
            <pc:docMk/>
            <pc:sldMk cId="0" sldId="257"/>
            <ac:spMk id="25" creationId="{00000000-0000-0000-0000-000000000000}"/>
          </ac:spMkLst>
        </pc:spChg>
        <pc:spChg chg="mod ord">
          <ac:chgData name="Laxmi Gunda" userId="c133ec8d67f71c64" providerId="LiveId" clId="{01DB496C-CB56-4760-BD13-86E0E85B2792}" dt="2024-10-06T13:29:29.989" v="562" actId="115"/>
          <ac:spMkLst>
            <pc:docMk/>
            <pc:sldMk cId="0" sldId="257"/>
            <ac:spMk id="27" creationId="{00000000-0000-0000-0000-000000000000}"/>
          </ac:spMkLst>
        </pc:spChg>
        <pc:spChg chg="mod ord">
          <ac:chgData name="Laxmi Gunda" userId="c133ec8d67f71c64" providerId="LiveId" clId="{01DB496C-CB56-4760-BD13-86E0E85B2792}" dt="2024-10-06T13:29:14.243" v="559" actId="115"/>
          <ac:spMkLst>
            <pc:docMk/>
            <pc:sldMk cId="0" sldId="257"/>
            <ac:spMk id="29" creationId="{00000000-0000-0000-0000-000000000000}"/>
          </ac:spMkLst>
        </pc:spChg>
        <pc:spChg chg="mod ord">
          <ac:chgData name="Laxmi Gunda" userId="c133ec8d67f71c64" providerId="LiveId" clId="{01DB496C-CB56-4760-BD13-86E0E85B2792}" dt="2024-10-06T13:25:16.206" v="510" actId="171"/>
          <ac:spMkLst>
            <pc:docMk/>
            <pc:sldMk cId="0" sldId="257"/>
            <ac:spMk id="31" creationId="{00000000-0000-0000-0000-000000000000}"/>
          </ac:spMkLst>
        </pc:spChg>
        <pc:spChg chg="mod ord">
          <ac:chgData name="Laxmi Gunda" userId="c133ec8d67f71c64" providerId="LiveId" clId="{01DB496C-CB56-4760-BD13-86E0E85B2792}" dt="2024-10-06T13:28:55.622" v="555" actId="115"/>
          <ac:spMkLst>
            <pc:docMk/>
            <pc:sldMk cId="0" sldId="257"/>
            <ac:spMk id="33" creationId="{00000000-0000-0000-0000-000000000000}"/>
          </ac:spMkLst>
        </pc:spChg>
        <pc:spChg chg="add mod">
          <ac:chgData name="Laxmi Gunda" userId="c133ec8d67f71c64" providerId="LiveId" clId="{01DB496C-CB56-4760-BD13-86E0E85B2792}" dt="2024-10-06T13:21:25.104" v="470" actId="20577"/>
          <ac:spMkLst>
            <pc:docMk/>
            <pc:sldMk cId="0" sldId="257"/>
            <ac:spMk id="43" creationId="{20C1C7FF-EF4B-B5FA-DB99-FB6AF328A5EF}"/>
          </ac:spMkLst>
        </pc:spChg>
        <pc:grpChg chg="add del">
          <ac:chgData name="Laxmi Gunda" userId="c133ec8d67f71c64" providerId="LiveId" clId="{01DB496C-CB56-4760-BD13-86E0E85B2792}" dt="2024-10-05T13:53:57.585" v="246" actId="478"/>
          <ac:grpSpMkLst>
            <pc:docMk/>
            <pc:sldMk cId="0" sldId="257"/>
            <ac:grpSpMk id="3" creationId="{00000000-0000-0000-0000-000000000000}"/>
          </ac:grpSpMkLst>
        </pc:grpChg>
        <pc:grpChg chg="mod ord">
          <ac:chgData name="Laxmi Gunda" userId="c133ec8d67f71c64" providerId="LiveId" clId="{01DB496C-CB56-4760-BD13-86E0E85B2792}" dt="2024-10-05T14:03:41.399" v="423" actId="1076"/>
          <ac:grpSpMkLst>
            <pc:docMk/>
            <pc:sldMk cId="0" sldId="257"/>
            <ac:grpSpMk id="21" creationId="{00000000-0000-0000-0000-000000000000}"/>
          </ac:grpSpMkLst>
        </pc:grpChg>
        <pc:picChg chg="del">
          <ac:chgData name="Laxmi Gunda" userId="c133ec8d67f71c64" providerId="LiveId" clId="{01DB496C-CB56-4760-BD13-86E0E85B2792}" dt="2024-10-05T13:49:40.455" v="144" actId="478"/>
          <ac:picMkLst>
            <pc:docMk/>
            <pc:sldMk cId="0" sldId="257"/>
            <ac:picMk id="6" creationId="{00000000-0000-0000-0000-000000000000}"/>
          </ac:picMkLst>
        </pc:picChg>
        <pc:picChg chg="del mod">
          <ac:chgData name="Laxmi Gunda" userId="c133ec8d67f71c64" providerId="LiveId" clId="{01DB496C-CB56-4760-BD13-86E0E85B2792}" dt="2024-10-05T13:49:36.596" v="142" actId="478"/>
          <ac:picMkLst>
            <pc:docMk/>
            <pc:sldMk cId="0" sldId="257"/>
            <ac:picMk id="7" creationId="{00000000-0000-0000-0000-000000000000}"/>
          </ac:picMkLst>
        </pc:picChg>
        <pc:picChg chg="del">
          <ac:chgData name="Laxmi Gunda" userId="c133ec8d67f71c64" providerId="LiveId" clId="{01DB496C-CB56-4760-BD13-86E0E85B2792}" dt="2024-10-05T13:49:38.674" v="143" actId="478"/>
          <ac:picMkLst>
            <pc:docMk/>
            <pc:sldMk cId="0" sldId="257"/>
            <ac:picMk id="8" creationId="{00000000-0000-0000-0000-000000000000}"/>
          </ac:picMkLst>
        </pc:picChg>
        <pc:picChg chg="del">
          <ac:chgData name="Laxmi Gunda" userId="c133ec8d67f71c64" providerId="LiveId" clId="{01DB496C-CB56-4760-BD13-86E0E85B2792}" dt="2024-10-05T13:49:24.625" v="135" actId="478"/>
          <ac:picMkLst>
            <pc:docMk/>
            <pc:sldMk cId="0" sldId="257"/>
            <ac:picMk id="9" creationId="{00000000-0000-0000-0000-000000000000}"/>
          </ac:picMkLst>
        </pc:picChg>
        <pc:picChg chg="del">
          <ac:chgData name="Laxmi Gunda" userId="c133ec8d67f71c64" providerId="LiveId" clId="{01DB496C-CB56-4760-BD13-86E0E85B2792}" dt="2024-10-05T13:49:34.627" v="141" actId="478"/>
          <ac:picMkLst>
            <pc:docMk/>
            <pc:sldMk cId="0" sldId="257"/>
            <ac:picMk id="10" creationId="{00000000-0000-0000-0000-000000000000}"/>
          </ac:picMkLst>
        </pc:picChg>
        <pc:picChg chg="del">
          <ac:chgData name="Laxmi Gunda" userId="c133ec8d67f71c64" providerId="LiveId" clId="{01DB496C-CB56-4760-BD13-86E0E85B2792}" dt="2024-10-05T13:49:29.360" v="138" actId="478"/>
          <ac:picMkLst>
            <pc:docMk/>
            <pc:sldMk cId="0" sldId="257"/>
            <ac:picMk id="11" creationId="{00000000-0000-0000-0000-000000000000}"/>
          </ac:picMkLst>
        </pc:picChg>
        <pc:picChg chg="del">
          <ac:chgData name="Laxmi Gunda" userId="c133ec8d67f71c64" providerId="LiveId" clId="{01DB496C-CB56-4760-BD13-86E0E85B2792}" dt="2024-10-05T13:49:44.456" v="146" actId="478"/>
          <ac:picMkLst>
            <pc:docMk/>
            <pc:sldMk cId="0" sldId="257"/>
            <ac:picMk id="12" creationId="{00000000-0000-0000-0000-000000000000}"/>
          </ac:picMkLst>
        </pc:picChg>
        <pc:picChg chg="del">
          <ac:chgData name="Laxmi Gunda" userId="c133ec8d67f71c64" providerId="LiveId" clId="{01DB496C-CB56-4760-BD13-86E0E85B2792}" dt="2024-10-05T13:49:42.378" v="145" actId="478"/>
          <ac:picMkLst>
            <pc:docMk/>
            <pc:sldMk cId="0" sldId="257"/>
            <ac:picMk id="13" creationId="{00000000-0000-0000-0000-000000000000}"/>
          </ac:picMkLst>
        </pc:picChg>
        <pc:picChg chg="del">
          <ac:chgData name="Laxmi Gunda" userId="c133ec8d67f71c64" providerId="LiveId" clId="{01DB496C-CB56-4760-BD13-86E0E85B2792}" dt="2024-10-05T13:49:47.879" v="148" actId="478"/>
          <ac:picMkLst>
            <pc:docMk/>
            <pc:sldMk cId="0" sldId="257"/>
            <ac:picMk id="14" creationId="{00000000-0000-0000-0000-000000000000}"/>
          </ac:picMkLst>
        </pc:picChg>
        <pc:picChg chg="del">
          <ac:chgData name="Laxmi Gunda" userId="c133ec8d67f71c64" providerId="LiveId" clId="{01DB496C-CB56-4760-BD13-86E0E85B2792}" dt="2024-10-05T13:49:46.004" v="147" actId="478"/>
          <ac:picMkLst>
            <pc:docMk/>
            <pc:sldMk cId="0" sldId="257"/>
            <ac:picMk id="15" creationId="{00000000-0000-0000-0000-000000000000}"/>
          </ac:picMkLst>
        </pc:picChg>
        <pc:picChg chg="del">
          <ac:chgData name="Laxmi Gunda" userId="c133ec8d67f71c64" providerId="LiveId" clId="{01DB496C-CB56-4760-BD13-86E0E85B2792}" dt="2024-10-05T13:49:56.945" v="152" actId="478"/>
          <ac:picMkLst>
            <pc:docMk/>
            <pc:sldMk cId="0" sldId="257"/>
            <ac:picMk id="16" creationId="{00000000-0000-0000-0000-000000000000}"/>
          </ac:picMkLst>
        </pc:picChg>
        <pc:picChg chg="add del">
          <ac:chgData name="Laxmi Gunda" userId="c133ec8d67f71c64" providerId="LiveId" clId="{01DB496C-CB56-4760-BD13-86E0E85B2792}" dt="2024-10-05T13:49:55.086" v="151" actId="478"/>
          <ac:picMkLst>
            <pc:docMk/>
            <pc:sldMk cId="0" sldId="257"/>
            <ac:picMk id="17" creationId="{00000000-0000-0000-0000-000000000000}"/>
          </ac:picMkLst>
        </pc:picChg>
        <pc:picChg chg="del">
          <ac:chgData name="Laxmi Gunda" userId="c133ec8d67f71c64" providerId="LiveId" clId="{01DB496C-CB56-4760-BD13-86E0E85B2792}" dt="2024-10-05T13:49:59.528" v="154" actId="478"/>
          <ac:picMkLst>
            <pc:docMk/>
            <pc:sldMk cId="0" sldId="257"/>
            <ac:picMk id="18" creationId="{00000000-0000-0000-0000-000000000000}"/>
          </ac:picMkLst>
        </pc:picChg>
        <pc:picChg chg="del">
          <ac:chgData name="Laxmi Gunda" userId="c133ec8d67f71c64" providerId="LiveId" clId="{01DB496C-CB56-4760-BD13-86E0E85B2792}" dt="2024-10-05T13:49:58.433" v="153" actId="478"/>
          <ac:picMkLst>
            <pc:docMk/>
            <pc:sldMk cId="0" sldId="257"/>
            <ac:picMk id="19" creationId="{00000000-0000-0000-0000-000000000000}"/>
          </ac:picMkLst>
        </pc:picChg>
        <pc:picChg chg="mod">
          <ac:chgData name="Laxmi Gunda" userId="c133ec8d67f71c64" providerId="LiveId" clId="{01DB496C-CB56-4760-BD13-86E0E85B2792}" dt="2024-10-06T13:26:47.565" v="537" actId="1076"/>
          <ac:picMkLst>
            <pc:docMk/>
            <pc:sldMk cId="0" sldId="257"/>
            <ac:picMk id="24" creationId="{00000000-0000-0000-0000-000000000000}"/>
          </ac:picMkLst>
        </pc:picChg>
        <pc:picChg chg="mod ord">
          <ac:chgData name="Laxmi Gunda" userId="c133ec8d67f71c64" providerId="LiveId" clId="{01DB496C-CB56-4760-BD13-86E0E85B2792}" dt="2024-10-05T14:02:00.929" v="333" actId="171"/>
          <ac:picMkLst>
            <pc:docMk/>
            <pc:sldMk cId="0" sldId="257"/>
            <ac:picMk id="26" creationId="{00000000-0000-0000-0000-000000000000}"/>
          </ac:picMkLst>
        </pc:picChg>
        <pc:picChg chg="mod ord">
          <ac:chgData name="Laxmi Gunda" userId="c133ec8d67f71c64" providerId="LiveId" clId="{01DB496C-CB56-4760-BD13-86E0E85B2792}" dt="2024-10-06T13:30:56.579" v="604" actId="14100"/>
          <ac:picMkLst>
            <pc:docMk/>
            <pc:sldMk cId="0" sldId="257"/>
            <ac:picMk id="28" creationId="{00000000-0000-0000-0000-000000000000}"/>
          </ac:picMkLst>
        </pc:picChg>
        <pc:picChg chg="mod ord">
          <ac:chgData name="Laxmi Gunda" userId="c133ec8d67f71c64" providerId="LiveId" clId="{01DB496C-CB56-4760-BD13-86E0E85B2792}" dt="2024-10-06T13:25:23.709" v="512" actId="171"/>
          <ac:picMkLst>
            <pc:docMk/>
            <pc:sldMk cId="0" sldId="257"/>
            <ac:picMk id="30" creationId="{00000000-0000-0000-0000-000000000000}"/>
          </ac:picMkLst>
        </pc:picChg>
        <pc:picChg chg="mod ord">
          <ac:chgData name="Laxmi Gunda" userId="c133ec8d67f71c64" providerId="LiveId" clId="{01DB496C-CB56-4760-BD13-86E0E85B2792}" dt="2024-10-06T13:30:45.375" v="603" actId="14100"/>
          <ac:picMkLst>
            <pc:docMk/>
            <pc:sldMk cId="0" sldId="257"/>
            <ac:picMk id="3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324099" y="1543050"/>
            <a:ext cx="7543800" cy="3829050"/>
          </a:xfrm>
          <a:custGeom>
            <a:avLst/>
            <a:gdLst/>
            <a:ahLst/>
            <a:cxnLst/>
            <a:rect l="l" t="t" r="r" b="b"/>
            <a:pathLst>
              <a:path w="7543800" h="3829050">
                <a:moveTo>
                  <a:pt x="0" y="3829050"/>
                </a:moveTo>
                <a:lnTo>
                  <a:pt x="7543800" y="3829050"/>
                </a:lnTo>
                <a:lnTo>
                  <a:pt x="7543800" y="0"/>
                </a:lnTo>
                <a:lnTo>
                  <a:pt x="0" y="0"/>
                </a:lnTo>
                <a:lnTo>
                  <a:pt x="0" y="382905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43250"/>
            <a:ext cx="2457449" cy="61912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34550" y="3143250"/>
            <a:ext cx="2457450" cy="61912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695574" y="3524250"/>
            <a:ext cx="6816090" cy="0"/>
          </a:xfrm>
          <a:custGeom>
            <a:avLst/>
            <a:gdLst/>
            <a:ahLst/>
            <a:cxnLst/>
            <a:rect l="l" t="t" r="r" b="b"/>
            <a:pathLst>
              <a:path w="6816090">
                <a:moveTo>
                  <a:pt x="0" y="0"/>
                </a:moveTo>
                <a:lnTo>
                  <a:pt x="6815708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81855" y="2480246"/>
            <a:ext cx="2828290" cy="849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599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14751" y="919225"/>
            <a:ext cx="5543550" cy="51435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3214751" y="919225"/>
            <a:ext cx="5543550" cy="514350"/>
          </a:xfrm>
          <a:custGeom>
            <a:avLst/>
            <a:gdLst/>
            <a:ahLst/>
            <a:cxnLst/>
            <a:rect l="l" t="t" r="r" b="b"/>
            <a:pathLst>
              <a:path w="5543550" h="514350">
                <a:moveTo>
                  <a:pt x="0" y="85598"/>
                </a:moveTo>
                <a:lnTo>
                  <a:pt x="6731" y="52292"/>
                </a:lnTo>
                <a:lnTo>
                  <a:pt x="25082" y="25082"/>
                </a:lnTo>
                <a:lnTo>
                  <a:pt x="52292" y="6731"/>
                </a:lnTo>
                <a:lnTo>
                  <a:pt x="85598" y="0"/>
                </a:lnTo>
                <a:lnTo>
                  <a:pt x="5457825" y="0"/>
                </a:lnTo>
                <a:lnTo>
                  <a:pt x="5491150" y="6730"/>
                </a:lnTo>
                <a:lnTo>
                  <a:pt x="5518404" y="25082"/>
                </a:lnTo>
                <a:lnTo>
                  <a:pt x="5536799" y="52292"/>
                </a:lnTo>
                <a:lnTo>
                  <a:pt x="5543550" y="85598"/>
                </a:lnTo>
                <a:lnTo>
                  <a:pt x="5543550" y="428625"/>
                </a:lnTo>
                <a:lnTo>
                  <a:pt x="5536799" y="461950"/>
                </a:lnTo>
                <a:lnTo>
                  <a:pt x="5518404" y="489204"/>
                </a:lnTo>
                <a:lnTo>
                  <a:pt x="5491150" y="507599"/>
                </a:lnTo>
                <a:lnTo>
                  <a:pt x="5457825" y="514350"/>
                </a:lnTo>
                <a:lnTo>
                  <a:pt x="85598" y="514350"/>
                </a:lnTo>
                <a:lnTo>
                  <a:pt x="52292" y="507599"/>
                </a:lnTo>
                <a:lnTo>
                  <a:pt x="25082" y="489203"/>
                </a:lnTo>
                <a:lnTo>
                  <a:pt x="6731" y="461950"/>
                </a:lnTo>
                <a:lnTo>
                  <a:pt x="0" y="428625"/>
                </a:lnTo>
                <a:lnTo>
                  <a:pt x="0" y="85598"/>
                </a:lnTo>
                <a:close/>
              </a:path>
            </a:pathLst>
          </a:custGeom>
          <a:ln w="9525">
            <a:solidFill>
              <a:srgbClr val="DEB3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1651" y="936053"/>
            <a:ext cx="4568697" cy="448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637151" y="2581074"/>
            <a:ext cx="320040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T</a:t>
            </a:r>
            <a:r>
              <a:rPr spc="145" dirty="0"/>
              <a:t>A</a:t>
            </a:r>
            <a:r>
              <a:rPr spc="-110" dirty="0"/>
              <a:t>S</a:t>
            </a:r>
            <a:r>
              <a:rPr spc="-130" dirty="0"/>
              <a:t>K</a:t>
            </a:r>
            <a:r>
              <a:rPr spc="-105" dirty="0"/>
              <a:t>-</a:t>
            </a:r>
            <a:r>
              <a:rPr lang="en-US" spc="484" dirty="0"/>
              <a:t> 05</a:t>
            </a:r>
            <a:endParaRPr spc="484" dirty="0"/>
          </a:p>
        </p:txBody>
      </p:sp>
      <p:sp>
        <p:nvSpPr>
          <p:cNvPr id="3" name="object 3"/>
          <p:cNvSpPr txBox="1"/>
          <p:nvPr/>
        </p:nvSpPr>
        <p:spPr>
          <a:xfrm>
            <a:off x="4637151" y="3686238"/>
            <a:ext cx="293052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80" dirty="0">
                <a:latin typeface="Arial MT"/>
                <a:cs typeface="Arial MT"/>
              </a:rPr>
              <a:t>I</a:t>
            </a:r>
            <a:r>
              <a:rPr sz="2100" spc="55" dirty="0">
                <a:latin typeface="Arial MT"/>
                <a:cs typeface="Arial MT"/>
              </a:rPr>
              <a:t>N</a:t>
            </a:r>
            <a:r>
              <a:rPr sz="2100" spc="-10" dirty="0">
                <a:latin typeface="Arial MT"/>
                <a:cs typeface="Arial MT"/>
              </a:rPr>
              <a:t>F</a:t>
            </a:r>
            <a:r>
              <a:rPr sz="2100" spc="15" dirty="0">
                <a:latin typeface="Arial MT"/>
                <a:cs typeface="Arial MT"/>
              </a:rPr>
              <a:t>E</a:t>
            </a:r>
            <a:r>
              <a:rPr sz="2100" spc="-20" dirty="0">
                <a:latin typeface="Arial MT"/>
                <a:cs typeface="Arial MT"/>
              </a:rPr>
              <a:t>R</a:t>
            </a:r>
            <a:r>
              <a:rPr sz="2100" spc="20" dirty="0">
                <a:latin typeface="Arial MT"/>
                <a:cs typeface="Arial MT"/>
              </a:rPr>
              <a:t>E</a:t>
            </a:r>
            <a:r>
              <a:rPr sz="2100" spc="55" dirty="0">
                <a:latin typeface="Arial MT"/>
                <a:cs typeface="Arial MT"/>
              </a:rPr>
              <a:t>N</a:t>
            </a:r>
            <a:r>
              <a:rPr sz="2100" spc="50" dirty="0">
                <a:latin typeface="Arial MT"/>
                <a:cs typeface="Arial MT"/>
              </a:rPr>
              <a:t>C</a:t>
            </a:r>
            <a:r>
              <a:rPr sz="2100" dirty="0">
                <a:latin typeface="Arial MT"/>
                <a:cs typeface="Arial MT"/>
              </a:rPr>
              <a:t>E</a:t>
            </a:r>
            <a:r>
              <a:rPr sz="2100" spc="-114" dirty="0">
                <a:latin typeface="Arial MT"/>
                <a:cs typeface="Arial MT"/>
              </a:rPr>
              <a:t> </a:t>
            </a:r>
            <a:r>
              <a:rPr sz="2100" spc="45" dirty="0">
                <a:latin typeface="Arial MT"/>
                <a:cs typeface="Arial MT"/>
              </a:rPr>
              <a:t>M</a:t>
            </a:r>
            <a:r>
              <a:rPr sz="2100" spc="95" dirty="0">
                <a:latin typeface="Arial MT"/>
                <a:cs typeface="Arial MT"/>
              </a:rPr>
              <a:t>A</a:t>
            </a:r>
            <a:r>
              <a:rPr sz="2100" spc="-55" dirty="0">
                <a:latin typeface="Arial MT"/>
                <a:cs typeface="Arial MT"/>
              </a:rPr>
              <a:t>P</a:t>
            </a:r>
            <a:r>
              <a:rPr sz="2100" spc="20" dirty="0">
                <a:latin typeface="Arial MT"/>
                <a:cs typeface="Arial MT"/>
              </a:rPr>
              <a:t>P</a:t>
            </a:r>
            <a:r>
              <a:rPr sz="2100" spc="80" dirty="0">
                <a:latin typeface="Arial MT"/>
                <a:cs typeface="Arial MT"/>
              </a:rPr>
              <a:t>I</a:t>
            </a:r>
            <a:r>
              <a:rPr sz="2100" spc="55" dirty="0">
                <a:latin typeface="Arial MT"/>
                <a:cs typeface="Arial MT"/>
              </a:rPr>
              <a:t>N</a:t>
            </a:r>
            <a:r>
              <a:rPr sz="2100" spc="30" dirty="0">
                <a:latin typeface="Arial MT"/>
                <a:cs typeface="Arial MT"/>
              </a:rPr>
              <a:t>G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1651" y="936053"/>
            <a:ext cx="4875149" cy="4392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dirty="0" err="1">
                <a:latin typeface="Bell MT" panose="02020503060305020303" pitchFamily="18" charset="0"/>
              </a:rPr>
              <a:t>Maintaenance</a:t>
            </a:r>
            <a:r>
              <a:rPr lang="en-IN" dirty="0">
                <a:latin typeface="Bell MT" panose="02020503060305020303" pitchFamily="18" charset="0"/>
              </a:rPr>
              <a:t> of industrial robots </a:t>
            </a:r>
            <a:endParaRPr dirty="0">
              <a:latin typeface="Bell MT" panose="02020503060305020303" pitchFamily="18" charset="0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54328" y="1567050"/>
            <a:ext cx="3709671" cy="1712218"/>
            <a:chOff x="7454518" y="2054997"/>
            <a:chExt cx="3709671" cy="792988"/>
          </a:xfrm>
        </p:grpSpPr>
        <p:sp>
          <p:nvSpPr>
            <p:cNvPr id="22" name="object 22"/>
            <p:cNvSpPr/>
            <p:nvPr/>
          </p:nvSpPr>
          <p:spPr>
            <a:xfrm>
              <a:off x="7454518" y="2307844"/>
              <a:ext cx="860425" cy="328295"/>
            </a:xfrm>
            <a:custGeom>
              <a:avLst/>
              <a:gdLst/>
              <a:ahLst/>
              <a:cxnLst/>
              <a:rect l="l" t="t" r="r" b="b"/>
              <a:pathLst>
                <a:path w="860425" h="328294">
                  <a:moveTo>
                    <a:pt x="797178" y="0"/>
                  </a:moveTo>
                  <a:lnTo>
                    <a:pt x="804799" y="23875"/>
                  </a:lnTo>
                  <a:lnTo>
                    <a:pt x="0" y="280415"/>
                  </a:lnTo>
                  <a:lnTo>
                    <a:pt x="15112" y="328040"/>
                  </a:lnTo>
                  <a:lnTo>
                    <a:pt x="819911" y="71500"/>
                  </a:lnTo>
                  <a:lnTo>
                    <a:pt x="827531" y="95250"/>
                  </a:lnTo>
                  <a:lnTo>
                    <a:pt x="860044" y="32511"/>
                  </a:lnTo>
                  <a:lnTo>
                    <a:pt x="7971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54518" y="2307844"/>
              <a:ext cx="860425" cy="328295"/>
            </a:xfrm>
            <a:custGeom>
              <a:avLst/>
              <a:gdLst/>
              <a:ahLst/>
              <a:cxnLst/>
              <a:rect l="l" t="t" r="r" b="b"/>
              <a:pathLst>
                <a:path w="860425" h="328294">
                  <a:moveTo>
                    <a:pt x="15112" y="328040"/>
                  </a:moveTo>
                  <a:lnTo>
                    <a:pt x="819911" y="71500"/>
                  </a:lnTo>
                  <a:lnTo>
                    <a:pt x="827531" y="95250"/>
                  </a:lnTo>
                  <a:lnTo>
                    <a:pt x="860044" y="32511"/>
                  </a:lnTo>
                  <a:lnTo>
                    <a:pt x="797178" y="0"/>
                  </a:lnTo>
                  <a:lnTo>
                    <a:pt x="804799" y="23875"/>
                  </a:lnTo>
                  <a:lnTo>
                    <a:pt x="0" y="280415"/>
                  </a:lnTo>
                  <a:lnTo>
                    <a:pt x="15112" y="32804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40039" y="2054997"/>
              <a:ext cx="2724150" cy="79298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401000" y="1567050"/>
            <a:ext cx="2724150" cy="1465081"/>
          </a:xfrm>
          <a:prstGeom prst="rect">
            <a:avLst/>
          </a:prstGeom>
          <a:ln w="9525">
            <a:solidFill>
              <a:srgbClr val="D97828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63195" marR="152400" indent="147320">
              <a:lnSpc>
                <a:spcPct val="100899"/>
              </a:lnSpc>
              <a:spcBef>
                <a:spcPts val="640"/>
              </a:spcBef>
            </a:pP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u="sng" dirty="0">
                <a:latin typeface="Times New Roman"/>
                <a:cs typeface="Times New Roman"/>
              </a:rPr>
              <a:t>Wear Detection: </a:t>
            </a:r>
            <a:r>
              <a:rPr lang="en-US" sz="1800" dirty="0">
                <a:latin typeface="Times New Roman"/>
                <a:cs typeface="Times New Roman"/>
              </a:rPr>
              <a:t>It predicts wear and tear on critical parts like gears and joints, enabling proactive maintenance.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5800" y="2076450"/>
            <a:ext cx="2990850" cy="2238375"/>
          </a:xfrm>
          <a:custGeom>
            <a:avLst/>
            <a:gdLst/>
            <a:ahLst/>
            <a:cxnLst/>
            <a:rect l="l" t="t" r="r" b="b"/>
            <a:pathLst>
              <a:path w="2990850" h="2238375">
                <a:moveTo>
                  <a:pt x="0" y="1119124"/>
                </a:moveTo>
                <a:lnTo>
                  <a:pt x="986" y="1078094"/>
                </a:lnTo>
                <a:lnTo>
                  <a:pt x="3922" y="1037437"/>
                </a:lnTo>
                <a:lnTo>
                  <a:pt x="8775" y="997177"/>
                </a:lnTo>
                <a:lnTo>
                  <a:pt x="15510" y="957340"/>
                </a:lnTo>
                <a:lnTo>
                  <a:pt x="24093" y="917951"/>
                </a:lnTo>
                <a:lnTo>
                  <a:pt x="34492" y="879035"/>
                </a:lnTo>
                <a:lnTo>
                  <a:pt x="46672" y="840618"/>
                </a:lnTo>
                <a:lnTo>
                  <a:pt x="60599" y="802725"/>
                </a:lnTo>
                <a:lnTo>
                  <a:pt x="76239" y="765381"/>
                </a:lnTo>
                <a:lnTo>
                  <a:pt x="93559" y="728611"/>
                </a:lnTo>
                <a:lnTo>
                  <a:pt x="112525" y="692441"/>
                </a:lnTo>
                <a:lnTo>
                  <a:pt x="133104" y="656897"/>
                </a:lnTo>
                <a:lnTo>
                  <a:pt x="155260" y="622002"/>
                </a:lnTo>
                <a:lnTo>
                  <a:pt x="178961" y="587783"/>
                </a:lnTo>
                <a:lnTo>
                  <a:pt x="204173" y="554265"/>
                </a:lnTo>
                <a:lnTo>
                  <a:pt x="230862" y="521473"/>
                </a:lnTo>
                <a:lnTo>
                  <a:pt x="258994" y="489433"/>
                </a:lnTo>
                <a:lnTo>
                  <a:pt x="288535" y="458169"/>
                </a:lnTo>
                <a:lnTo>
                  <a:pt x="319452" y="427707"/>
                </a:lnTo>
                <a:lnTo>
                  <a:pt x="351711" y="398072"/>
                </a:lnTo>
                <a:lnTo>
                  <a:pt x="385278" y="369290"/>
                </a:lnTo>
                <a:lnTo>
                  <a:pt x="420119" y="341386"/>
                </a:lnTo>
                <a:lnTo>
                  <a:pt x="456200" y="314384"/>
                </a:lnTo>
                <a:lnTo>
                  <a:pt x="493488" y="288312"/>
                </a:lnTo>
                <a:lnTo>
                  <a:pt x="531949" y="263192"/>
                </a:lnTo>
                <a:lnTo>
                  <a:pt x="571549" y="239052"/>
                </a:lnTo>
                <a:lnTo>
                  <a:pt x="612254" y="215916"/>
                </a:lnTo>
                <a:lnTo>
                  <a:pt x="654031" y="193809"/>
                </a:lnTo>
                <a:lnTo>
                  <a:pt x="696845" y="172757"/>
                </a:lnTo>
                <a:lnTo>
                  <a:pt x="740664" y="152785"/>
                </a:lnTo>
                <a:lnTo>
                  <a:pt x="785452" y="133919"/>
                </a:lnTo>
                <a:lnTo>
                  <a:pt x="831176" y="116183"/>
                </a:lnTo>
                <a:lnTo>
                  <a:pt x="877804" y="99602"/>
                </a:lnTo>
                <a:lnTo>
                  <a:pt x="925299" y="84203"/>
                </a:lnTo>
                <a:lnTo>
                  <a:pt x="973630" y="70011"/>
                </a:lnTo>
                <a:lnTo>
                  <a:pt x="1022762" y="57050"/>
                </a:lnTo>
                <a:lnTo>
                  <a:pt x="1072661" y="45346"/>
                </a:lnTo>
                <a:lnTo>
                  <a:pt x="1123294" y="34924"/>
                </a:lnTo>
                <a:lnTo>
                  <a:pt x="1174627" y="25810"/>
                </a:lnTo>
                <a:lnTo>
                  <a:pt x="1226625" y="18029"/>
                </a:lnTo>
                <a:lnTo>
                  <a:pt x="1279256" y="11606"/>
                </a:lnTo>
                <a:lnTo>
                  <a:pt x="1332485" y="6566"/>
                </a:lnTo>
                <a:lnTo>
                  <a:pt x="1386279" y="2935"/>
                </a:lnTo>
                <a:lnTo>
                  <a:pt x="1440603" y="738"/>
                </a:lnTo>
                <a:lnTo>
                  <a:pt x="1495425" y="0"/>
                </a:lnTo>
                <a:lnTo>
                  <a:pt x="1550246" y="738"/>
                </a:lnTo>
                <a:lnTo>
                  <a:pt x="1604570" y="2935"/>
                </a:lnTo>
                <a:lnTo>
                  <a:pt x="1658364" y="6566"/>
                </a:lnTo>
                <a:lnTo>
                  <a:pt x="1711593" y="11606"/>
                </a:lnTo>
                <a:lnTo>
                  <a:pt x="1764224" y="18029"/>
                </a:lnTo>
                <a:lnTo>
                  <a:pt x="1816222" y="25810"/>
                </a:lnTo>
                <a:lnTo>
                  <a:pt x="1867555" y="34924"/>
                </a:lnTo>
                <a:lnTo>
                  <a:pt x="1918188" y="45346"/>
                </a:lnTo>
                <a:lnTo>
                  <a:pt x="1968087" y="57050"/>
                </a:lnTo>
                <a:lnTo>
                  <a:pt x="2017219" y="70011"/>
                </a:lnTo>
                <a:lnTo>
                  <a:pt x="2065550" y="84203"/>
                </a:lnTo>
                <a:lnTo>
                  <a:pt x="2113045" y="99602"/>
                </a:lnTo>
                <a:lnTo>
                  <a:pt x="2159673" y="116183"/>
                </a:lnTo>
                <a:lnTo>
                  <a:pt x="2205397" y="133919"/>
                </a:lnTo>
                <a:lnTo>
                  <a:pt x="2250185" y="152785"/>
                </a:lnTo>
                <a:lnTo>
                  <a:pt x="2294004" y="172757"/>
                </a:lnTo>
                <a:lnTo>
                  <a:pt x="2336818" y="193809"/>
                </a:lnTo>
                <a:lnTo>
                  <a:pt x="2378595" y="215916"/>
                </a:lnTo>
                <a:lnTo>
                  <a:pt x="2419300" y="239052"/>
                </a:lnTo>
                <a:lnTo>
                  <a:pt x="2458900" y="263192"/>
                </a:lnTo>
                <a:lnTo>
                  <a:pt x="2497361" y="288312"/>
                </a:lnTo>
                <a:lnTo>
                  <a:pt x="2534649" y="314384"/>
                </a:lnTo>
                <a:lnTo>
                  <a:pt x="2570730" y="341386"/>
                </a:lnTo>
                <a:lnTo>
                  <a:pt x="2605571" y="369290"/>
                </a:lnTo>
                <a:lnTo>
                  <a:pt x="2639138" y="398072"/>
                </a:lnTo>
                <a:lnTo>
                  <a:pt x="2671397" y="427707"/>
                </a:lnTo>
                <a:lnTo>
                  <a:pt x="2702314" y="458169"/>
                </a:lnTo>
                <a:lnTo>
                  <a:pt x="2731855" y="489433"/>
                </a:lnTo>
                <a:lnTo>
                  <a:pt x="2759987" y="521473"/>
                </a:lnTo>
                <a:lnTo>
                  <a:pt x="2786676" y="554265"/>
                </a:lnTo>
                <a:lnTo>
                  <a:pt x="2811888" y="587783"/>
                </a:lnTo>
                <a:lnTo>
                  <a:pt x="2835589" y="622002"/>
                </a:lnTo>
                <a:lnTo>
                  <a:pt x="2857745" y="656897"/>
                </a:lnTo>
                <a:lnTo>
                  <a:pt x="2878324" y="692441"/>
                </a:lnTo>
                <a:lnTo>
                  <a:pt x="2897290" y="728611"/>
                </a:lnTo>
                <a:lnTo>
                  <a:pt x="2914610" y="765381"/>
                </a:lnTo>
                <a:lnTo>
                  <a:pt x="2930250" y="802725"/>
                </a:lnTo>
                <a:lnTo>
                  <a:pt x="2944177" y="840618"/>
                </a:lnTo>
                <a:lnTo>
                  <a:pt x="2956357" y="879035"/>
                </a:lnTo>
                <a:lnTo>
                  <a:pt x="2966756" y="917951"/>
                </a:lnTo>
                <a:lnTo>
                  <a:pt x="2975339" y="957340"/>
                </a:lnTo>
                <a:lnTo>
                  <a:pt x="2982074" y="997177"/>
                </a:lnTo>
                <a:lnTo>
                  <a:pt x="2986927" y="1037437"/>
                </a:lnTo>
                <a:lnTo>
                  <a:pt x="2989863" y="1078094"/>
                </a:lnTo>
                <a:lnTo>
                  <a:pt x="2990850" y="1119124"/>
                </a:lnTo>
                <a:lnTo>
                  <a:pt x="2989863" y="1160161"/>
                </a:lnTo>
                <a:lnTo>
                  <a:pt x="2986927" y="1200827"/>
                </a:lnTo>
                <a:lnTo>
                  <a:pt x="2982074" y="1241094"/>
                </a:lnTo>
                <a:lnTo>
                  <a:pt x="2975339" y="1280938"/>
                </a:lnTo>
                <a:lnTo>
                  <a:pt x="2966756" y="1320334"/>
                </a:lnTo>
                <a:lnTo>
                  <a:pt x="2956357" y="1359256"/>
                </a:lnTo>
                <a:lnTo>
                  <a:pt x="2944177" y="1397680"/>
                </a:lnTo>
                <a:lnTo>
                  <a:pt x="2930250" y="1435579"/>
                </a:lnTo>
                <a:lnTo>
                  <a:pt x="2914610" y="1472928"/>
                </a:lnTo>
                <a:lnTo>
                  <a:pt x="2897290" y="1509703"/>
                </a:lnTo>
                <a:lnTo>
                  <a:pt x="2878324" y="1545878"/>
                </a:lnTo>
                <a:lnTo>
                  <a:pt x="2857745" y="1581427"/>
                </a:lnTo>
                <a:lnTo>
                  <a:pt x="2835589" y="1616326"/>
                </a:lnTo>
                <a:lnTo>
                  <a:pt x="2811888" y="1650549"/>
                </a:lnTo>
                <a:lnTo>
                  <a:pt x="2786676" y="1684071"/>
                </a:lnTo>
                <a:lnTo>
                  <a:pt x="2759987" y="1716867"/>
                </a:lnTo>
                <a:lnTo>
                  <a:pt x="2731855" y="1748911"/>
                </a:lnTo>
                <a:lnTo>
                  <a:pt x="2702314" y="1780178"/>
                </a:lnTo>
                <a:lnTo>
                  <a:pt x="2671397" y="1810643"/>
                </a:lnTo>
                <a:lnTo>
                  <a:pt x="2639138" y="1840280"/>
                </a:lnTo>
                <a:lnTo>
                  <a:pt x="2605571" y="1869065"/>
                </a:lnTo>
                <a:lnTo>
                  <a:pt x="2570730" y="1896971"/>
                </a:lnTo>
                <a:lnTo>
                  <a:pt x="2534649" y="1923975"/>
                </a:lnTo>
                <a:lnTo>
                  <a:pt x="2497361" y="1950050"/>
                </a:lnTo>
                <a:lnTo>
                  <a:pt x="2458900" y="1975171"/>
                </a:lnTo>
                <a:lnTo>
                  <a:pt x="2419300" y="1999313"/>
                </a:lnTo>
                <a:lnTo>
                  <a:pt x="2378595" y="2022450"/>
                </a:lnTo>
                <a:lnTo>
                  <a:pt x="2336818" y="2044558"/>
                </a:lnTo>
                <a:lnTo>
                  <a:pt x="2294004" y="2065611"/>
                </a:lnTo>
                <a:lnTo>
                  <a:pt x="2250186" y="2085584"/>
                </a:lnTo>
                <a:lnTo>
                  <a:pt x="2205397" y="2104452"/>
                </a:lnTo>
                <a:lnTo>
                  <a:pt x="2159673" y="2122188"/>
                </a:lnTo>
                <a:lnTo>
                  <a:pt x="2113045" y="2138769"/>
                </a:lnTo>
                <a:lnTo>
                  <a:pt x="2065550" y="2154169"/>
                </a:lnTo>
                <a:lnTo>
                  <a:pt x="2017219" y="2168362"/>
                </a:lnTo>
                <a:lnTo>
                  <a:pt x="1968087" y="2181323"/>
                </a:lnTo>
                <a:lnTo>
                  <a:pt x="1918188" y="2193027"/>
                </a:lnTo>
                <a:lnTo>
                  <a:pt x="1867555" y="2203449"/>
                </a:lnTo>
                <a:lnTo>
                  <a:pt x="1816222" y="2212563"/>
                </a:lnTo>
                <a:lnTo>
                  <a:pt x="1764224" y="2220345"/>
                </a:lnTo>
                <a:lnTo>
                  <a:pt x="1711593" y="2226768"/>
                </a:lnTo>
                <a:lnTo>
                  <a:pt x="1658364" y="2231808"/>
                </a:lnTo>
                <a:lnTo>
                  <a:pt x="1604570" y="2235439"/>
                </a:lnTo>
                <a:lnTo>
                  <a:pt x="1550246" y="2237636"/>
                </a:lnTo>
                <a:lnTo>
                  <a:pt x="1495425" y="2238375"/>
                </a:lnTo>
                <a:lnTo>
                  <a:pt x="1440603" y="2237636"/>
                </a:lnTo>
                <a:lnTo>
                  <a:pt x="1386279" y="2235439"/>
                </a:lnTo>
                <a:lnTo>
                  <a:pt x="1332485" y="2231808"/>
                </a:lnTo>
                <a:lnTo>
                  <a:pt x="1279256" y="2226768"/>
                </a:lnTo>
                <a:lnTo>
                  <a:pt x="1226625" y="2220345"/>
                </a:lnTo>
                <a:lnTo>
                  <a:pt x="1174627" y="2212563"/>
                </a:lnTo>
                <a:lnTo>
                  <a:pt x="1123294" y="2203449"/>
                </a:lnTo>
                <a:lnTo>
                  <a:pt x="1072661" y="2193027"/>
                </a:lnTo>
                <a:lnTo>
                  <a:pt x="1022762" y="2181323"/>
                </a:lnTo>
                <a:lnTo>
                  <a:pt x="973630" y="2168362"/>
                </a:lnTo>
                <a:lnTo>
                  <a:pt x="925299" y="2154169"/>
                </a:lnTo>
                <a:lnTo>
                  <a:pt x="877804" y="2138769"/>
                </a:lnTo>
                <a:lnTo>
                  <a:pt x="831176" y="2122188"/>
                </a:lnTo>
                <a:lnTo>
                  <a:pt x="785452" y="2104452"/>
                </a:lnTo>
                <a:lnTo>
                  <a:pt x="740663" y="2085584"/>
                </a:lnTo>
                <a:lnTo>
                  <a:pt x="696845" y="2065611"/>
                </a:lnTo>
                <a:lnTo>
                  <a:pt x="654031" y="2044558"/>
                </a:lnTo>
                <a:lnTo>
                  <a:pt x="612254" y="2022450"/>
                </a:lnTo>
                <a:lnTo>
                  <a:pt x="571549" y="1999313"/>
                </a:lnTo>
                <a:lnTo>
                  <a:pt x="531949" y="1975171"/>
                </a:lnTo>
                <a:lnTo>
                  <a:pt x="493488" y="1950050"/>
                </a:lnTo>
                <a:lnTo>
                  <a:pt x="456200" y="1923975"/>
                </a:lnTo>
                <a:lnTo>
                  <a:pt x="420119" y="1896971"/>
                </a:lnTo>
                <a:lnTo>
                  <a:pt x="385278" y="1869065"/>
                </a:lnTo>
                <a:lnTo>
                  <a:pt x="351711" y="1840280"/>
                </a:lnTo>
                <a:lnTo>
                  <a:pt x="319452" y="1810643"/>
                </a:lnTo>
                <a:lnTo>
                  <a:pt x="288535" y="1780178"/>
                </a:lnTo>
                <a:lnTo>
                  <a:pt x="258994" y="1748911"/>
                </a:lnTo>
                <a:lnTo>
                  <a:pt x="230862" y="1716867"/>
                </a:lnTo>
                <a:lnTo>
                  <a:pt x="204173" y="1684071"/>
                </a:lnTo>
                <a:lnTo>
                  <a:pt x="178961" y="1650549"/>
                </a:lnTo>
                <a:lnTo>
                  <a:pt x="155260" y="1616326"/>
                </a:lnTo>
                <a:lnTo>
                  <a:pt x="133104" y="1581427"/>
                </a:lnTo>
                <a:lnTo>
                  <a:pt x="112525" y="1545878"/>
                </a:lnTo>
                <a:lnTo>
                  <a:pt x="93559" y="1509703"/>
                </a:lnTo>
                <a:lnTo>
                  <a:pt x="76239" y="1472928"/>
                </a:lnTo>
                <a:lnTo>
                  <a:pt x="60599" y="1435579"/>
                </a:lnTo>
                <a:lnTo>
                  <a:pt x="46672" y="1397680"/>
                </a:lnTo>
                <a:lnTo>
                  <a:pt x="34492" y="1359256"/>
                </a:lnTo>
                <a:lnTo>
                  <a:pt x="24093" y="1320334"/>
                </a:lnTo>
                <a:lnTo>
                  <a:pt x="15510" y="1280938"/>
                </a:lnTo>
                <a:lnTo>
                  <a:pt x="8775" y="1241094"/>
                </a:lnTo>
                <a:lnTo>
                  <a:pt x="3922" y="1200827"/>
                </a:lnTo>
                <a:lnTo>
                  <a:pt x="986" y="1160161"/>
                </a:lnTo>
                <a:lnTo>
                  <a:pt x="0" y="1119124"/>
                </a:lnTo>
                <a:close/>
              </a:path>
            </a:pathLst>
          </a:custGeom>
          <a:ln w="15875">
            <a:solidFill>
              <a:srgbClr val="DEB3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39201" y="4148137"/>
            <a:ext cx="2800350" cy="2114303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8339201" y="4148137"/>
            <a:ext cx="2800350" cy="2128147"/>
          </a:xfrm>
          <a:prstGeom prst="rect">
            <a:avLst/>
          </a:prstGeom>
          <a:ln w="9525">
            <a:solidFill>
              <a:srgbClr val="3B966F"/>
            </a:solidFill>
          </a:ln>
        </p:spPr>
        <p:txBody>
          <a:bodyPr vert="horz" wrap="square" lIns="0" tIns="187325" rIns="0" bIns="0" rtlCol="0">
            <a:spAutoFit/>
          </a:bodyPr>
          <a:lstStyle/>
          <a:p>
            <a:pPr marL="266065" marR="254635" algn="ctr">
              <a:lnSpc>
                <a:spcPct val="99700"/>
              </a:lnSpc>
              <a:spcBef>
                <a:spcPts val="1475"/>
              </a:spcBef>
            </a:pP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u="sng" dirty="0">
                <a:latin typeface="Times New Roman"/>
                <a:cs typeface="Times New Roman"/>
              </a:rPr>
              <a:t>Failure Prediction: </a:t>
            </a:r>
            <a:r>
              <a:rPr lang="en-US" sz="1800" dirty="0">
                <a:latin typeface="Times New Roman"/>
                <a:cs typeface="Times New Roman"/>
              </a:rPr>
              <a:t>Alerts are triggered when anomalies such as overheating or excessive vibration are detected, preventing robot malfunctions.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9651" y="4843462"/>
            <a:ext cx="3681350" cy="114197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319651" y="4843462"/>
            <a:ext cx="3681350" cy="1141979"/>
          </a:xfrm>
          <a:prstGeom prst="rect">
            <a:avLst/>
          </a:prstGeom>
          <a:ln w="9525">
            <a:solidFill>
              <a:srgbClr val="446F9D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020" marR="157480" indent="5715" algn="ctr">
              <a:lnSpc>
                <a:spcPct val="99700"/>
              </a:lnSpc>
              <a:spcBef>
                <a:spcPts val="265"/>
              </a:spcBef>
            </a:pPr>
            <a:r>
              <a:rPr lang="en-US" sz="1800" u="sng" dirty="0">
                <a:latin typeface="Times New Roman"/>
                <a:cs typeface="Times New Roman"/>
              </a:rPr>
              <a:t>Maintenance Optimization: </a:t>
            </a:r>
            <a:r>
              <a:rPr lang="en-US" sz="1800" dirty="0">
                <a:latin typeface="Times New Roman"/>
                <a:cs typeface="Times New Roman"/>
              </a:rPr>
              <a:t>The system recommends maintenance at optimal times, reducing unnecessary downtime.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2037" y="1662871"/>
            <a:ext cx="2617026" cy="1795364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103947" y="1662870"/>
            <a:ext cx="2562225" cy="2051844"/>
          </a:xfrm>
          <a:prstGeom prst="rect">
            <a:avLst/>
          </a:prstGeom>
          <a:ln w="9525">
            <a:solidFill>
              <a:srgbClr val="D978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030"/>
              </a:lnSpc>
            </a:pPr>
            <a:r>
              <a:rPr lang="en-US" u="sng" dirty="0">
                <a:latin typeface="Times New Roman"/>
                <a:cs typeface="Times New Roman"/>
              </a:rPr>
              <a:t>Sensor Monitoring</a:t>
            </a:r>
            <a:r>
              <a:rPr lang="en-US" sz="1800" u="sng" dirty="0">
                <a:latin typeface="Times New Roman"/>
                <a:cs typeface="Times New Roman"/>
              </a:rPr>
              <a:t>: </a:t>
            </a:r>
            <a:r>
              <a:rPr lang="en-US" sz="1800" dirty="0">
                <a:latin typeface="Times New Roman"/>
                <a:cs typeface="Times New Roman"/>
              </a:rPr>
              <a:t>The model continuously tracks data like motor temperature, joint movement, and vibrations to identify abnormal conditions.</a:t>
            </a:r>
          </a:p>
          <a:p>
            <a:pPr marR="1270" algn="ctr">
              <a:lnSpc>
                <a:spcPts val="2030"/>
              </a:lnSpc>
            </a:pP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3752" y="4398644"/>
            <a:ext cx="3622613" cy="1389483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74911" y="4372251"/>
            <a:ext cx="3842448" cy="1389483"/>
          </a:xfrm>
          <a:prstGeom prst="rect">
            <a:avLst/>
          </a:prstGeom>
          <a:ln w="9525">
            <a:solidFill>
              <a:srgbClr val="3B966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47955" marR="151130" indent="10160" algn="ctr">
              <a:lnSpc>
                <a:spcPct val="100099"/>
              </a:lnSpc>
              <a:spcBef>
                <a:spcPts val="35"/>
              </a:spcBef>
            </a:pP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u="sng" dirty="0">
                <a:latin typeface="Times New Roman"/>
                <a:cs typeface="Times New Roman"/>
              </a:rPr>
              <a:t>Component Lifespan</a:t>
            </a:r>
            <a:r>
              <a:rPr lang="en-US" sz="1800" dirty="0">
                <a:latin typeface="Times New Roman"/>
                <a:cs typeface="Times New Roman"/>
              </a:rPr>
              <a:t>: It estimates the remaining useful life of parts based on operational data, helping schedule replacements..</a:t>
            </a:r>
          </a:p>
          <a:p>
            <a:pPr marL="147955" marR="151130" indent="10160" algn="ctr">
              <a:lnSpc>
                <a:spcPct val="100099"/>
              </a:lnSpc>
              <a:spcBef>
                <a:spcPts val="35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741864" y="2127567"/>
            <a:ext cx="4495800" cy="2614295"/>
            <a:chOff x="3741864" y="2127567"/>
            <a:chExt cx="4495800" cy="2614295"/>
          </a:xfrm>
        </p:grpSpPr>
        <p:sp>
          <p:nvSpPr>
            <p:cNvPr id="35" name="object 35"/>
            <p:cNvSpPr/>
            <p:nvPr/>
          </p:nvSpPr>
          <p:spPr>
            <a:xfrm>
              <a:off x="7434580" y="3694429"/>
              <a:ext cx="795020" cy="463550"/>
            </a:xfrm>
            <a:custGeom>
              <a:avLst/>
              <a:gdLst/>
              <a:ahLst/>
              <a:cxnLst/>
              <a:rect l="l" t="t" r="r" b="b"/>
              <a:pathLst>
                <a:path w="795020" h="463550">
                  <a:moveTo>
                    <a:pt x="22733" y="0"/>
                  </a:moveTo>
                  <a:lnTo>
                    <a:pt x="0" y="42164"/>
                  </a:lnTo>
                  <a:lnTo>
                    <a:pt x="741426" y="442468"/>
                  </a:lnTo>
                  <a:lnTo>
                    <a:pt x="729996" y="463550"/>
                  </a:lnTo>
                  <a:lnTo>
                    <a:pt x="794893" y="444119"/>
                  </a:lnTo>
                  <a:lnTo>
                    <a:pt x="775462" y="379349"/>
                  </a:lnTo>
                  <a:lnTo>
                    <a:pt x="764159" y="400431"/>
                  </a:lnTo>
                  <a:lnTo>
                    <a:pt x="227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34580" y="3694429"/>
              <a:ext cx="795020" cy="463550"/>
            </a:xfrm>
            <a:custGeom>
              <a:avLst/>
              <a:gdLst/>
              <a:ahLst/>
              <a:cxnLst/>
              <a:rect l="l" t="t" r="r" b="b"/>
              <a:pathLst>
                <a:path w="795020" h="463550">
                  <a:moveTo>
                    <a:pt x="22733" y="0"/>
                  </a:moveTo>
                  <a:lnTo>
                    <a:pt x="764159" y="400431"/>
                  </a:lnTo>
                  <a:lnTo>
                    <a:pt x="775462" y="379349"/>
                  </a:lnTo>
                  <a:lnTo>
                    <a:pt x="794893" y="444119"/>
                  </a:lnTo>
                  <a:lnTo>
                    <a:pt x="729996" y="463550"/>
                  </a:lnTo>
                  <a:lnTo>
                    <a:pt x="741426" y="442468"/>
                  </a:lnTo>
                  <a:lnTo>
                    <a:pt x="0" y="42164"/>
                  </a:lnTo>
                  <a:lnTo>
                    <a:pt x="22733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19800" y="4467225"/>
              <a:ext cx="76200" cy="266700"/>
            </a:xfrm>
            <a:custGeom>
              <a:avLst/>
              <a:gdLst/>
              <a:ahLst/>
              <a:cxnLst/>
              <a:rect l="l" t="t" r="r" b="b"/>
              <a:pathLst>
                <a:path w="76200" h="266700">
                  <a:moveTo>
                    <a:pt x="57150" y="0"/>
                  </a:moveTo>
                  <a:lnTo>
                    <a:pt x="19050" y="0"/>
                  </a:lnTo>
                  <a:lnTo>
                    <a:pt x="19050" y="228600"/>
                  </a:lnTo>
                  <a:lnTo>
                    <a:pt x="0" y="228600"/>
                  </a:lnTo>
                  <a:lnTo>
                    <a:pt x="38100" y="266700"/>
                  </a:lnTo>
                  <a:lnTo>
                    <a:pt x="76200" y="228600"/>
                  </a:lnTo>
                  <a:lnTo>
                    <a:pt x="57150" y="2286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19800" y="4467225"/>
              <a:ext cx="76200" cy="266700"/>
            </a:xfrm>
            <a:custGeom>
              <a:avLst/>
              <a:gdLst/>
              <a:ahLst/>
              <a:cxnLst/>
              <a:rect l="l" t="t" r="r" b="b"/>
              <a:pathLst>
                <a:path w="76200" h="266700">
                  <a:moveTo>
                    <a:pt x="57150" y="0"/>
                  </a:moveTo>
                  <a:lnTo>
                    <a:pt x="57150" y="228600"/>
                  </a:lnTo>
                  <a:lnTo>
                    <a:pt x="76200" y="228600"/>
                  </a:lnTo>
                  <a:lnTo>
                    <a:pt x="38100" y="266700"/>
                  </a:lnTo>
                  <a:lnTo>
                    <a:pt x="0" y="228600"/>
                  </a:lnTo>
                  <a:lnTo>
                    <a:pt x="19050" y="228600"/>
                  </a:lnTo>
                  <a:lnTo>
                    <a:pt x="19050" y="0"/>
                  </a:lnTo>
                  <a:lnTo>
                    <a:pt x="5715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49802" y="3910964"/>
              <a:ext cx="890269" cy="487680"/>
            </a:xfrm>
            <a:custGeom>
              <a:avLst/>
              <a:gdLst/>
              <a:ahLst/>
              <a:cxnLst/>
              <a:rect l="l" t="t" r="r" b="b"/>
              <a:pathLst>
                <a:path w="890270" h="487679">
                  <a:moveTo>
                    <a:pt x="863981" y="0"/>
                  </a:moveTo>
                  <a:lnTo>
                    <a:pt x="40132" y="407289"/>
                  </a:lnTo>
                  <a:lnTo>
                    <a:pt x="26924" y="380746"/>
                  </a:lnTo>
                  <a:lnTo>
                    <a:pt x="0" y="460248"/>
                  </a:lnTo>
                  <a:lnTo>
                    <a:pt x="79628" y="487172"/>
                  </a:lnTo>
                  <a:lnTo>
                    <a:pt x="66548" y="460629"/>
                  </a:lnTo>
                  <a:lnTo>
                    <a:pt x="890270" y="53212"/>
                  </a:lnTo>
                  <a:lnTo>
                    <a:pt x="8639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49802" y="3910964"/>
              <a:ext cx="890269" cy="487680"/>
            </a:xfrm>
            <a:custGeom>
              <a:avLst/>
              <a:gdLst/>
              <a:ahLst/>
              <a:cxnLst/>
              <a:rect l="l" t="t" r="r" b="b"/>
              <a:pathLst>
                <a:path w="890270" h="487679">
                  <a:moveTo>
                    <a:pt x="890270" y="53212"/>
                  </a:moveTo>
                  <a:lnTo>
                    <a:pt x="66548" y="460629"/>
                  </a:lnTo>
                  <a:lnTo>
                    <a:pt x="79628" y="487172"/>
                  </a:lnTo>
                  <a:lnTo>
                    <a:pt x="0" y="460248"/>
                  </a:lnTo>
                  <a:lnTo>
                    <a:pt x="26924" y="380746"/>
                  </a:lnTo>
                  <a:lnTo>
                    <a:pt x="40132" y="407289"/>
                  </a:lnTo>
                  <a:lnTo>
                    <a:pt x="863981" y="0"/>
                  </a:lnTo>
                  <a:lnTo>
                    <a:pt x="890270" y="53212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79520" y="2135504"/>
              <a:ext cx="959485" cy="287655"/>
            </a:xfrm>
            <a:custGeom>
              <a:avLst/>
              <a:gdLst/>
              <a:ahLst/>
              <a:cxnLst/>
              <a:rect l="l" t="t" r="r" b="b"/>
              <a:pathLst>
                <a:path w="959485" h="287655">
                  <a:moveTo>
                    <a:pt x="64896" y="0"/>
                  </a:moveTo>
                  <a:lnTo>
                    <a:pt x="0" y="40512"/>
                  </a:lnTo>
                  <a:lnTo>
                    <a:pt x="40512" y="105410"/>
                  </a:lnTo>
                  <a:lnTo>
                    <a:pt x="46608" y="78994"/>
                  </a:lnTo>
                  <a:lnTo>
                    <a:pt x="947038" y="287528"/>
                  </a:lnTo>
                  <a:lnTo>
                    <a:pt x="959230" y="234950"/>
                  </a:lnTo>
                  <a:lnTo>
                    <a:pt x="58800" y="26289"/>
                  </a:lnTo>
                  <a:lnTo>
                    <a:pt x="64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79520" y="2135504"/>
              <a:ext cx="959485" cy="287655"/>
            </a:xfrm>
            <a:custGeom>
              <a:avLst/>
              <a:gdLst/>
              <a:ahLst/>
              <a:cxnLst/>
              <a:rect l="l" t="t" r="r" b="b"/>
              <a:pathLst>
                <a:path w="959485" h="287655">
                  <a:moveTo>
                    <a:pt x="947038" y="287528"/>
                  </a:moveTo>
                  <a:lnTo>
                    <a:pt x="46608" y="78994"/>
                  </a:lnTo>
                  <a:lnTo>
                    <a:pt x="40512" y="105410"/>
                  </a:lnTo>
                  <a:lnTo>
                    <a:pt x="0" y="40512"/>
                  </a:lnTo>
                  <a:lnTo>
                    <a:pt x="64896" y="0"/>
                  </a:lnTo>
                  <a:lnTo>
                    <a:pt x="58800" y="26289"/>
                  </a:lnTo>
                  <a:lnTo>
                    <a:pt x="959230" y="234950"/>
                  </a:lnTo>
                  <a:lnTo>
                    <a:pt x="947038" y="287528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20C1C7FF-EF4B-B5FA-DB99-FB6AF328A5EF}"/>
              </a:ext>
            </a:extLst>
          </p:cNvPr>
          <p:cNvSpPr/>
          <p:nvPr/>
        </p:nvSpPr>
        <p:spPr>
          <a:xfrm>
            <a:off x="5114468" y="2399785"/>
            <a:ext cx="1798851" cy="17851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2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Predictive </a:t>
            </a:r>
          </a:p>
          <a:p>
            <a:pPr algn="ctr"/>
            <a:r>
              <a:rPr lang="en-IN" sz="22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Maintenance</a:t>
            </a:r>
          </a:p>
          <a:p>
            <a:pPr algn="ctr"/>
            <a:r>
              <a:rPr lang="en-IN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for</a:t>
            </a:r>
            <a:endParaRPr lang="en-IN" sz="22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  <a:p>
            <a:pPr algn="ctr"/>
            <a:r>
              <a:rPr lang="en-IN" sz="22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industrial </a:t>
            </a:r>
          </a:p>
          <a:p>
            <a:pPr algn="ctr"/>
            <a:r>
              <a:rPr lang="en-IN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robots</a:t>
            </a:r>
            <a:endParaRPr lang="en-IN" sz="22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114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 MT</vt:lpstr>
      <vt:lpstr>Bahnschrift</vt:lpstr>
      <vt:lpstr>Bell MT</vt:lpstr>
      <vt:lpstr>Calibri</vt:lpstr>
      <vt:lpstr>Times New Roman</vt:lpstr>
      <vt:lpstr>Office Theme</vt:lpstr>
      <vt:lpstr>TASK- 05</vt:lpstr>
      <vt:lpstr>Maintaenance of industrial robots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Laxmi Gunda</cp:lastModifiedBy>
  <cp:revision>1</cp:revision>
  <dcterms:created xsi:type="dcterms:W3CDTF">2024-10-05T13:40:24Z</dcterms:created>
  <dcterms:modified xsi:type="dcterms:W3CDTF">2024-10-06T13:31:06Z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2024-10-03T00:00:00Z</vt:filetime>
  </property>
  <property fmtid="{D5CDD505-2E9C-101B-9397-08002B2CF9AE}" pid="3" name="LastSaved">
    <vt:filetime>2024-10-05T00:00:00Z</vt:filetime>
  </property>
</Properties>
</file>