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69" r:id="rId5"/>
    <p:sldId id="268" r:id="rId6"/>
    <p:sldId id="270" r:id="rId7"/>
    <p:sldId id="266" r:id="rId8"/>
    <p:sldId id="273" r:id="rId9"/>
    <p:sldId id="267" r:id="rId10"/>
    <p:sldId id="274" r:id="rId11"/>
    <p:sldId id="258" r:id="rId12"/>
    <p:sldId id="275" r:id="rId13"/>
    <p:sldId id="259" r:id="rId14"/>
    <p:sldId id="276" r:id="rId15"/>
    <p:sldId id="260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B2055B-162C-4A28-AB6B-A4E5DB2B5B04}" v="387" dt="2023-05-14T21:05:34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91" autoAdjust="0"/>
    <p:restoredTop sz="94660"/>
  </p:normalViewPr>
  <p:slideViewPr>
    <p:cSldViewPr snapToGrid="0">
      <p:cViewPr>
        <p:scale>
          <a:sx n="100" d="100"/>
          <a:sy n="100" d="100"/>
        </p:scale>
        <p:origin x="989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e121" userId="6e0ad212-934f-48a8-a5c9-c01e92f04c78" providerId="ADAL" clId="{35B2055B-162C-4A28-AB6B-A4E5DB2B5B04}"/>
    <pc:docChg chg="undo redo custSel addSld delSld modSld sldOrd">
      <pc:chgData name="aae121" userId="6e0ad212-934f-48a8-a5c9-c01e92f04c78" providerId="ADAL" clId="{35B2055B-162C-4A28-AB6B-A4E5DB2B5B04}" dt="2023-05-14T21:07:47.269" v="1682" actId="20577"/>
      <pc:docMkLst>
        <pc:docMk/>
      </pc:docMkLst>
      <pc:sldChg chg="addSp modSp mod modTransition setBg">
        <pc:chgData name="aae121" userId="6e0ad212-934f-48a8-a5c9-c01e92f04c78" providerId="ADAL" clId="{35B2055B-162C-4A28-AB6B-A4E5DB2B5B04}" dt="2023-05-14T21:07:47.269" v="1682" actId="20577"/>
        <pc:sldMkLst>
          <pc:docMk/>
          <pc:sldMk cId="3554505719" sldId="256"/>
        </pc:sldMkLst>
        <pc:spChg chg="mod">
          <ac:chgData name="aae121" userId="6e0ad212-934f-48a8-a5c9-c01e92f04c78" providerId="ADAL" clId="{35B2055B-162C-4A28-AB6B-A4E5DB2B5B04}" dt="2023-05-14T20:57:48.124" v="1489" actId="1076"/>
          <ac:spMkLst>
            <pc:docMk/>
            <pc:sldMk cId="3554505719" sldId="256"/>
            <ac:spMk id="2" creationId="{91FA50B5-6BDA-75E5-7D85-B5412D12149A}"/>
          </ac:spMkLst>
        </pc:spChg>
        <pc:spChg chg="mod">
          <ac:chgData name="aae121" userId="6e0ad212-934f-48a8-a5c9-c01e92f04c78" providerId="ADAL" clId="{35B2055B-162C-4A28-AB6B-A4E5DB2B5B04}" dt="2023-05-14T21:06:30.497" v="1640" actId="27636"/>
          <ac:spMkLst>
            <pc:docMk/>
            <pc:sldMk cId="3554505719" sldId="256"/>
            <ac:spMk id="3" creationId="{C410A2B2-2ED8-21AB-550E-0D0D45B9E252}"/>
          </ac:spMkLst>
        </pc:spChg>
        <pc:spChg chg="add mod">
          <ac:chgData name="aae121" userId="6e0ad212-934f-48a8-a5c9-c01e92f04c78" providerId="ADAL" clId="{35B2055B-162C-4A28-AB6B-A4E5DB2B5B04}" dt="2023-05-14T21:07:47.269" v="1682" actId="20577"/>
          <ac:spMkLst>
            <pc:docMk/>
            <pc:sldMk cId="3554505719" sldId="256"/>
            <ac:spMk id="5" creationId="{D785A999-E65C-660C-F3D2-ACF82BD4F7C1}"/>
          </ac:spMkLst>
        </pc:spChg>
      </pc:sldChg>
      <pc:sldChg chg="addSp delSp modSp mod modTransition modAnim">
        <pc:chgData name="aae121" userId="6e0ad212-934f-48a8-a5c9-c01e92f04c78" providerId="ADAL" clId="{35B2055B-162C-4A28-AB6B-A4E5DB2B5B04}" dt="2023-05-14T20:46:09.564" v="1294"/>
        <pc:sldMkLst>
          <pc:docMk/>
          <pc:sldMk cId="2574889008" sldId="257"/>
        </pc:sldMkLst>
        <pc:spChg chg="mod">
          <ac:chgData name="aae121" userId="6e0ad212-934f-48a8-a5c9-c01e92f04c78" providerId="ADAL" clId="{35B2055B-162C-4A28-AB6B-A4E5DB2B5B04}" dt="2023-05-14T19:27:16.139" v="123" actId="14100"/>
          <ac:spMkLst>
            <pc:docMk/>
            <pc:sldMk cId="2574889008" sldId="257"/>
            <ac:spMk id="3" creationId="{C7EF0348-2BD8-CBD2-07F8-C122C8510250}"/>
          </ac:spMkLst>
        </pc:spChg>
        <pc:spChg chg="add mod">
          <ac:chgData name="aae121" userId="6e0ad212-934f-48a8-a5c9-c01e92f04c78" providerId="ADAL" clId="{35B2055B-162C-4A28-AB6B-A4E5DB2B5B04}" dt="2023-05-14T20:21:41.757" v="769" actId="21"/>
          <ac:spMkLst>
            <pc:docMk/>
            <pc:sldMk cId="2574889008" sldId="257"/>
            <ac:spMk id="6" creationId="{830BD8D7-5285-7CF8-091F-59CA7BED21AD}"/>
          </ac:spMkLst>
        </pc:spChg>
        <pc:spChg chg="add del">
          <ac:chgData name="aae121" userId="6e0ad212-934f-48a8-a5c9-c01e92f04c78" providerId="ADAL" clId="{35B2055B-162C-4A28-AB6B-A4E5DB2B5B04}" dt="2023-05-14T19:29:24.476" v="152" actId="22"/>
          <ac:spMkLst>
            <pc:docMk/>
            <pc:sldMk cId="2574889008" sldId="257"/>
            <ac:spMk id="8" creationId="{33FA1D35-F9BA-A657-1A34-8FDEAC323499}"/>
          </ac:spMkLst>
        </pc:spChg>
        <pc:spChg chg="add mod">
          <ac:chgData name="aae121" userId="6e0ad212-934f-48a8-a5c9-c01e92f04c78" providerId="ADAL" clId="{35B2055B-162C-4A28-AB6B-A4E5DB2B5B04}" dt="2023-05-14T20:21:47.203" v="771" actId="1076"/>
          <ac:spMkLst>
            <pc:docMk/>
            <pc:sldMk cId="2574889008" sldId="257"/>
            <ac:spMk id="10" creationId="{364F7469-EE88-3F00-B06A-EE4C377DBD8D}"/>
          </ac:spMkLst>
        </pc:spChg>
      </pc:sldChg>
      <pc:sldChg chg="addSp delSp modSp mod modTransition setBg modClrScheme modAnim chgLayout">
        <pc:chgData name="aae121" userId="6e0ad212-934f-48a8-a5c9-c01e92f04c78" providerId="ADAL" clId="{35B2055B-162C-4A28-AB6B-A4E5DB2B5B04}" dt="2023-05-14T20:46:09.564" v="1294"/>
        <pc:sldMkLst>
          <pc:docMk/>
          <pc:sldMk cId="38535028" sldId="258"/>
        </pc:sldMkLst>
        <pc:spChg chg="del">
          <ac:chgData name="aae121" userId="6e0ad212-934f-48a8-a5c9-c01e92f04c78" providerId="ADAL" clId="{35B2055B-162C-4A28-AB6B-A4E5DB2B5B04}" dt="2023-05-14T20:28:03.666" v="916" actId="700"/>
          <ac:spMkLst>
            <pc:docMk/>
            <pc:sldMk cId="38535028" sldId="258"/>
            <ac:spMk id="2" creationId="{0BFC634C-2C6A-873D-B54B-083450E39BD4}"/>
          </ac:spMkLst>
        </pc:spChg>
        <pc:spChg chg="del">
          <ac:chgData name="aae121" userId="6e0ad212-934f-48a8-a5c9-c01e92f04c78" providerId="ADAL" clId="{35B2055B-162C-4A28-AB6B-A4E5DB2B5B04}" dt="2023-05-14T20:28:03.666" v="916" actId="700"/>
          <ac:spMkLst>
            <pc:docMk/>
            <pc:sldMk cId="38535028" sldId="258"/>
            <ac:spMk id="3" creationId="{3BE2887B-F98B-CAC6-5E4B-041380E0ECDE}"/>
          </ac:spMkLst>
        </pc:spChg>
        <pc:spChg chg="add mod">
          <ac:chgData name="aae121" userId="6e0ad212-934f-48a8-a5c9-c01e92f04c78" providerId="ADAL" clId="{35B2055B-162C-4A28-AB6B-A4E5DB2B5B04}" dt="2023-05-14T20:38:03.243" v="1095" actId="1076"/>
          <ac:spMkLst>
            <pc:docMk/>
            <pc:sldMk cId="38535028" sldId="258"/>
            <ac:spMk id="5" creationId="{32D3084D-4858-DE14-EB6C-8791F6EF885F}"/>
          </ac:spMkLst>
        </pc:spChg>
        <pc:spChg chg="add mod">
          <ac:chgData name="aae121" userId="6e0ad212-934f-48a8-a5c9-c01e92f04c78" providerId="ADAL" clId="{35B2055B-162C-4A28-AB6B-A4E5DB2B5B04}" dt="2023-05-14T20:38:31.738" v="1103" actId="20577"/>
          <ac:spMkLst>
            <pc:docMk/>
            <pc:sldMk cId="38535028" sldId="258"/>
            <ac:spMk id="6" creationId="{E9EBCBC7-9568-DC51-F0DC-2103C7F73E01}"/>
          </ac:spMkLst>
        </pc:spChg>
        <pc:spChg chg="add mod">
          <ac:chgData name="aae121" userId="6e0ad212-934f-48a8-a5c9-c01e92f04c78" providerId="ADAL" clId="{35B2055B-162C-4A28-AB6B-A4E5DB2B5B04}" dt="2023-05-14T20:39:11.714" v="1140" actId="20577"/>
          <ac:spMkLst>
            <pc:docMk/>
            <pc:sldMk cId="38535028" sldId="258"/>
            <ac:spMk id="8" creationId="{778B6E80-2819-5EFE-E5BD-8CE7D878EE8E}"/>
          </ac:spMkLst>
        </pc:spChg>
      </pc:sldChg>
      <pc:sldChg chg="addSp delSp modSp mod modTransition setBg modClrScheme chgLayout">
        <pc:chgData name="aae121" userId="6e0ad212-934f-48a8-a5c9-c01e92f04c78" providerId="ADAL" clId="{35B2055B-162C-4A28-AB6B-A4E5DB2B5B04}" dt="2023-05-14T20:46:09.564" v="1294"/>
        <pc:sldMkLst>
          <pc:docMk/>
          <pc:sldMk cId="2654313327" sldId="259"/>
        </pc:sldMkLst>
        <pc:spChg chg="del">
          <ac:chgData name="aae121" userId="6e0ad212-934f-48a8-a5c9-c01e92f04c78" providerId="ADAL" clId="{35B2055B-162C-4A28-AB6B-A4E5DB2B5B04}" dt="2023-05-14T20:39:50.063" v="1141" actId="700"/>
          <ac:spMkLst>
            <pc:docMk/>
            <pc:sldMk cId="2654313327" sldId="259"/>
            <ac:spMk id="2" creationId="{309724AE-4835-B3A2-3295-54489F53AFD5}"/>
          </ac:spMkLst>
        </pc:spChg>
        <pc:spChg chg="del">
          <ac:chgData name="aae121" userId="6e0ad212-934f-48a8-a5c9-c01e92f04c78" providerId="ADAL" clId="{35B2055B-162C-4A28-AB6B-A4E5DB2B5B04}" dt="2023-05-14T20:39:50.063" v="1141" actId="700"/>
          <ac:spMkLst>
            <pc:docMk/>
            <pc:sldMk cId="2654313327" sldId="259"/>
            <ac:spMk id="3" creationId="{431836CD-1BAA-4D2D-5E1D-507783178ED0}"/>
          </ac:spMkLst>
        </pc:spChg>
        <pc:spChg chg="add del">
          <ac:chgData name="aae121" userId="6e0ad212-934f-48a8-a5c9-c01e92f04c78" providerId="ADAL" clId="{35B2055B-162C-4A28-AB6B-A4E5DB2B5B04}" dt="2023-05-14T20:41:10.267" v="1152" actId="22"/>
          <ac:spMkLst>
            <pc:docMk/>
            <pc:sldMk cId="2654313327" sldId="259"/>
            <ac:spMk id="5" creationId="{1AFF13E6-154F-9BFB-1F79-1BB73E92EE28}"/>
          </ac:spMkLst>
        </pc:spChg>
        <pc:spChg chg="add mod">
          <ac:chgData name="aae121" userId="6e0ad212-934f-48a8-a5c9-c01e92f04c78" providerId="ADAL" clId="{35B2055B-162C-4A28-AB6B-A4E5DB2B5B04}" dt="2023-05-14T20:42:48.462" v="1196" actId="20577"/>
          <ac:spMkLst>
            <pc:docMk/>
            <pc:sldMk cId="2654313327" sldId="259"/>
            <ac:spMk id="7" creationId="{D7FA1052-3ECE-61ED-5FAD-1B8C676B32F8}"/>
          </ac:spMkLst>
        </pc:spChg>
      </pc:sldChg>
      <pc:sldChg chg="addSp delSp modSp mod modTransition setBg modClrScheme chgLayout">
        <pc:chgData name="aae121" userId="6e0ad212-934f-48a8-a5c9-c01e92f04c78" providerId="ADAL" clId="{35B2055B-162C-4A28-AB6B-A4E5DB2B5B04}" dt="2023-05-14T21:06:06.470" v="1634"/>
        <pc:sldMkLst>
          <pc:docMk/>
          <pc:sldMk cId="3724874784" sldId="260"/>
        </pc:sldMkLst>
        <pc:spChg chg="del">
          <ac:chgData name="aae121" userId="6e0ad212-934f-48a8-a5c9-c01e92f04c78" providerId="ADAL" clId="{35B2055B-162C-4A28-AB6B-A4E5DB2B5B04}" dt="2023-05-14T20:45:29.190" v="1273" actId="700"/>
          <ac:spMkLst>
            <pc:docMk/>
            <pc:sldMk cId="3724874784" sldId="260"/>
            <ac:spMk id="2" creationId="{3A20390C-7213-C510-DDB7-8D43F24FB3D6}"/>
          </ac:spMkLst>
        </pc:spChg>
        <pc:spChg chg="del">
          <ac:chgData name="aae121" userId="6e0ad212-934f-48a8-a5c9-c01e92f04c78" providerId="ADAL" clId="{35B2055B-162C-4A28-AB6B-A4E5DB2B5B04}" dt="2023-05-14T20:45:29.190" v="1273" actId="700"/>
          <ac:spMkLst>
            <pc:docMk/>
            <pc:sldMk cId="3724874784" sldId="260"/>
            <ac:spMk id="3" creationId="{DBCE2801-C8C0-CF96-F393-6E90BA37F5CA}"/>
          </ac:spMkLst>
        </pc:spChg>
        <pc:spChg chg="add mod">
          <ac:chgData name="aae121" userId="6e0ad212-934f-48a8-a5c9-c01e92f04c78" providerId="ADAL" clId="{35B2055B-162C-4A28-AB6B-A4E5DB2B5B04}" dt="2023-05-14T20:46:02.195" v="1292" actId="1076"/>
          <ac:spMkLst>
            <pc:docMk/>
            <pc:sldMk cId="3724874784" sldId="260"/>
            <ac:spMk id="5" creationId="{AE8CB1DC-F2ED-9894-109B-F5AB03C0BB24}"/>
          </ac:spMkLst>
        </pc:spChg>
      </pc:sldChg>
      <pc:sldChg chg="del modTransition">
        <pc:chgData name="aae121" userId="6e0ad212-934f-48a8-a5c9-c01e92f04c78" providerId="ADAL" clId="{35B2055B-162C-4A28-AB6B-A4E5DB2B5B04}" dt="2023-05-14T20:47:57.304" v="1295" actId="47"/>
        <pc:sldMkLst>
          <pc:docMk/>
          <pc:sldMk cId="569295692" sldId="261"/>
        </pc:sldMkLst>
      </pc:sldChg>
      <pc:sldChg chg="del modTransition">
        <pc:chgData name="aae121" userId="6e0ad212-934f-48a8-a5c9-c01e92f04c78" providerId="ADAL" clId="{35B2055B-162C-4A28-AB6B-A4E5DB2B5B04}" dt="2023-05-14T20:47:57.304" v="1295" actId="47"/>
        <pc:sldMkLst>
          <pc:docMk/>
          <pc:sldMk cId="43037905" sldId="262"/>
        </pc:sldMkLst>
      </pc:sldChg>
      <pc:sldChg chg="del modTransition">
        <pc:chgData name="aae121" userId="6e0ad212-934f-48a8-a5c9-c01e92f04c78" providerId="ADAL" clId="{35B2055B-162C-4A28-AB6B-A4E5DB2B5B04}" dt="2023-05-14T20:47:57.304" v="1295" actId="47"/>
        <pc:sldMkLst>
          <pc:docMk/>
          <pc:sldMk cId="167659331" sldId="263"/>
        </pc:sldMkLst>
      </pc:sldChg>
      <pc:sldChg chg="del modTransition">
        <pc:chgData name="aae121" userId="6e0ad212-934f-48a8-a5c9-c01e92f04c78" providerId="ADAL" clId="{35B2055B-162C-4A28-AB6B-A4E5DB2B5B04}" dt="2023-05-14T20:47:57.304" v="1295" actId="47"/>
        <pc:sldMkLst>
          <pc:docMk/>
          <pc:sldMk cId="2414195574" sldId="264"/>
        </pc:sldMkLst>
      </pc:sldChg>
      <pc:sldChg chg="del modTransition">
        <pc:chgData name="aae121" userId="6e0ad212-934f-48a8-a5c9-c01e92f04c78" providerId="ADAL" clId="{35B2055B-162C-4A28-AB6B-A4E5DB2B5B04}" dt="2023-05-14T20:47:57.304" v="1295" actId="47"/>
        <pc:sldMkLst>
          <pc:docMk/>
          <pc:sldMk cId="473303693" sldId="265"/>
        </pc:sldMkLst>
      </pc:sldChg>
      <pc:sldChg chg="addSp delSp modSp mod modTransition modAnim">
        <pc:chgData name="aae121" userId="6e0ad212-934f-48a8-a5c9-c01e92f04c78" providerId="ADAL" clId="{35B2055B-162C-4A28-AB6B-A4E5DB2B5B04}" dt="2023-05-14T20:46:09.564" v="1294"/>
        <pc:sldMkLst>
          <pc:docMk/>
          <pc:sldMk cId="902337391" sldId="266"/>
        </pc:sldMkLst>
        <pc:spChg chg="del mod">
          <ac:chgData name="aae121" userId="6e0ad212-934f-48a8-a5c9-c01e92f04c78" providerId="ADAL" clId="{35B2055B-162C-4A28-AB6B-A4E5DB2B5B04}" dt="2023-05-14T19:58:47.126" v="564" actId="478"/>
          <ac:spMkLst>
            <pc:docMk/>
            <pc:sldMk cId="902337391" sldId="266"/>
            <ac:spMk id="3" creationId="{C7EF0348-2BD8-CBD2-07F8-C122C8510250}"/>
          </ac:spMkLst>
        </pc:spChg>
        <pc:spChg chg="add del mod">
          <ac:chgData name="aae121" userId="6e0ad212-934f-48a8-a5c9-c01e92f04c78" providerId="ADAL" clId="{35B2055B-162C-4A28-AB6B-A4E5DB2B5B04}" dt="2023-05-14T19:59:01.239" v="571" actId="478"/>
          <ac:spMkLst>
            <pc:docMk/>
            <pc:sldMk cId="902337391" sldId="266"/>
            <ac:spMk id="4" creationId="{60EE7FF2-A6B2-2125-3BC4-EBF3F7ED6261}"/>
          </ac:spMkLst>
        </pc:spChg>
        <pc:spChg chg="add mod">
          <ac:chgData name="aae121" userId="6e0ad212-934f-48a8-a5c9-c01e92f04c78" providerId="ADAL" clId="{35B2055B-162C-4A28-AB6B-A4E5DB2B5B04}" dt="2023-05-14T20:23:35.341" v="831" actId="1076"/>
          <ac:spMkLst>
            <pc:docMk/>
            <pc:sldMk cId="902337391" sldId="266"/>
            <ac:spMk id="5" creationId="{282A8029-E692-2739-7BD7-56456434BB4D}"/>
          </ac:spMkLst>
        </pc:spChg>
        <pc:spChg chg="add mod">
          <ac:chgData name="aae121" userId="6e0ad212-934f-48a8-a5c9-c01e92f04c78" providerId="ADAL" clId="{35B2055B-162C-4A28-AB6B-A4E5DB2B5B04}" dt="2023-05-14T20:23:27.353" v="829" actId="1036"/>
          <ac:spMkLst>
            <pc:docMk/>
            <pc:sldMk cId="902337391" sldId="266"/>
            <ac:spMk id="6" creationId="{CB78D868-2846-ECA4-915A-D9F1100D782F}"/>
          </ac:spMkLst>
        </pc:spChg>
        <pc:spChg chg="add mod">
          <ac:chgData name="aae121" userId="6e0ad212-934f-48a8-a5c9-c01e92f04c78" providerId="ADAL" clId="{35B2055B-162C-4A28-AB6B-A4E5DB2B5B04}" dt="2023-05-14T20:23:40.460" v="833" actId="1076"/>
          <ac:spMkLst>
            <pc:docMk/>
            <pc:sldMk cId="902337391" sldId="266"/>
            <ac:spMk id="8" creationId="{CF120DC0-F0CD-5B73-12A4-D00E4F3608E6}"/>
          </ac:spMkLst>
        </pc:spChg>
      </pc:sldChg>
      <pc:sldChg chg="modSp add del mod setBg">
        <pc:chgData name="aae121" userId="6e0ad212-934f-48a8-a5c9-c01e92f04c78" providerId="ADAL" clId="{35B2055B-162C-4A28-AB6B-A4E5DB2B5B04}" dt="2023-05-14T19:16:11.270" v="55" actId="47"/>
        <pc:sldMkLst>
          <pc:docMk/>
          <pc:sldMk cId="845671487" sldId="267"/>
        </pc:sldMkLst>
        <pc:spChg chg="mod">
          <ac:chgData name="aae121" userId="6e0ad212-934f-48a8-a5c9-c01e92f04c78" providerId="ADAL" clId="{35B2055B-162C-4A28-AB6B-A4E5DB2B5B04}" dt="2023-05-14T19:15:59.807" v="54" actId="1076"/>
          <ac:spMkLst>
            <pc:docMk/>
            <pc:sldMk cId="845671487" sldId="267"/>
            <ac:spMk id="3" creationId="{C7EF0348-2BD8-CBD2-07F8-C122C8510250}"/>
          </ac:spMkLst>
        </pc:spChg>
      </pc:sldChg>
      <pc:sldChg chg="addSp modSp add mod ord modTransition setBg modAnim">
        <pc:chgData name="aae121" userId="6e0ad212-934f-48a8-a5c9-c01e92f04c78" providerId="ADAL" clId="{35B2055B-162C-4A28-AB6B-A4E5DB2B5B04}" dt="2023-05-14T20:46:09.564" v="1294"/>
        <pc:sldMkLst>
          <pc:docMk/>
          <pc:sldMk cId="932976761" sldId="267"/>
        </pc:sldMkLst>
        <pc:spChg chg="add mod">
          <ac:chgData name="aae121" userId="6e0ad212-934f-48a8-a5c9-c01e92f04c78" providerId="ADAL" clId="{35B2055B-162C-4A28-AB6B-A4E5DB2B5B04}" dt="2023-05-14T20:26:35.413" v="910" actId="14100"/>
          <ac:spMkLst>
            <pc:docMk/>
            <pc:sldMk cId="932976761" sldId="267"/>
            <ac:spMk id="2" creationId="{7670C6D0-03D4-09E2-1D8D-1541B96A66BE}"/>
          </ac:spMkLst>
        </pc:spChg>
        <pc:spChg chg="mod">
          <ac:chgData name="aae121" userId="6e0ad212-934f-48a8-a5c9-c01e92f04c78" providerId="ADAL" clId="{35B2055B-162C-4A28-AB6B-A4E5DB2B5B04}" dt="2023-05-14T20:26:08.184" v="899" actId="27636"/>
          <ac:spMkLst>
            <pc:docMk/>
            <pc:sldMk cId="932976761" sldId="267"/>
            <ac:spMk id="3" creationId="{C7EF0348-2BD8-CBD2-07F8-C122C8510250}"/>
          </ac:spMkLst>
        </pc:spChg>
      </pc:sldChg>
      <pc:sldChg chg="addSp delSp modSp add mod modTransition setBg modAnim">
        <pc:chgData name="aae121" userId="6e0ad212-934f-48a8-a5c9-c01e92f04c78" providerId="ADAL" clId="{35B2055B-162C-4A28-AB6B-A4E5DB2B5B04}" dt="2023-05-14T20:46:09.564" v="1294"/>
        <pc:sldMkLst>
          <pc:docMk/>
          <pc:sldMk cId="2229811112" sldId="268"/>
        </pc:sldMkLst>
        <pc:spChg chg="mod">
          <ac:chgData name="aae121" userId="6e0ad212-934f-48a8-a5c9-c01e92f04c78" providerId="ADAL" clId="{35B2055B-162C-4A28-AB6B-A4E5DB2B5B04}" dt="2023-05-14T19:49:47.708" v="495" actId="20577"/>
          <ac:spMkLst>
            <pc:docMk/>
            <pc:sldMk cId="2229811112" sldId="268"/>
            <ac:spMk id="3" creationId="{C7EF0348-2BD8-CBD2-07F8-C122C8510250}"/>
          </ac:spMkLst>
        </pc:spChg>
        <pc:spChg chg="add del mod">
          <ac:chgData name="aae121" userId="6e0ad212-934f-48a8-a5c9-c01e92f04c78" providerId="ADAL" clId="{35B2055B-162C-4A28-AB6B-A4E5DB2B5B04}" dt="2023-05-14T19:41:31.138" v="349" actId="478"/>
          <ac:spMkLst>
            <pc:docMk/>
            <pc:sldMk cId="2229811112" sldId="268"/>
            <ac:spMk id="4" creationId="{96D226C9-E974-A281-E1C4-FA48CC2D7634}"/>
          </ac:spMkLst>
        </pc:spChg>
        <pc:spChg chg="add mod">
          <ac:chgData name="aae121" userId="6e0ad212-934f-48a8-a5c9-c01e92f04c78" providerId="ADAL" clId="{35B2055B-162C-4A28-AB6B-A4E5DB2B5B04}" dt="2023-05-14T20:15:35.272" v="710" actId="20577"/>
          <ac:spMkLst>
            <pc:docMk/>
            <pc:sldMk cId="2229811112" sldId="268"/>
            <ac:spMk id="5" creationId="{5C9733FF-A028-78E7-A9A2-4294426ACF2A}"/>
          </ac:spMkLst>
        </pc:spChg>
        <pc:spChg chg="mod">
          <ac:chgData name="aae121" userId="6e0ad212-934f-48a8-a5c9-c01e92f04c78" providerId="ADAL" clId="{35B2055B-162C-4A28-AB6B-A4E5DB2B5B04}" dt="2023-05-14T19:40:56.135" v="335" actId="20577"/>
          <ac:spMkLst>
            <pc:docMk/>
            <pc:sldMk cId="2229811112" sldId="268"/>
            <ac:spMk id="6" creationId="{830BD8D7-5285-7CF8-091F-59CA7BED21AD}"/>
          </ac:spMkLst>
        </pc:spChg>
        <pc:spChg chg="add mod">
          <ac:chgData name="aae121" userId="6e0ad212-934f-48a8-a5c9-c01e92f04c78" providerId="ADAL" clId="{35B2055B-162C-4A28-AB6B-A4E5DB2B5B04}" dt="2023-05-14T20:22:45.204" v="788" actId="20577"/>
          <ac:spMkLst>
            <pc:docMk/>
            <pc:sldMk cId="2229811112" sldId="268"/>
            <ac:spMk id="8" creationId="{244E0AC0-D492-12ED-7CFE-E1FD90A71BE9}"/>
          </ac:spMkLst>
        </pc:spChg>
      </pc:sldChg>
      <pc:sldChg chg="addSp modSp new mod modTransition setBg">
        <pc:chgData name="aae121" userId="6e0ad212-934f-48a8-a5c9-c01e92f04c78" providerId="ADAL" clId="{35B2055B-162C-4A28-AB6B-A4E5DB2B5B04}" dt="2023-05-14T20:46:09.564" v="1294"/>
        <pc:sldMkLst>
          <pc:docMk/>
          <pc:sldMk cId="4095812770" sldId="269"/>
        </pc:sldMkLst>
        <pc:spChg chg="add mod">
          <ac:chgData name="aae121" userId="6e0ad212-934f-48a8-a5c9-c01e92f04c78" providerId="ADAL" clId="{35B2055B-162C-4A28-AB6B-A4E5DB2B5B04}" dt="2023-05-14T20:20:44.891" v="752" actId="948"/>
          <ac:spMkLst>
            <pc:docMk/>
            <pc:sldMk cId="4095812770" sldId="269"/>
            <ac:spMk id="3" creationId="{322648A3-5FEF-684C-D538-7D86576E221C}"/>
          </ac:spMkLst>
        </pc:spChg>
      </pc:sldChg>
      <pc:sldChg chg="modSp add mod modTransition setBg">
        <pc:chgData name="aae121" userId="6e0ad212-934f-48a8-a5c9-c01e92f04c78" providerId="ADAL" clId="{35B2055B-162C-4A28-AB6B-A4E5DB2B5B04}" dt="2023-05-14T20:46:09.564" v="1294"/>
        <pc:sldMkLst>
          <pc:docMk/>
          <pc:sldMk cId="3165969364" sldId="270"/>
        </pc:sldMkLst>
        <pc:spChg chg="mod">
          <ac:chgData name="aae121" userId="6e0ad212-934f-48a8-a5c9-c01e92f04c78" providerId="ADAL" clId="{35B2055B-162C-4A28-AB6B-A4E5DB2B5B04}" dt="2023-05-14T20:18:01.177" v="730" actId="1076"/>
          <ac:spMkLst>
            <pc:docMk/>
            <pc:sldMk cId="3165969364" sldId="270"/>
            <ac:spMk id="3" creationId="{322648A3-5FEF-684C-D538-7D86576E221C}"/>
          </ac:spMkLst>
        </pc:spChg>
      </pc:sldChg>
      <pc:sldChg chg="addSp modSp new mod modTransition setBg">
        <pc:chgData name="aae121" userId="6e0ad212-934f-48a8-a5c9-c01e92f04c78" providerId="ADAL" clId="{35B2055B-162C-4A28-AB6B-A4E5DB2B5B04}" dt="2023-05-14T20:46:09.564" v="1294"/>
        <pc:sldMkLst>
          <pc:docMk/>
          <pc:sldMk cId="123607696" sldId="271"/>
        </pc:sldMkLst>
        <pc:spChg chg="add mod">
          <ac:chgData name="aae121" userId="6e0ad212-934f-48a8-a5c9-c01e92f04c78" providerId="ADAL" clId="{35B2055B-162C-4A28-AB6B-A4E5DB2B5B04}" dt="2023-05-14T20:22:00.672" v="773" actId="20577"/>
          <ac:spMkLst>
            <pc:docMk/>
            <pc:sldMk cId="123607696" sldId="271"/>
            <ac:spMk id="2" creationId="{B1D24458-FCCC-44F0-F8EA-917DBCCC691A}"/>
          </ac:spMkLst>
        </pc:spChg>
      </pc:sldChg>
      <pc:sldChg chg="new del">
        <pc:chgData name="aae121" userId="6e0ad212-934f-48a8-a5c9-c01e92f04c78" providerId="ADAL" clId="{35B2055B-162C-4A28-AB6B-A4E5DB2B5B04}" dt="2023-05-14T20:23:56.608" v="836" actId="47"/>
        <pc:sldMkLst>
          <pc:docMk/>
          <pc:sldMk cId="74280371" sldId="272"/>
        </pc:sldMkLst>
      </pc:sldChg>
      <pc:sldChg chg="addSp modSp new mod modTransition setBg">
        <pc:chgData name="aae121" userId="6e0ad212-934f-48a8-a5c9-c01e92f04c78" providerId="ADAL" clId="{35B2055B-162C-4A28-AB6B-A4E5DB2B5B04}" dt="2023-05-14T20:46:09.564" v="1294"/>
        <pc:sldMkLst>
          <pc:docMk/>
          <pc:sldMk cId="3696359232" sldId="273"/>
        </pc:sldMkLst>
        <pc:spChg chg="add mod">
          <ac:chgData name="aae121" userId="6e0ad212-934f-48a8-a5c9-c01e92f04c78" providerId="ADAL" clId="{35B2055B-162C-4A28-AB6B-A4E5DB2B5B04}" dt="2023-05-14T20:24:37.071" v="865" actId="1076"/>
          <ac:spMkLst>
            <pc:docMk/>
            <pc:sldMk cId="3696359232" sldId="273"/>
            <ac:spMk id="2" creationId="{A563D75F-991B-41F5-A47C-CBD42B6B4057}"/>
          </ac:spMkLst>
        </pc:spChg>
      </pc:sldChg>
      <pc:sldChg chg="modSp add mod modTransition setBg">
        <pc:chgData name="aae121" userId="6e0ad212-934f-48a8-a5c9-c01e92f04c78" providerId="ADAL" clId="{35B2055B-162C-4A28-AB6B-A4E5DB2B5B04}" dt="2023-05-14T20:46:09.564" v="1294"/>
        <pc:sldMkLst>
          <pc:docMk/>
          <pc:sldMk cId="3440481997" sldId="274"/>
        </pc:sldMkLst>
        <pc:spChg chg="mod">
          <ac:chgData name="aae121" userId="6e0ad212-934f-48a8-a5c9-c01e92f04c78" providerId="ADAL" clId="{35B2055B-162C-4A28-AB6B-A4E5DB2B5B04}" dt="2023-05-14T20:29:39.731" v="950" actId="14100"/>
          <ac:spMkLst>
            <pc:docMk/>
            <pc:sldMk cId="3440481997" sldId="274"/>
            <ac:spMk id="2" creationId="{A563D75F-991B-41F5-A47C-CBD42B6B4057}"/>
          </ac:spMkLst>
        </pc:spChg>
      </pc:sldChg>
      <pc:sldChg chg="modSp add mod modTransition setBg">
        <pc:chgData name="aae121" userId="6e0ad212-934f-48a8-a5c9-c01e92f04c78" providerId="ADAL" clId="{35B2055B-162C-4A28-AB6B-A4E5DB2B5B04}" dt="2023-05-14T20:46:09.564" v="1294"/>
        <pc:sldMkLst>
          <pc:docMk/>
          <pc:sldMk cId="2038730279" sldId="275"/>
        </pc:sldMkLst>
        <pc:spChg chg="mod">
          <ac:chgData name="aae121" userId="6e0ad212-934f-48a8-a5c9-c01e92f04c78" providerId="ADAL" clId="{35B2055B-162C-4A28-AB6B-A4E5DB2B5B04}" dt="2023-05-14T20:40:49.722" v="1150" actId="20577"/>
          <ac:spMkLst>
            <pc:docMk/>
            <pc:sldMk cId="2038730279" sldId="275"/>
            <ac:spMk id="2" creationId="{A563D75F-991B-41F5-A47C-CBD42B6B4057}"/>
          </ac:spMkLst>
        </pc:spChg>
      </pc:sldChg>
      <pc:sldChg chg="modSp add mod modTransition setBg">
        <pc:chgData name="aae121" userId="6e0ad212-934f-48a8-a5c9-c01e92f04c78" providerId="ADAL" clId="{35B2055B-162C-4A28-AB6B-A4E5DB2B5B04}" dt="2023-05-14T20:46:09.564" v="1294"/>
        <pc:sldMkLst>
          <pc:docMk/>
          <pc:sldMk cId="3021519770" sldId="276"/>
        </pc:sldMkLst>
        <pc:spChg chg="mod">
          <ac:chgData name="aae121" userId="6e0ad212-934f-48a8-a5c9-c01e92f04c78" providerId="ADAL" clId="{35B2055B-162C-4A28-AB6B-A4E5DB2B5B04}" dt="2023-05-14T20:45:14.736" v="1272" actId="20577"/>
          <ac:spMkLst>
            <pc:docMk/>
            <pc:sldMk cId="3021519770" sldId="276"/>
            <ac:spMk id="7" creationId="{D7FA1052-3ECE-61ED-5FAD-1B8C676B32F8}"/>
          </ac:spMkLst>
        </pc:spChg>
      </pc:sldChg>
      <pc:sldChg chg="addSp modSp new mod modTransition">
        <pc:chgData name="aae121" userId="6e0ad212-934f-48a8-a5c9-c01e92f04c78" providerId="ADAL" clId="{35B2055B-162C-4A28-AB6B-A4E5DB2B5B04}" dt="2023-05-14T21:06:06.470" v="1634"/>
        <pc:sldMkLst>
          <pc:docMk/>
          <pc:sldMk cId="2992758970" sldId="277"/>
        </pc:sldMkLst>
        <pc:spChg chg="add mod">
          <ac:chgData name="aae121" userId="6e0ad212-934f-48a8-a5c9-c01e92f04c78" providerId="ADAL" clId="{35B2055B-162C-4A28-AB6B-A4E5DB2B5B04}" dt="2023-05-14T21:03:35.911" v="1601" actId="1076"/>
          <ac:spMkLst>
            <pc:docMk/>
            <pc:sldMk cId="2992758970" sldId="277"/>
            <ac:spMk id="20" creationId="{D5C0342B-3DD8-9D3A-E07D-5D5FC9A94117}"/>
          </ac:spMkLst>
        </pc:spChg>
        <pc:picChg chg="add mod">
          <ac:chgData name="aae121" userId="6e0ad212-934f-48a8-a5c9-c01e92f04c78" providerId="ADAL" clId="{35B2055B-162C-4A28-AB6B-A4E5DB2B5B04}" dt="2023-05-14T21:03:04.210" v="1580" actId="1076"/>
          <ac:picMkLst>
            <pc:docMk/>
            <pc:sldMk cId="2992758970" sldId="277"/>
            <ac:picMk id="3" creationId="{2C757C4F-C04C-B88D-7358-1FA62367CAE5}"/>
          </ac:picMkLst>
        </pc:picChg>
        <pc:picChg chg="add mod">
          <ac:chgData name="aae121" userId="6e0ad212-934f-48a8-a5c9-c01e92f04c78" providerId="ADAL" clId="{35B2055B-162C-4A28-AB6B-A4E5DB2B5B04}" dt="2023-05-14T21:03:04.210" v="1580" actId="1076"/>
          <ac:picMkLst>
            <pc:docMk/>
            <pc:sldMk cId="2992758970" sldId="277"/>
            <ac:picMk id="5" creationId="{CFEF99A5-D458-76BC-EF58-0FA5BD6A2CC2}"/>
          </ac:picMkLst>
        </pc:picChg>
        <pc:inkChg chg="add mod">
          <ac:chgData name="aae121" userId="6e0ad212-934f-48a8-a5c9-c01e92f04c78" providerId="ADAL" clId="{35B2055B-162C-4A28-AB6B-A4E5DB2B5B04}" dt="2023-05-14T21:03:04.210" v="1580" actId="1076"/>
          <ac:inkMkLst>
            <pc:docMk/>
            <pc:sldMk cId="2992758970" sldId="277"/>
            <ac:inkMk id="6" creationId="{D64C8AB1-77CF-7D5B-936A-E593DDA73117}"/>
          </ac:inkMkLst>
        </pc:inkChg>
        <pc:inkChg chg="add mod">
          <ac:chgData name="aae121" userId="6e0ad212-934f-48a8-a5c9-c01e92f04c78" providerId="ADAL" clId="{35B2055B-162C-4A28-AB6B-A4E5DB2B5B04}" dt="2023-05-14T21:03:04.210" v="1580" actId="1076"/>
          <ac:inkMkLst>
            <pc:docMk/>
            <pc:sldMk cId="2992758970" sldId="277"/>
            <ac:inkMk id="7" creationId="{9B63DA5D-F6F1-1CB1-3DE6-9948184755FF}"/>
          </ac:inkMkLst>
        </pc:inkChg>
        <pc:inkChg chg="add mod">
          <ac:chgData name="aae121" userId="6e0ad212-934f-48a8-a5c9-c01e92f04c78" providerId="ADAL" clId="{35B2055B-162C-4A28-AB6B-A4E5DB2B5B04}" dt="2023-05-14T21:03:04.210" v="1580" actId="1076"/>
          <ac:inkMkLst>
            <pc:docMk/>
            <pc:sldMk cId="2992758970" sldId="277"/>
            <ac:inkMk id="8" creationId="{DEAFDBFA-4A4B-2402-D7CB-A74B42F37673}"/>
          </ac:inkMkLst>
        </pc:inkChg>
        <pc:inkChg chg="add mod">
          <ac:chgData name="aae121" userId="6e0ad212-934f-48a8-a5c9-c01e92f04c78" providerId="ADAL" clId="{35B2055B-162C-4A28-AB6B-A4E5DB2B5B04}" dt="2023-05-14T21:03:04.210" v="1580" actId="1076"/>
          <ac:inkMkLst>
            <pc:docMk/>
            <pc:sldMk cId="2992758970" sldId="277"/>
            <ac:inkMk id="9" creationId="{FC8D25D8-1016-4722-8FEC-71B09946DF8F}"/>
          </ac:inkMkLst>
        </pc:inkChg>
        <pc:inkChg chg="add mod">
          <ac:chgData name="aae121" userId="6e0ad212-934f-48a8-a5c9-c01e92f04c78" providerId="ADAL" clId="{35B2055B-162C-4A28-AB6B-A4E5DB2B5B04}" dt="2023-05-14T21:03:04.210" v="1580" actId="1076"/>
          <ac:inkMkLst>
            <pc:docMk/>
            <pc:sldMk cId="2992758970" sldId="277"/>
            <ac:inkMk id="10" creationId="{957E1E62-2516-2D62-54DE-1ECF97250FF2}"/>
          </ac:inkMkLst>
        </pc:inkChg>
        <pc:inkChg chg="add mod">
          <ac:chgData name="aae121" userId="6e0ad212-934f-48a8-a5c9-c01e92f04c78" providerId="ADAL" clId="{35B2055B-162C-4A28-AB6B-A4E5DB2B5B04}" dt="2023-05-14T21:03:04.210" v="1580" actId="1076"/>
          <ac:inkMkLst>
            <pc:docMk/>
            <pc:sldMk cId="2992758970" sldId="277"/>
            <ac:inkMk id="11" creationId="{83BC4F66-2B94-2151-87E2-B302DABB5AE2}"/>
          </ac:inkMkLst>
        </pc:inkChg>
        <pc:inkChg chg="add mod">
          <ac:chgData name="aae121" userId="6e0ad212-934f-48a8-a5c9-c01e92f04c78" providerId="ADAL" clId="{35B2055B-162C-4A28-AB6B-A4E5DB2B5B04}" dt="2023-05-14T21:03:04.210" v="1580" actId="1076"/>
          <ac:inkMkLst>
            <pc:docMk/>
            <pc:sldMk cId="2992758970" sldId="277"/>
            <ac:inkMk id="12" creationId="{AEF08333-03B7-81B4-8CE0-45D6CA155085}"/>
          </ac:inkMkLst>
        </pc:inkChg>
        <pc:inkChg chg="add mod">
          <ac:chgData name="aae121" userId="6e0ad212-934f-48a8-a5c9-c01e92f04c78" providerId="ADAL" clId="{35B2055B-162C-4A28-AB6B-A4E5DB2B5B04}" dt="2023-05-14T21:03:04.210" v="1580" actId="1076"/>
          <ac:inkMkLst>
            <pc:docMk/>
            <pc:sldMk cId="2992758970" sldId="277"/>
            <ac:inkMk id="13" creationId="{B073F88D-FBB6-BF6B-408D-4E065FC56595}"/>
          </ac:inkMkLst>
        </pc:inkChg>
        <pc:inkChg chg="add mod">
          <ac:chgData name="aae121" userId="6e0ad212-934f-48a8-a5c9-c01e92f04c78" providerId="ADAL" clId="{35B2055B-162C-4A28-AB6B-A4E5DB2B5B04}" dt="2023-05-14T21:03:04.210" v="1580" actId="1076"/>
          <ac:inkMkLst>
            <pc:docMk/>
            <pc:sldMk cId="2992758970" sldId="277"/>
            <ac:inkMk id="14" creationId="{9C7EE029-13E3-B3CB-B7AE-8BF3F22FBC06}"/>
          </ac:inkMkLst>
        </pc:inkChg>
        <pc:inkChg chg="add mod">
          <ac:chgData name="aae121" userId="6e0ad212-934f-48a8-a5c9-c01e92f04c78" providerId="ADAL" clId="{35B2055B-162C-4A28-AB6B-A4E5DB2B5B04}" dt="2023-05-14T21:03:04.210" v="1580" actId="1076"/>
          <ac:inkMkLst>
            <pc:docMk/>
            <pc:sldMk cId="2992758970" sldId="277"/>
            <ac:inkMk id="15" creationId="{D9EBC25C-8FB6-82BC-4131-D29F5911CFDD}"/>
          </ac:inkMkLst>
        </pc:inkChg>
        <pc:inkChg chg="add mod">
          <ac:chgData name="aae121" userId="6e0ad212-934f-48a8-a5c9-c01e92f04c78" providerId="ADAL" clId="{35B2055B-162C-4A28-AB6B-A4E5DB2B5B04}" dt="2023-05-14T21:03:04.210" v="1580" actId="1076"/>
          <ac:inkMkLst>
            <pc:docMk/>
            <pc:sldMk cId="2992758970" sldId="277"/>
            <ac:inkMk id="16" creationId="{576F74E9-CC93-0914-5F4D-025975645A94}"/>
          </ac:inkMkLst>
        </pc:inkChg>
        <pc:inkChg chg="add mod">
          <ac:chgData name="aae121" userId="6e0ad212-934f-48a8-a5c9-c01e92f04c78" providerId="ADAL" clId="{35B2055B-162C-4A28-AB6B-A4E5DB2B5B04}" dt="2023-05-14T21:03:04.210" v="1580" actId="1076"/>
          <ac:inkMkLst>
            <pc:docMk/>
            <pc:sldMk cId="2992758970" sldId="277"/>
            <ac:inkMk id="17" creationId="{77DD3CD2-6AAF-CD9A-32EE-A7197F26135F}"/>
          </ac:inkMkLst>
        </pc:inkChg>
        <pc:inkChg chg="add mod">
          <ac:chgData name="aae121" userId="6e0ad212-934f-48a8-a5c9-c01e92f04c78" providerId="ADAL" clId="{35B2055B-162C-4A28-AB6B-A4E5DB2B5B04}" dt="2023-05-14T21:03:04.210" v="1580" actId="1076"/>
          <ac:inkMkLst>
            <pc:docMk/>
            <pc:sldMk cId="2992758970" sldId="277"/>
            <ac:inkMk id="18" creationId="{BA09D2D2-4035-0DDA-2E8A-D8C290EE203B}"/>
          </ac:inkMkLst>
        </pc:inkChg>
        <pc:inkChg chg="add mod">
          <ac:chgData name="aae121" userId="6e0ad212-934f-48a8-a5c9-c01e92f04c78" providerId="ADAL" clId="{35B2055B-162C-4A28-AB6B-A4E5DB2B5B04}" dt="2023-05-14T21:03:04.210" v="1580" actId="1076"/>
          <ac:inkMkLst>
            <pc:docMk/>
            <pc:sldMk cId="2992758970" sldId="277"/>
            <ac:inkMk id="19" creationId="{AEE2B7F7-D4EE-D79C-8507-DEF7238220AC}"/>
          </ac:inkMkLst>
        </pc:inkChg>
      </pc:sldChg>
      <pc:sldChg chg="addSp delSp modSp new mod setBg">
        <pc:chgData name="aae121" userId="6e0ad212-934f-48a8-a5c9-c01e92f04c78" providerId="ADAL" clId="{35B2055B-162C-4A28-AB6B-A4E5DB2B5B04}" dt="2023-05-14T21:05:55.192" v="1633" actId="33524"/>
        <pc:sldMkLst>
          <pc:docMk/>
          <pc:sldMk cId="1792819807" sldId="278"/>
        </pc:sldMkLst>
        <pc:spChg chg="add del mod">
          <ac:chgData name="aae121" userId="6e0ad212-934f-48a8-a5c9-c01e92f04c78" providerId="ADAL" clId="{35B2055B-162C-4A28-AB6B-A4E5DB2B5B04}" dt="2023-05-14T21:04:16.904" v="1610" actId="478"/>
          <ac:spMkLst>
            <pc:docMk/>
            <pc:sldMk cId="1792819807" sldId="278"/>
            <ac:spMk id="2" creationId="{0DDB1B2A-591E-946B-C28B-387828C08557}"/>
          </ac:spMkLst>
        </pc:spChg>
        <pc:spChg chg="add mod">
          <ac:chgData name="aae121" userId="6e0ad212-934f-48a8-a5c9-c01e92f04c78" providerId="ADAL" clId="{35B2055B-162C-4A28-AB6B-A4E5DB2B5B04}" dt="2023-05-14T21:05:55.192" v="1633" actId="33524"/>
          <ac:spMkLst>
            <pc:docMk/>
            <pc:sldMk cId="1792819807" sldId="278"/>
            <ac:spMk id="3" creationId="{D4CDB456-1965-955A-235F-160F2C18F8E0}"/>
          </ac:spMkLst>
        </pc:spChg>
        <pc:spChg chg="add">
          <ac:chgData name="aae121" userId="6e0ad212-934f-48a8-a5c9-c01e92f04c78" providerId="ADAL" clId="{35B2055B-162C-4A28-AB6B-A4E5DB2B5B04}" dt="2023-05-14T21:04:53.567" v="1612" actId="26606"/>
          <ac:spMkLst>
            <pc:docMk/>
            <pc:sldMk cId="1792819807" sldId="278"/>
            <ac:spMk id="1031" creationId="{42A4FC2C-047E-45A5-965D-8E1E3BF09BC6}"/>
          </ac:spMkLst>
        </pc:spChg>
        <pc:picChg chg="add mod">
          <ac:chgData name="aae121" userId="6e0ad212-934f-48a8-a5c9-c01e92f04c78" providerId="ADAL" clId="{35B2055B-162C-4A28-AB6B-A4E5DB2B5B04}" dt="2023-05-14T21:04:53.567" v="1612" actId="26606"/>
          <ac:picMkLst>
            <pc:docMk/>
            <pc:sldMk cId="1792819807" sldId="278"/>
            <ac:picMk id="1026" creationId="{31A139D3-6DA2-6938-422B-A7AAB6979678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4T21:02:04.5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42,'722'-24,"-584"12,-1 6,155 14,96 4,-11-2,481 27,4-37,-384-3,5438 3,-5876-2,46-7,36-3,174 13,-278-1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4T21:02:35.0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0,'602'25,"-402"1,351 35,175 1,128-43,-549-22,-294 3,100 0,132 17,142 14,-135-14,406 60,-289-31,-283-40,120-6,-81-3,62 4,183-2,-312-5,0-2,-1-2,59-19,55-11,162-6,-245 36,316-13,-169 16,664-20,-140 6,-415 3,120-5,-176 17,452-21,-127 8,75-6,-645 21,560-28,-540 32,-43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4T21:02:47.0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12492 153,'-599'-13,"-265"2,530 13,-223-2,528-2,0-1,0-1,1-2,-33-11,29 8,-1 1,-65-7,11 11,-374-12,139 15,-266 3,454 2,1 6,-163 34,13 6,79-14,92-22,-1-4,-166-7,181-4,-594 22,157-2,-431-17,478-4,222-11,223 7,0-2,1-2,0-1,-44-20,45 18,0 1,-1 3,0 1,-47-3,-4-1,-376-29,-7 36,360 5,-74-11,5 0,164 12,0-2,-1-1,-38-8,36 5,-39-2,-11-3,31 5,0 1,0 2,-46 4,13-1,-1001-1,1032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4T21:02:49.7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12530 131,'-47'-7,"13"0,-1136-103,-155 104,725 9,-109 10,332-5,23 2,-207 2,497-9,0 3,-86 19,-3 0,-518 23,-4-47,313-4,223 3,-495 20,171 7,229-18,-188 18,-32 9,-73-25,322-14,-125-10,233 7,-73-9,-357-37,522 52,-181-23,37 3,118 15,0-1,0-2,0-1,-29-14,29 11,0 1,0 2,-54-9,-41-3,72 11,-57-4,93 13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4T21:02:51.9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2032 0,'-47'7,"16"-1,-348 38,185-23,-321 31,-5-31,192-23,310 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4T21:02:53.3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2,'44'0,"16"-1,1 2,0 3,87 17,-93-8,1-2,-1-3,96 1,68 1,-5-1,81-9,-277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4T21:02:07.1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1 235,'203'-2,"329"12,476 27,-501-27,-23 0,1352-11,-852-60,-940 57,331-17,14-1,111-14,-160 29,-91 6,720-38,-403 10,-165 7,229-24,-148 36,-283 12,-135-2,-21-2,0 2,-1 1,1 3,-1 1,54 15,-57-9,0-2,74 8,-87-14,0 1,51 15,-59-13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4T21:02:09.2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10900 128,'-10'-1,"0"0,0-1,0 0,0 0,-13-6,-21-5,-37-2,-94-5,-86 8,200 10,-1365-4,633 27,-54 1,364-22,-507 12,816-4,-509 14,457-12,-12-1,-264-19,-320 3,736 10,-761 34,-140-15,767-23,187 0,0-2,0-1,-35-9,-95-32,75 19,-7-7,72 23,0 2,-1 0,0 2,0 0,-34-2,-26-2,-5 0,71 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4T21:02:11.8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1 170,'205'1,"243"-2,-96-31,21 0,226-18,-238 32,-161 14,-18-5,622-15,1600 24,-1862 22,10-1,181 10,-517-18,828-6,-141-18,-558 13,674-2,-1001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4T21:02:14.0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11480 191,'-9'-3,"1"0,0 0,-1 1,1 0,-1 1,0 0,0 0,-13 1,-11-1,-517-45,-85-5,-573 12,9 43,1052-3,-1097 38,756-18,-277-16,438-7,-93 3,-461-2,53-28,600 19,-147-7,-1376-32,1441 49,702 0,-374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4T21:02:16.6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68,'293'-25,"-120"6,376-5,2 25,-268 1,3094 0,-1822-3,-1161 23,-114-3,435 41,-540-42,267 31,379 34,-390-78,-246-7,791 2,-957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4T21:02:17.5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10876 44,'-2397'0,"892"101,964-75,361-25,-273 31,-64 0,142-31,-636-17,725-5,-190-7,-98-13,478 29,-545-59,-12 44,604 28,-384-8,-150-7,506 14,49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4T21:02:18.8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1840 107,'-477'-38,"389"27,43 6,-373-27,379 31,-43-8,41 4,-41-1,-467 7,531-1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4T21:02:21.1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9417 68,'-487'-29,"147"3,-968 14,841 15,-1645-3,1800 20,51-1,-409 5,-227-20,469-7,91-18,24-1,-647 21,453 3,489-2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CE93-CE9A-4EB0-FB5E-9EE0B7E51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DD045-43DB-42C5-5527-42559EA8E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99872-19CC-E285-A3E1-0C5323AA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7191-9019-4831-A02B-2885FED6D3F1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DC66D-7234-5DBC-6EE9-3FEC8CCE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358F-4ECB-445B-BA1F-0C15D009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9552-3CB3-4DF8-A071-1626931D7F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66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437C-705C-6C1F-90A2-7E81F5D8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4D20B-1291-A4E5-6DA9-49ADF370C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8E576-6EF0-C7C2-65AF-01DDEDD2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7191-9019-4831-A02B-2885FED6D3F1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50E26-12B2-241F-40D4-4E1CD12F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93D56-C168-7D8F-DCCF-891237D1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9552-3CB3-4DF8-A071-1626931D7F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78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1117D-71B5-3CB6-EF14-7FFDA2309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D1752-655E-C8CD-8015-AA89803CA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B0B52-C484-1DB5-2A21-3600F376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7191-9019-4831-A02B-2885FED6D3F1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4C618-CF8B-3777-0585-478DB80F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369FB-4887-46D6-41FD-2934137B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9552-3CB3-4DF8-A071-1626931D7F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54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4D53-0639-8711-41CA-19AA17F9F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5883C-819D-78B5-2687-66201F3C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51B2D-46A9-34ED-E19E-24B9D7419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7191-9019-4831-A02B-2885FED6D3F1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73830-2629-240E-BCFB-92C71385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0CA23-0A92-5AF0-62D5-C91B7D9F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9552-3CB3-4DF8-A071-1626931D7F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9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9-6446-9A53-35FE-D79B74E63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D23DD-0B14-8D85-BBE3-FF0EC1364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F20C5-9839-FB8C-3DAC-917752A9E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7191-9019-4831-A02B-2885FED6D3F1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78A1D-45BD-2572-5E82-D9F7907D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3E0F6-94A1-080D-0915-C089586B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9552-3CB3-4DF8-A071-1626931D7F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57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987C-A8D8-F275-C259-EF868BD4B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74C4D-2651-04F9-D84F-801A50260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A74BA-AA01-8E3F-AFD3-163CADEDA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6791B-FEE1-2EBC-525C-BA15DDD4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7191-9019-4831-A02B-2885FED6D3F1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01B57-CBEB-1C94-C798-92F114BF6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6814B-20F2-C4F7-2A62-D6960D9B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9552-3CB3-4DF8-A071-1626931D7F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74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20EA-47C8-9733-7881-0CC331E3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9EA97-26DB-7C5B-46EC-59AB9EA40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5455D-E7A7-7439-C6A5-CCC3D2863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448E5A-B751-DEFD-D682-41455E1C7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2C593-5657-9476-6041-CD6D5C2C0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4236D-410D-2BB2-AE03-6D5E0A813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7191-9019-4831-A02B-2885FED6D3F1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514046-0B27-E158-8C57-9A104242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038BC-90AE-952C-EFDB-DB77FE32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9552-3CB3-4DF8-A071-1626931D7F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4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48177-9CC9-0C48-9804-FE9EB4E9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E9D60-DAE5-CE97-0F08-D3BB81CB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7191-9019-4831-A02B-2885FED6D3F1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299AC-3CA8-F4F2-514F-5BAD62503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483FC-CFD6-0B86-44F9-31C358DD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9552-3CB3-4DF8-A071-1626931D7F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7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D369E-55DB-8D71-E3DD-7B5F4A8B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7191-9019-4831-A02B-2885FED6D3F1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DD4F6-5B30-DD18-F598-9461AF93F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A5AD2-B38F-DF73-496C-BDE31301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9552-3CB3-4DF8-A071-1626931D7F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31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C82E-40D1-2F14-C9DC-FE4AECB04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F97D-F195-6689-454E-0A66AE812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C0170-1A80-417A-2ABB-21AD6CF0D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F9FC4-6D9C-6872-867B-FFA1FD68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7191-9019-4831-A02B-2885FED6D3F1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E97B3-CDA5-F34A-4AAB-FAD955FE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18DE4-1C8D-D2EE-3157-8961CF24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9552-3CB3-4DF8-A071-1626931D7F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80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10807-037D-8FD9-E9D5-E9BDC1AA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0571E0-401B-552F-6349-DCEB84573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6E15C-028D-B31C-3DC6-766F23919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8CEE7-CF20-6824-5956-9A0EC07D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7191-9019-4831-A02B-2885FED6D3F1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3147D-C33A-4A2F-8B81-B491CAD3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7ECFD-15C4-5213-4FD8-896DF15D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9552-3CB3-4DF8-A071-1626931D7F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55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D932F1-D1C8-89C2-E0E6-90734ED9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7894E-0107-0004-5FA3-C7481A354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237C0-2B8E-3B51-2DF7-663352122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27191-9019-4831-A02B-2885FED6D3F1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313E5-594F-F43B-BCB9-0B04AB78F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95781-53DA-58C5-6106-63BBAD6DD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39552-3CB3-4DF8-A071-1626931D7F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53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24" Type="http://schemas.openxmlformats.org/officeDocument/2006/relationships/customXml" Target="../ink/ink11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4.png"/><Relationship Id="rId30" Type="http://schemas.openxmlformats.org/officeDocument/2006/relationships/customXml" Target="../ink/ink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A50B5-6BDA-75E5-7D85-B5412D121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299403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DCDCAA"/>
                </a:solidFill>
                <a:latin typeface="Consolas" panose="020B0609020204030204" pitchFamily="49" charset="0"/>
                <a:ea typeface="+mn-ea"/>
                <a:cs typeface="+mn-cs"/>
              </a:rPr>
              <a:t>Simple Plagiarism Detector</a:t>
            </a:r>
            <a:endParaRPr lang="en-GB" sz="6600" b="1" dirty="0">
              <a:solidFill>
                <a:srgbClr val="DCDCAA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0A2B2-2ED8-21AB-550E-0D0D45B9E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" y="3162300"/>
            <a:ext cx="11338560" cy="3396297"/>
          </a:xfrm>
        </p:spPr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algn="r">
              <a:lnSpc>
                <a:spcPct val="150000"/>
              </a:lnSpc>
            </a:pP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Supervised by: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Dr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Howaida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Ismail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Fundamentals of Computing II Spring 2023 Term Project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The American University in Cairo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Computer Science &amp; Engineering Department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85A999-E65C-660C-F3D2-ACF82BD4F7C1}"/>
              </a:ext>
            </a:extLst>
          </p:cNvPr>
          <p:cNvSpPr txBox="1"/>
          <p:nvPr/>
        </p:nvSpPr>
        <p:spPr>
          <a:xfrm>
            <a:off x="358140" y="2687003"/>
            <a:ext cx="5791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Developed by:</a:t>
            </a:r>
          </a:p>
          <a:p>
            <a:r>
              <a:rPr lang="en-GB" sz="2000" dirty="0">
                <a:solidFill>
                  <a:srgbClr val="6A9955"/>
                </a:solidFill>
                <a:latin typeface="Consolas" panose="020B0609020204030204" pitchFamily="49" charset="0"/>
              </a:rPr>
              <a:t>Ahmed Elkhodary (900213472)</a:t>
            </a:r>
          </a:p>
          <a:p>
            <a:r>
              <a:rPr lang="en-GB" sz="2000" dirty="0">
                <a:solidFill>
                  <a:srgbClr val="6A9955"/>
                </a:solidFill>
                <a:latin typeface="Consolas" panose="020B0609020204030204" pitchFamily="49" charset="0"/>
              </a:rPr>
              <a:t>Omar Gomaa (900221723)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6A9955"/>
                </a:solidFill>
                <a:latin typeface="Consolas" panose="020B0609020204030204" pitchFamily="49" charset="0"/>
              </a:rPr>
              <a:t>Belal Yasser (900221681)</a:t>
            </a:r>
          </a:p>
        </p:txBody>
      </p:sp>
    </p:spTree>
    <p:extLst>
      <p:ext uri="{BB962C8B-B14F-4D97-AF65-F5344CB8AC3E}">
        <p14:creationId xmlns:p14="http://schemas.microsoft.com/office/powerpoint/2010/main" val="35545057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63D75F-991B-41F5-A47C-CBD42B6B4057}"/>
              </a:ext>
            </a:extLst>
          </p:cNvPr>
          <p:cNvSpPr txBox="1"/>
          <p:nvPr/>
        </p:nvSpPr>
        <p:spPr>
          <a:xfrm>
            <a:off x="148590" y="2859762"/>
            <a:ext cx="118376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GB" sz="7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Sentences Splitting</a:t>
            </a:r>
            <a:endParaRPr lang="en-GB" sz="7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sz="7200" b="1" dirty="0"/>
          </a:p>
        </p:txBody>
      </p:sp>
    </p:spTree>
    <p:extLst>
      <p:ext uri="{BB962C8B-B14F-4D97-AF65-F5344CB8AC3E}">
        <p14:creationId xmlns:p14="http://schemas.microsoft.com/office/powerpoint/2010/main" val="3440481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D3084D-4858-DE14-EB6C-8791F6EF885F}"/>
              </a:ext>
            </a:extLst>
          </p:cNvPr>
          <p:cNvSpPr txBox="1"/>
          <p:nvPr/>
        </p:nvSpPr>
        <p:spPr>
          <a:xfrm>
            <a:off x="0" y="297180"/>
            <a:ext cx="6408420" cy="6695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vector&lt;string&gt;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split_sentences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(string text) {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vector&lt;string&gt; sentences;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start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end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'?'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'!'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sentences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(start, end - start +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start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(start &lt;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sentences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(start));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sentences;}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BCBC7-9568-DC51-F0DC-2103C7F73E01}"/>
              </a:ext>
            </a:extLst>
          </p:cNvPr>
          <p:cNvSpPr txBox="1"/>
          <p:nvPr/>
        </p:nvSpPr>
        <p:spPr>
          <a:xfrm>
            <a:off x="6208395" y="648831"/>
            <a:ext cx="6179820" cy="6280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Empty vector to store the sentences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//initialize the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end&amp;start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index of a sentence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//loop through each character in the input text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validate character is the end of a sentence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set the end index to the current character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add the sentence to the vector by extracting it from the input text using </a:t>
            </a:r>
            <a:r>
              <a:rPr lang="en-US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function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set the start index to the next character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Validate last sentence did not end with '.', '?', or '!', add the remaining characters to a sentence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 the vector of sentences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8B6E80-2819-5EFE-E5BD-8CE7D878EE8E}"/>
              </a:ext>
            </a:extLst>
          </p:cNvPr>
          <p:cNvSpPr txBox="1"/>
          <p:nvPr/>
        </p:nvSpPr>
        <p:spPr>
          <a:xfrm>
            <a:off x="6279833" y="-82332"/>
            <a:ext cx="623697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Splitting string into Sentences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50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63D75F-991B-41F5-A47C-CBD42B6B4057}"/>
              </a:ext>
            </a:extLst>
          </p:cNvPr>
          <p:cNvSpPr txBox="1"/>
          <p:nvPr/>
        </p:nvSpPr>
        <p:spPr>
          <a:xfrm>
            <a:off x="1741170" y="1838682"/>
            <a:ext cx="85534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Main function</a:t>
            </a:r>
            <a:endParaRPr lang="en-GB" sz="7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	void</a:t>
            </a:r>
            <a:r>
              <a:rPr lang="en-GB" sz="7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2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GB" sz="7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38730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7FA1052-3ECE-61ED-5FAD-1B8C676B32F8}"/>
              </a:ext>
            </a:extLst>
          </p:cNvPr>
          <p:cNvSpPr txBox="1"/>
          <p:nvPr/>
        </p:nvSpPr>
        <p:spPr>
          <a:xfrm>
            <a:off x="834390" y="832336"/>
            <a:ext cx="1052322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string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test_doc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read_file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"test.txt"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vector&lt;string&gt; sentences =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split_sentences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test_doc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sentences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        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 sentence =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sentences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"Checking sentence: 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sentence &lt;&lt;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Brute force algorithm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vector&lt;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brute_force_matches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brute_force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(sentence, sentences,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brute_force_matches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 {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"Matches found using brute force: 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j &lt;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brute_force_matches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"Doc"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brute_force_matches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 &lt;&lt;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</p:spTree>
    <p:extLst>
      <p:ext uri="{BB962C8B-B14F-4D97-AF65-F5344CB8AC3E}">
        <p14:creationId xmlns:p14="http://schemas.microsoft.com/office/powerpoint/2010/main" val="26543133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7FA1052-3ECE-61ED-5FAD-1B8C676B32F8}"/>
              </a:ext>
            </a:extLst>
          </p:cNvPr>
          <p:cNvSpPr txBox="1"/>
          <p:nvPr/>
        </p:nvSpPr>
        <p:spPr>
          <a:xfrm>
            <a:off x="640080" y="1099036"/>
            <a:ext cx="1124331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GB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GB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GB" sz="2400" dirty="0">
                <a:solidFill>
                  <a:srgbClr val="6A9955"/>
                </a:solidFill>
                <a:latin typeface="Consolas" panose="020B0609020204030204" pitchFamily="49" charset="0"/>
              </a:rPr>
              <a:t>continued</a:t>
            </a:r>
            <a:r>
              <a:rPr lang="en-GB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GB" sz="24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Rabin-Karp algorithm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vector&lt;</a:t>
            </a:r>
            <a:r>
              <a:rPr lang="en-GB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rabin_karp_matches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rabin_karp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(sentence, sentences);</a:t>
            </a:r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GB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rabin_karp_matches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GB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"Matches found using Rabin-Karp: "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GB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j &lt; </a:t>
            </a:r>
            <a:r>
              <a:rPr lang="en-GB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rabin_karp_matches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GB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"Doc"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GB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rabin_karp_matches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 &lt;&lt; </a:t>
            </a:r>
            <a:r>
              <a:rPr lang="en-GB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15197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8CB1DC-F2ED-9894-109B-F5AB03C0BB24}"/>
              </a:ext>
            </a:extLst>
          </p:cNvPr>
          <p:cNvSpPr txBox="1"/>
          <p:nvPr/>
        </p:nvSpPr>
        <p:spPr>
          <a:xfrm>
            <a:off x="3139440" y="2644170"/>
            <a:ext cx="82524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PDetector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detector;</a:t>
            </a:r>
            <a:r>
              <a:rPr lang="en-US" sz="3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detector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3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8747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757C4F-C04C-B88D-7358-1FA62367C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80" y="1196115"/>
            <a:ext cx="4145639" cy="51972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EF99A5-D458-76BC-EF58-0FA5BD6A2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779" y="902970"/>
            <a:ext cx="5190640" cy="60121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64C8AB1-77CF-7D5B-936A-E593DDA73117}"/>
                  </a:ext>
                </a:extLst>
              </p14:cNvPr>
              <p14:cNvContentPartPr/>
              <p14:nvPr/>
            </p14:nvContentPartPr>
            <p14:xfrm>
              <a:off x="670320" y="1683960"/>
              <a:ext cx="3863160" cy="24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64C8AB1-77CF-7D5B-936A-E593DDA731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6680" y="1575960"/>
                <a:ext cx="397080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B63DA5D-F6F1-1CB1-3DE6-9948184755FF}"/>
                  </a:ext>
                </a:extLst>
              </p14:cNvPr>
              <p14:cNvContentPartPr/>
              <p14:nvPr/>
            </p14:nvContentPartPr>
            <p14:xfrm>
              <a:off x="594000" y="1797360"/>
              <a:ext cx="4107600" cy="108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B63DA5D-F6F1-1CB1-3DE6-9948184755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0360" y="1689720"/>
                <a:ext cx="421524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EAFDBFA-4A4B-2402-D7CB-A74B42F37673}"/>
                  </a:ext>
                </a:extLst>
              </p14:cNvPr>
              <p14:cNvContentPartPr/>
              <p14:nvPr/>
            </p14:nvContentPartPr>
            <p14:xfrm>
              <a:off x="701640" y="2003640"/>
              <a:ext cx="3924000" cy="69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EAFDBFA-4A4B-2402-D7CB-A74B42F376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8000" y="1895640"/>
                <a:ext cx="403164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C8D25D8-1016-4722-8FEC-71B09946DF8F}"/>
                  </a:ext>
                </a:extLst>
              </p14:cNvPr>
              <p14:cNvContentPartPr/>
              <p14:nvPr/>
            </p14:nvContentPartPr>
            <p14:xfrm>
              <a:off x="586440" y="2178960"/>
              <a:ext cx="4068720" cy="61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C8D25D8-1016-4722-8FEC-71B09946DF8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2800" y="2071320"/>
                <a:ext cx="417636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57E1E62-2516-2D62-54DE-1ECF97250FF2}"/>
                  </a:ext>
                </a:extLst>
              </p14:cNvPr>
              <p14:cNvContentPartPr/>
              <p14:nvPr/>
            </p14:nvContentPartPr>
            <p14:xfrm>
              <a:off x="515520" y="2392440"/>
              <a:ext cx="4132800" cy="69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57E1E62-2516-2D62-54DE-1ECF97250F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1520" y="2284800"/>
                <a:ext cx="424044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3BC4F66-2B94-2151-87E2-B302DABB5AE2}"/>
                  </a:ext>
                </a:extLst>
              </p14:cNvPr>
              <p14:cNvContentPartPr/>
              <p14:nvPr/>
            </p14:nvContentPartPr>
            <p14:xfrm>
              <a:off x="586440" y="2551200"/>
              <a:ext cx="4039560" cy="93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3BC4F66-2B94-2151-87E2-B302DABB5AE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2800" y="2443200"/>
                <a:ext cx="414720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EF08333-03B7-81B4-8CE0-45D6CA155085}"/>
                  </a:ext>
                </a:extLst>
              </p14:cNvPr>
              <p14:cNvContentPartPr/>
              <p14:nvPr/>
            </p14:nvContentPartPr>
            <p14:xfrm>
              <a:off x="664560" y="2796000"/>
              <a:ext cx="3915360" cy="85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EF08333-03B7-81B4-8CE0-45D6CA15508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0920" y="2688360"/>
                <a:ext cx="40230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073F88D-FBB6-BF6B-408D-4E065FC56595}"/>
                  </a:ext>
                </a:extLst>
              </p14:cNvPr>
              <p14:cNvContentPartPr/>
              <p14:nvPr/>
            </p14:nvContentPartPr>
            <p14:xfrm>
              <a:off x="617760" y="2963760"/>
              <a:ext cx="662400" cy="38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073F88D-FBB6-BF6B-408D-4E065FC5659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4120" y="2855760"/>
                <a:ext cx="7700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C7EE029-13E3-B3CB-B7AE-8BF3F22FBC06}"/>
                  </a:ext>
                </a:extLst>
              </p14:cNvPr>
              <p14:cNvContentPartPr/>
              <p14:nvPr/>
            </p14:nvContentPartPr>
            <p14:xfrm>
              <a:off x="633240" y="3114960"/>
              <a:ext cx="3390480" cy="25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C7EE029-13E3-B3CB-B7AE-8BF3F22FBC0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9240" y="3007320"/>
                <a:ext cx="349812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9EBC25C-8FB6-82BC-4131-D29F5911CFDD}"/>
                  </a:ext>
                </a:extLst>
              </p14:cNvPr>
              <p14:cNvContentPartPr/>
              <p14:nvPr/>
            </p14:nvContentPartPr>
            <p14:xfrm>
              <a:off x="6553080" y="1668840"/>
              <a:ext cx="4762080" cy="138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9EBC25C-8FB6-82BC-4131-D29F5911CFD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99440" y="1560840"/>
                <a:ext cx="486972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76F74E9-CC93-0914-5F4D-025975645A94}"/>
                  </a:ext>
                </a:extLst>
              </p14:cNvPr>
              <p14:cNvContentPartPr/>
              <p14:nvPr/>
            </p14:nvContentPartPr>
            <p14:xfrm>
              <a:off x="6262560" y="2063400"/>
              <a:ext cx="4497120" cy="936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76F74E9-CC93-0914-5F4D-025975645A9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08920" y="1955760"/>
                <a:ext cx="460476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7DD3CD2-6AAF-CD9A-32EE-A7197F26135F}"/>
                  </a:ext>
                </a:extLst>
              </p14:cNvPr>
              <p14:cNvContentPartPr/>
              <p14:nvPr/>
            </p14:nvContentPartPr>
            <p14:xfrm>
              <a:off x="6477480" y="1888440"/>
              <a:ext cx="4510800" cy="101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7DD3CD2-6AAF-CD9A-32EE-A7197F26135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23840" y="1780800"/>
                <a:ext cx="461844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A09D2D2-4035-0DDA-2E8A-D8C290EE203B}"/>
                  </a:ext>
                </a:extLst>
              </p14:cNvPr>
              <p14:cNvContentPartPr/>
              <p14:nvPr/>
            </p14:nvContentPartPr>
            <p14:xfrm>
              <a:off x="7002720" y="1836240"/>
              <a:ext cx="731520" cy="54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A09D2D2-4035-0DDA-2E8A-D8C290EE203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48720" y="1728240"/>
                <a:ext cx="83916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EE2B7F7-D4EE-D79C-8507-DEF7238220AC}"/>
                  </a:ext>
                </a:extLst>
              </p14:cNvPr>
              <p14:cNvContentPartPr/>
              <p14:nvPr/>
            </p14:nvContentPartPr>
            <p14:xfrm>
              <a:off x="10881000" y="1820400"/>
              <a:ext cx="517680" cy="31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EE2B7F7-D4EE-D79C-8507-DEF7238220A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827360" y="1712760"/>
                <a:ext cx="625320" cy="2473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5C0342B-3DD8-9D3A-E07D-5D5FC9A94117}"/>
              </a:ext>
            </a:extLst>
          </p:cNvPr>
          <p:cNvSpPr txBox="1"/>
          <p:nvPr/>
        </p:nvSpPr>
        <p:spPr>
          <a:xfrm>
            <a:off x="1123890" y="-98164"/>
            <a:ext cx="98643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Unsolved Problems</a:t>
            </a:r>
            <a:endParaRPr lang="en-GB" sz="7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	</a:t>
            </a:r>
            <a:endParaRPr lang="en-GB" sz="7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7589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Blue screen of death - Wikipedia">
            <a:extLst>
              <a:ext uri="{FF2B5EF4-FFF2-40B4-BE49-F238E27FC236}">
                <a16:creationId xmlns:a16="http://schemas.microsoft.com/office/drawing/2014/main" id="{31A139D3-6DA2-6938-422B-A7AAB69796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CDB456-1965-955A-235F-160F2C18F8E0}"/>
              </a:ext>
            </a:extLst>
          </p:cNvPr>
          <p:cNvSpPr txBox="1"/>
          <p:nvPr/>
        </p:nvSpPr>
        <p:spPr>
          <a:xfrm>
            <a:off x="2472690" y="1053822"/>
            <a:ext cx="85534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THANKS, AND BYE!</a:t>
            </a:r>
          </a:p>
        </p:txBody>
      </p:sp>
    </p:spTree>
    <p:extLst>
      <p:ext uri="{BB962C8B-B14F-4D97-AF65-F5344CB8AC3E}">
        <p14:creationId xmlns:p14="http://schemas.microsoft.com/office/powerpoint/2010/main" val="179281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D24458-FCCC-44F0-F8EA-917DBCCC691A}"/>
              </a:ext>
            </a:extLst>
          </p:cNvPr>
          <p:cNvSpPr txBox="1"/>
          <p:nvPr/>
        </p:nvSpPr>
        <p:spPr>
          <a:xfrm>
            <a:off x="3867150" y="2875002"/>
            <a:ext cx="594741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rgbClr val="6A9955"/>
                </a:solidFill>
                <a:latin typeface="Consolas" panose="020B0609020204030204" pitchFamily="49" charset="0"/>
              </a:rPr>
              <a:t>// Class</a:t>
            </a:r>
            <a:endParaRPr lang="en-GB" sz="6600" b="1" dirty="0"/>
          </a:p>
        </p:txBody>
      </p:sp>
    </p:spTree>
    <p:extLst>
      <p:ext uri="{BB962C8B-B14F-4D97-AF65-F5344CB8AC3E}">
        <p14:creationId xmlns:p14="http://schemas.microsoft.com/office/powerpoint/2010/main" val="1236076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F0348-2BD8-CBD2-07F8-C122C8510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78" y="1079695"/>
            <a:ext cx="6181579" cy="5117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PDetector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      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PDetector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  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hamming_distance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              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count =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 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!=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  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count++; 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count;</a:t>
            </a: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0BD8D7-5285-7CF8-091F-59CA7BED21AD}"/>
              </a:ext>
            </a:extLst>
          </p:cNvPr>
          <p:cNvSpPr txBox="1">
            <a:spLocks/>
          </p:cNvSpPr>
          <p:nvPr/>
        </p:nvSpPr>
        <p:spPr>
          <a:xfrm>
            <a:off x="6069304" y="966355"/>
            <a:ext cx="6037118" cy="5230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6A9955"/>
                </a:solidFill>
                <a:latin typeface="Consolas" panose="020B0609020204030204" pitchFamily="49" charset="0"/>
              </a:rPr>
              <a:t>// default constructor </a:t>
            </a:r>
            <a:endParaRPr lang="en-GB" sz="18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6A9955"/>
                </a:solidFill>
                <a:latin typeface="Consolas" panose="020B0609020204030204" pitchFamily="49" charset="0"/>
              </a:rPr>
              <a:t>// Function for computing Hamming Distance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6A9955"/>
                </a:solidFill>
                <a:latin typeface="Consolas" panose="020B0609020204030204" pitchFamily="49" charset="0"/>
              </a:rPr>
              <a:t>//between </a:t>
            </a:r>
            <a:r>
              <a:rPr lang="en-US" sz="1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s2</a:t>
            </a:r>
            <a:endParaRPr lang="en-GB" sz="1800" b="1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// Initializing the count of mismatches to 0</a:t>
            </a:r>
            <a:endParaRPr lang="en-GB" sz="18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// Loop through each character in </a:t>
            </a:r>
            <a:r>
              <a:rPr lang="en-US" sz="18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// Validate the characters at current position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// Increment the count of mismatches</a:t>
            </a:r>
          </a:p>
          <a:p>
            <a:pPr marL="0" indent="0">
              <a:buNone/>
            </a:pPr>
            <a:endParaRPr lang="en-US" sz="18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// Return the count of mismatches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4F7469-EE88-3F00-B06A-EE4C377DBD8D}"/>
              </a:ext>
            </a:extLst>
          </p:cNvPr>
          <p:cNvSpPr txBox="1"/>
          <p:nvPr/>
        </p:nvSpPr>
        <p:spPr>
          <a:xfrm>
            <a:off x="5991079" y="8950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 Class definition "</a:t>
            </a:r>
            <a:r>
              <a:rPr lang="en-GB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PDetector</a:t>
            </a:r>
            <a:r>
              <a:rPr lang="en-GB" sz="1800" dirty="0">
                <a:solidFill>
                  <a:srgbClr val="6A9955"/>
                </a:solidFill>
                <a:latin typeface="Consolas" panose="020B0609020204030204" pitchFamily="49" charset="0"/>
              </a:rPr>
              <a:t>”</a:t>
            </a:r>
            <a:endParaRPr lang="en-GB" sz="18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8890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800" decel="100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800" decel="100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decel="100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800" decel="100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800" decel="100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800" decel="100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00" decel="100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2648A3-5FEF-684C-D538-7D86576E221C}"/>
              </a:ext>
            </a:extLst>
          </p:cNvPr>
          <p:cNvSpPr txBox="1"/>
          <p:nvPr/>
        </p:nvSpPr>
        <p:spPr>
          <a:xfrm>
            <a:off x="148590" y="2535674"/>
            <a:ext cx="1189482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rgbClr val="6A9955"/>
                </a:solidFill>
                <a:latin typeface="Consolas" panose="020B0609020204030204" pitchFamily="49" charset="0"/>
              </a:rPr>
              <a:t>// Brute Force Algorithm </a:t>
            </a:r>
            <a:endParaRPr lang="en-GB" sz="6600" b="1" dirty="0"/>
          </a:p>
        </p:txBody>
      </p:sp>
    </p:spTree>
    <p:extLst>
      <p:ext uri="{BB962C8B-B14F-4D97-AF65-F5344CB8AC3E}">
        <p14:creationId xmlns:p14="http://schemas.microsoft.com/office/powerpoint/2010/main" val="40958127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F0348-2BD8-CBD2-07F8-C122C8510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2501"/>
            <a:ext cx="8130123" cy="602939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brute_force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max_distance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       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vector&lt;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matches;</a:t>
            </a: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 =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     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 =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k &lt;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k++)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 =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[k].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length;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n - m; 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distance = 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hamming_distance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(pattern,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[k].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m));</a:t>
            </a: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(distance &lt;= 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max_distance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matches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(k);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       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matches;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0BD8D7-5285-7CF8-091F-59CA7BED21AD}"/>
              </a:ext>
            </a:extLst>
          </p:cNvPr>
          <p:cNvSpPr txBox="1">
            <a:spLocks/>
          </p:cNvSpPr>
          <p:nvPr/>
        </p:nvSpPr>
        <p:spPr>
          <a:xfrm>
            <a:off x="6069304" y="966355"/>
            <a:ext cx="6037118" cy="5230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8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9733FF-A028-78E7-A9A2-4294426ACF2A}"/>
              </a:ext>
            </a:extLst>
          </p:cNvPr>
          <p:cNvSpPr txBox="1">
            <a:spLocks/>
          </p:cNvSpPr>
          <p:nvPr/>
        </p:nvSpPr>
        <p:spPr>
          <a:xfrm>
            <a:off x="6069304" y="0"/>
            <a:ext cx="6267718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18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// Initialize a vector to store the indices of the matching strings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// Store the length of the pattern in </a:t>
            </a:r>
            <a:r>
              <a:rPr lang="en-US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</a:t>
            </a:r>
            <a:endParaRPr lang="en-US" sz="18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//Loop through each string in the text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//Store the length of the current string in a variable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// Loop through each substring of the current string with same length as the pattern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// Compute the Hamming distance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//between the pattern and the current substring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//Validate Hamming distance is </a:t>
            </a:r>
            <a:r>
              <a:rPr lang="en-US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to the maximum distance allowed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//Add the index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(k)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of the current string to the list of matching strings </a:t>
            </a:r>
            <a:r>
              <a:rPr lang="en-US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matches</a:t>
            </a:r>
            <a:endParaRPr lang="en-US" sz="18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4E0AC0-D492-12ED-7CFE-E1FD90A71BE9}"/>
              </a:ext>
            </a:extLst>
          </p:cNvPr>
          <p:cNvSpPr txBox="1"/>
          <p:nvPr/>
        </p:nvSpPr>
        <p:spPr>
          <a:xfrm>
            <a:off x="6069304" y="11997"/>
            <a:ext cx="6244590" cy="401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//Function definition for Brute Force Algorithm </a:t>
            </a:r>
          </a:p>
        </p:txBody>
      </p:sp>
    </p:spTree>
    <p:extLst>
      <p:ext uri="{BB962C8B-B14F-4D97-AF65-F5344CB8AC3E}">
        <p14:creationId xmlns:p14="http://schemas.microsoft.com/office/powerpoint/2010/main" val="22298111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2648A3-5FEF-684C-D538-7D86576E221C}"/>
              </a:ext>
            </a:extLst>
          </p:cNvPr>
          <p:cNvSpPr txBox="1"/>
          <p:nvPr/>
        </p:nvSpPr>
        <p:spPr>
          <a:xfrm>
            <a:off x="590550" y="2875002"/>
            <a:ext cx="1189482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GB" sz="6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Rabin-Karp </a:t>
            </a:r>
            <a:r>
              <a:rPr lang="en-US" sz="6600" b="1" dirty="0">
                <a:solidFill>
                  <a:srgbClr val="6A9955"/>
                </a:solidFill>
                <a:latin typeface="Consolas" panose="020B0609020204030204" pitchFamily="49" charset="0"/>
              </a:rPr>
              <a:t>Algorithm </a:t>
            </a:r>
            <a:endParaRPr lang="en-GB" sz="6600" b="1" dirty="0"/>
          </a:p>
        </p:txBody>
      </p:sp>
    </p:spTree>
    <p:extLst>
      <p:ext uri="{BB962C8B-B14F-4D97-AF65-F5344CB8AC3E}">
        <p14:creationId xmlns:p14="http://schemas.microsoft.com/office/powerpoint/2010/main" val="31659693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82A8029-E692-2739-7BD7-56456434BB4D}"/>
              </a:ext>
            </a:extLst>
          </p:cNvPr>
          <p:cNvSpPr txBox="1">
            <a:spLocks/>
          </p:cNvSpPr>
          <p:nvPr/>
        </p:nvSpPr>
        <p:spPr>
          <a:xfrm>
            <a:off x="68581" y="1584961"/>
            <a:ext cx="6027419" cy="5394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rabin_karp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        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vector&lt;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matches;</a:t>
            </a:r>
            <a:r>
              <a:rPr lang="en-GB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 =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GB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GB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mod = 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GB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p_pow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GB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pattern_hash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GB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m;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  <a:r>
              <a:rPr lang="en-GB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GB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pattern_hash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pattern_hash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-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p_pow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% mod;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p_pow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p_pow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p) % mod;</a:t>
            </a:r>
            <a:r>
              <a:rPr lang="en-GB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B78D868-2846-ECA4-915A-D9F1100D782F}"/>
              </a:ext>
            </a:extLst>
          </p:cNvPr>
          <p:cNvSpPr txBox="1">
            <a:spLocks/>
          </p:cNvSpPr>
          <p:nvPr/>
        </p:nvSpPr>
        <p:spPr>
          <a:xfrm>
            <a:off x="5867400" y="967740"/>
            <a:ext cx="6195060" cy="4968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Initialize a vector to store the indices of the matching strings</a:t>
            </a: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Store the length of the pattern in a variable</a:t>
            </a: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Choose a prime number for hashing</a:t>
            </a: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Choose a large prime number for the modulus</a:t>
            </a: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Initialize the value of p^0 to 1</a:t>
            </a: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Initialize the hash value to 0</a:t>
            </a: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Loop through each character in the pattern</a:t>
            </a: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Update the hash value for the pattern using the Rabin-Karp hash function</a:t>
            </a: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Update the value of </a:t>
            </a:r>
            <a:r>
              <a:rPr lang="en-GB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p^i</a:t>
            </a: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20DC0-F0CD-5B73-12A4-D00E4F3608E6}"/>
              </a:ext>
            </a:extLst>
          </p:cNvPr>
          <p:cNvSpPr txBox="1"/>
          <p:nvPr/>
        </p:nvSpPr>
        <p:spPr>
          <a:xfrm>
            <a:off x="396240" y="630019"/>
            <a:ext cx="611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Define the function for Rabin-Karp Algorithm pattern matching</a:t>
            </a: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337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63D75F-991B-41F5-A47C-CBD42B6B4057}"/>
              </a:ext>
            </a:extLst>
          </p:cNvPr>
          <p:cNvSpPr txBox="1"/>
          <p:nvPr/>
        </p:nvSpPr>
        <p:spPr>
          <a:xfrm>
            <a:off x="1040130" y="2875002"/>
            <a:ext cx="1189482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rgbClr val="6A9955"/>
                </a:solidFill>
                <a:latin typeface="Consolas" panose="020B0609020204030204" pitchFamily="49" charset="0"/>
              </a:rPr>
              <a:t>// Read file function</a:t>
            </a:r>
            <a:endParaRPr lang="en-GB" sz="6600" b="1" dirty="0"/>
          </a:p>
        </p:txBody>
      </p:sp>
    </p:spTree>
    <p:extLst>
      <p:ext uri="{BB962C8B-B14F-4D97-AF65-F5344CB8AC3E}">
        <p14:creationId xmlns:p14="http://schemas.microsoft.com/office/powerpoint/2010/main" val="3696359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F0348-2BD8-CBD2-07F8-C122C8510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9" y="330590"/>
            <a:ext cx="7089532" cy="652741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read_file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(string filename) {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ifstream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infile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(filename);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string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istreambuf_iterator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infile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istreambuf_iterator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content;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250000"/>
              </a:lnSpc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250000"/>
              </a:lnSpc>
              <a:buNone/>
            </a:pP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670C6D0-03D4-09E2-1D8D-1541B96A66BE}"/>
              </a:ext>
            </a:extLst>
          </p:cNvPr>
          <p:cNvSpPr txBox="1">
            <a:spLocks/>
          </p:cNvSpPr>
          <p:nvPr/>
        </p:nvSpPr>
        <p:spPr>
          <a:xfrm>
            <a:off x="6039729" y="330590"/>
            <a:ext cx="6101862" cy="6527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6A9955"/>
                </a:solidFill>
                <a:latin typeface="Consolas" panose="020B0609020204030204" pitchFamily="49" charset="0"/>
              </a:rPr>
              <a:t>// Read file into a string</a:t>
            </a:r>
            <a:endParaRPr lang="en-US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6A9955"/>
                </a:solidFill>
                <a:latin typeface="Consolas" panose="020B0609020204030204" pitchFamily="49" charset="0"/>
              </a:rPr>
              <a:t>// open the input file stream using the filename</a:t>
            </a:r>
            <a:endParaRPr lang="en-US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6A9955"/>
                </a:solidFill>
                <a:latin typeface="Consolas" panose="020B0609020204030204" pitchFamily="49" charset="0"/>
              </a:rPr>
              <a:t>// read the content of the file using iterators and store it in a string</a:t>
            </a:r>
            <a:endParaRPr lang="en-US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7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7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6A9955"/>
                </a:solidFill>
                <a:latin typeface="Consolas" panose="020B0609020204030204" pitchFamily="49" charset="0"/>
              </a:rPr>
              <a:t>// return the string containing the file content</a:t>
            </a:r>
            <a:endParaRPr lang="en-US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b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7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976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1257</Words>
  <Application>Microsoft Office PowerPoint</Application>
  <PresentationFormat>Widescreen</PresentationFormat>
  <Paragraphs>161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Simple Plagiarism Detector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aae121</dc:creator>
  <cp:lastModifiedBy>Ahmed Elkhodary</cp:lastModifiedBy>
  <cp:revision>1</cp:revision>
  <dcterms:created xsi:type="dcterms:W3CDTF">2023-05-14T16:58:07Z</dcterms:created>
  <dcterms:modified xsi:type="dcterms:W3CDTF">2023-05-14T21:07:49Z</dcterms:modified>
</cp:coreProperties>
</file>