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1489566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148956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1489566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148956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1489566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148956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1489566c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148956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1489566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148956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1489566c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1489566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1489566c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1489566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1489566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148956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1489566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148956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1489566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148956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1489566c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148956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BRAINUSE!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GAME IN 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FILES: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The cards are stored in an array that is saved in a </a:t>
            </a:r>
            <a:r>
              <a:rPr lang="en" sz="2300"/>
              <a:t>separate</a:t>
            </a:r>
            <a:r>
              <a:rPr lang="en" sz="2300"/>
              <a:t> file named as cards.js</a:t>
            </a:r>
            <a:endParaRPr sz="23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63" y="2514600"/>
            <a:ext cx="53816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FILES: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Checking whether the card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is flipped or it can flip.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If the card don’t match,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Simply, flip the cards.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Correct guessing will make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t</a:t>
            </a:r>
            <a:r>
              <a:rPr lang="en" sz="2300"/>
              <a:t>he cards unflippable. </a:t>
            </a:r>
            <a:endParaRPr sz="23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692" y="0"/>
            <a:ext cx="52553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FILES: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Checking if the the cards are already flipped or not and also checking the first and second cards that are matched or not and then returning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all of the above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functionality in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a &lt;div&gt; tag.     </a:t>
            </a:r>
            <a:endParaRPr sz="23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2171700"/>
            <a:ext cx="67627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Files: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71675"/>
            <a:ext cx="44229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Different SCSS files included are: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_fonts.scss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_variabls.scss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_global.scss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_grid.scss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main.scss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card.scss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game.scss</a:t>
            </a:r>
            <a:endParaRPr sz="2300"/>
          </a:p>
        </p:txBody>
      </p:sp>
      <p:sp>
        <p:nvSpPr>
          <p:cNvPr id="140" name="Google Shape;140;p25"/>
          <p:cNvSpPr txBox="1"/>
          <p:nvPr/>
        </p:nvSpPr>
        <p:spPr>
          <a:xfrm>
            <a:off x="4771675" y="1350950"/>
            <a:ext cx="40605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We are not discussing these files here!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90250" y="526350"/>
            <a:ext cx="827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 is limited to a single player and not just that the UI is not that good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90250" y="526350"/>
            <a:ext cx="827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project idea was a great challenge.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think that we can make more games and join them in a single folder with an interactive interface for the users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will be able to choose the game of their choice and then start a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folder that will be containing all the games should be a game launcher that can increase the game performance.</a:t>
            </a:r>
            <a:endParaRPr sz="2000"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We learned alot about gaming in React.js and implemented a game that contained the rules of our own creation.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Although it was a game that was played in the past but we implemented it again using modern GUI so that the coming generation can see what the games of the past looked like.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1896275"/>
            <a:ext cx="8036700" cy="2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Old Standard TT"/>
              <a:buChar char="●"/>
            </a:pPr>
            <a:r>
              <a:rPr lang="en" sz="3100">
                <a:latin typeface="Old Standard TT"/>
                <a:ea typeface="Old Standard TT"/>
                <a:cs typeface="Old Standard TT"/>
                <a:sym typeface="Old Standard TT"/>
              </a:rPr>
              <a:t>Hafiz Muhammad Aafaq</a:t>
            </a:r>
            <a:endParaRPr sz="3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Old Standard TT"/>
              <a:buChar char="●"/>
            </a:pPr>
            <a:r>
              <a:rPr lang="en" sz="3100">
                <a:latin typeface="Old Standard TT"/>
                <a:ea typeface="Old Standard TT"/>
                <a:cs typeface="Old Standard TT"/>
                <a:sym typeface="Old Standard TT"/>
              </a:rPr>
              <a:t>Ismail Matteh</a:t>
            </a:r>
            <a:endParaRPr sz="3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Old Standard TT"/>
              <a:buChar char="●"/>
            </a:pPr>
            <a:r>
              <a:rPr lang="en" sz="3100">
                <a:latin typeface="Old Standard TT"/>
                <a:ea typeface="Old Standard TT"/>
                <a:cs typeface="Old Standard TT"/>
                <a:sym typeface="Old Standard TT"/>
              </a:rPr>
              <a:t>Muhammad Ibrahim Afsar Khan</a:t>
            </a:r>
            <a:endParaRPr sz="3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through a cardboard paper-towel roll towards light at the end of it" id="177" name="Google Shape;177;p32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various masculine accessories including large headphones, a bow-tie, and a wrist watch" id="178" name="Google Shape;178;p32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19125" y="47032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Queries?</a:t>
            </a:r>
            <a:endParaRPr sz="3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through a cardboard paper-towel roll towards light at the end of it" id="184" name="Google Shape;184;p33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various masculine accessories including large headphones, a bow-tie, and a wrist watch" id="185" name="Google Shape;185;p33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6208825" y="134275"/>
            <a:ext cx="2779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You!!</a:t>
            </a:r>
            <a:endParaRPr sz="3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344050"/>
            <a:ext cx="8118600" cy="9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Work Distribution:</a:t>
            </a:r>
            <a:endParaRPr sz="4900"/>
          </a:p>
        </p:txBody>
      </p:sp>
      <p:sp>
        <p:nvSpPr>
          <p:cNvPr id="72" name="Google Shape;72;p15"/>
          <p:cNvSpPr txBox="1"/>
          <p:nvPr/>
        </p:nvSpPr>
        <p:spPr>
          <a:xfrm>
            <a:off x="743650" y="1462500"/>
            <a:ext cx="78876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is no as such work distribution because we worked on it together.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logics and idea of the game by Hafiz Muhammad Aafaq and Muhammad Ibrahim Afsar Khan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While the code implementation and debugging was Ismail’s part.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Tools which we have already learnt in the class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CSS, CSS Modules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09000" y="1177425"/>
            <a:ext cx="83289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A brain challenging game that checks if you can memorize the cards shown to you or not.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You can use as many tries as you like. 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This game is implemented in React.js.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code is implemented in React so we are going to discuss some important code snippets that are the building blocks of the project.  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409000" y="1983025"/>
            <a:ext cx="83289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The coding part is divided in different folders like: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Html View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Js files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Scss files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VIEW: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simple file just renders all the react and js code</a:t>
            </a:r>
            <a:r>
              <a:rPr lang="en" sz="1600"/>
              <a:t> </a:t>
            </a:r>
            <a:r>
              <a:rPr lang="en" sz="1600"/>
              <a:t> </a:t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00" y="1058213"/>
            <a:ext cx="6734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FILES: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Js files includes different files like: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main.js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image.js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cards.js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card.js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index.js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FILES: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will be discussing the important code snippets here: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The card generation and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the array shuffling is given here.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The cards(which are actually the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Names of the images) are stored in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the array that are used here.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75" y="2409813"/>
            <a:ext cx="46958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