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3810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a:xfrm>
            <a:off x="755332" y="385444"/>
            <a:ext cx="10681335" cy="596901"/>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a:xfrm>
            <a:off x="609600" y="1577340"/>
            <a:ext cx="10972800" cy="228600"/>
          </a:xfrm>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a:xfrm>
            <a:off x="755332" y="385444"/>
            <a:ext cx="10681335" cy="596901"/>
          </a:xfrm>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596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sz="2400" lang="en-US"/>
              <a:t>STUDENT NA</a:t>
            </a:r>
            <a:r>
              <a:rPr sz="2400" lang="en-US"/>
              <a:t>ME:</a:t>
            </a:r>
            <a:r>
              <a:rPr sz="2400" lang="en-US"/>
              <a:t> </a:t>
            </a:r>
            <a:r>
              <a:rPr sz="2400" lang="en-US"/>
              <a:t>T</a:t>
            </a:r>
            <a:r>
              <a:rPr sz="2400" lang="en-US"/>
              <a:t>.</a:t>
            </a:r>
            <a:r>
              <a:rPr sz="2400" lang="en-US"/>
              <a:t>A</a:t>
            </a:r>
            <a:r>
              <a:rPr sz="2400" lang="en-US"/>
              <a:t>a</a:t>
            </a:r>
            <a:r>
              <a:rPr sz="2400" lang="en-US"/>
              <a:t>f</a:t>
            </a:r>
            <a:r>
              <a:rPr sz="2400" lang="en-US"/>
              <a:t>r</a:t>
            </a:r>
            <a:r>
              <a:rPr sz="2400" lang="en-US"/>
              <a:t>e</a:t>
            </a:r>
            <a:r>
              <a:rPr sz="2400" lang="en-US"/>
              <a:t>e</a:t>
            </a:r>
            <a:r>
              <a:rPr sz="2400" lang="en-US"/>
              <a:t>n</a:t>
            </a:r>
            <a:r>
              <a:rPr sz="2400" lang="en-US"/>
              <a:t> </a:t>
            </a:r>
            <a:r>
              <a:rPr sz="2400" lang="en-US"/>
              <a:t>s</a:t>
            </a:r>
            <a:r>
              <a:rPr sz="2400" lang="en-US"/>
              <a:t>e</a:t>
            </a:r>
            <a:r>
              <a:rPr sz="2400" lang="en-US"/>
              <a:t>e</a:t>
            </a:r>
            <a:r>
              <a:rPr sz="2400" lang="en-US"/>
              <a:t>m</a:t>
            </a:r>
            <a:r>
              <a:rPr sz="2400" lang="en-US"/>
              <a:t>a</a:t>
            </a:r>
            <a:endParaRPr dirty="0" sz="2400" lang="en-US"/>
          </a:p>
          <a:p>
            <a:r>
              <a:rPr dirty="0" sz="2400" lang="en-US"/>
              <a:t>REGISTER NO</a:t>
            </a:r>
            <a:r>
              <a:rPr dirty="0" sz="2400" lang="en-US"/>
              <a:t>:</a:t>
            </a:r>
            <a:r>
              <a:rPr dirty="0" sz="2400" lang="en-US"/>
              <a:t>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7</a:t>
            </a:r>
            <a:r>
              <a:rPr dirty="0" sz="2400" lang="en-US"/>
              <a:t>9</a:t>
            </a:r>
            <a:r>
              <a:rPr dirty="0" sz="2400" lang="en-US"/>
              <a:t>3</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a:t>
            </a:r>
            <a:endParaRPr altLang="en-US" lang="zh-CN"/>
          </a:p>
          <a:p>
            <a:r>
              <a:rPr dirty="0" sz="2400" lang="en-US"/>
              <a:t>COLLEGE</a:t>
            </a:r>
            <a:r>
              <a:rPr dirty="0" sz="2400" lang="en-US"/>
              <a:t>:</a:t>
            </a:r>
            <a:r>
              <a:rPr dirty="0" sz="2400" lang="en-US"/>
              <a:t> </a:t>
            </a:r>
            <a:r>
              <a:rPr dirty="0" sz="2400" lang="en-US"/>
              <a:t>T</a:t>
            </a:r>
            <a:r>
              <a:rPr dirty="0" sz="2400" lang="en-US"/>
              <a:t>h</a:t>
            </a:r>
            <a:r>
              <a:rPr dirty="0" sz="2400" lang="en-US"/>
              <a:t>e</a:t>
            </a:r>
            <a:r>
              <a:rPr dirty="0" sz="2400" lang="en-US"/>
              <a:t> </a:t>
            </a:r>
            <a:r>
              <a:rPr dirty="0" sz="2400" lang="en-US"/>
              <a:t>Q</a:t>
            </a:r>
            <a:r>
              <a:rPr dirty="0" sz="2400" lang="en-US"/>
              <a:t>u</a:t>
            </a:r>
            <a:r>
              <a:rPr dirty="0" sz="2400" lang="en-US"/>
              <a:t>a</a:t>
            </a:r>
            <a:r>
              <a:rPr dirty="0" sz="2400" lang="en-US"/>
              <a:t>i</a:t>
            </a:r>
            <a:r>
              <a:rPr dirty="0" sz="2400" lang="en-US"/>
              <a:t>de </a:t>
            </a:r>
            <a:r>
              <a:rPr dirty="0" sz="2400" lang="en-US"/>
              <a:t>milleth </a:t>
            </a:r>
            <a:r>
              <a:rPr dirty="0" sz="2400" lang="en-US"/>
              <a:t>college </a:t>
            </a:r>
            <a:r>
              <a:rPr dirty="0" sz="2400" lang="en-US"/>
              <a:t>for </a:t>
            </a:r>
            <a:r>
              <a:rPr dirty="0" sz="2400" lang="en-US"/>
              <a:t>men </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1666875" y="1404798"/>
            <a:ext cx="6994943" cy="3520441"/>
          </a:xfrm>
          <a:prstGeom prst="rect"/>
        </p:spPr>
        <p:txBody>
          <a:bodyPr rtlCol="0" wrap="square">
            <a:spAutoFit/>
          </a:bodyPr>
          <a:p>
            <a:r>
              <a:rPr sz="2800" lang="en-US">
                <a:solidFill>
                  <a:srgbClr val="000000"/>
                </a:solidFill>
              </a:rPr>
              <a:t>Modeling in the context of employee performance analysis involves creating statistical or data-driven models to predict and assess performance outcomes. This includes using techniques like regression analysis to understand factors influencing performance, and developing performance scoring systems or benchmarks. The goal is to identify patterns, forecast future performance, and guide decision-making for improvements.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851396"/>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1743075" y="1695450"/>
            <a:ext cx="7027757" cy="2834641"/>
          </a:xfrm>
          <a:prstGeom prst="rect"/>
        </p:spPr>
        <p:txBody>
          <a:bodyPr rtlCol="0" wrap="square">
            <a:spAutoFit/>
          </a:bodyPr>
          <a:p>
            <a:r>
              <a:rPr sz="2800" lang="en-US">
                <a:solidFill>
                  <a:srgbClr val="000000"/>
                </a:solidFill>
              </a:rPr>
              <a:t>The results of employee performance analysis typically include insights into individual and team performance trends, identification of high and low performers, and areas needing improvement. These results can lead to more informed decisions on promotions, training needs, and overall workforce management strategies.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511011" y="75301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1523999" y="1623060"/>
            <a:ext cx="6273282" cy="3520441"/>
          </a:xfrm>
          <a:prstGeom prst="rect"/>
        </p:spPr>
        <p:txBody>
          <a:bodyPr rtlCol="0" wrap="square">
            <a:spAutoFit/>
          </a:bodyPr>
          <a:p>
            <a:r>
              <a:rPr sz="2800" lang="en-US">
                <a:solidFill>
                  <a:srgbClr val="000000"/>
                </a:solidFill>
              </a:rPr>
              <a:t>The conclusion of the employee performance analysis is that leveraging data-driven insights through tools like Excel enables better management decisions, targeted employee development, and improved overall productivity. The analysis highlights performance trends, strengths, and areas for growth, facilitating strategic planning and enhancement of workforce effectiveness.</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623007" y="0"/>
            <a:ext cx="11016913" cy="68580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9" name=""/>
          <p:cNvPicPr>
            <a:picLocks/>
          </p:cNvPicPr>
          <p:nvPr/>
        </p:nvPicPr>
        <p:blipFill>
          <a:blip xmlns:r="http://schemas.openxmlformats.org/officeDocument/2006/relationships" r:embed="rId1"/>
          <a:stretch>
            <a:fillRect/>
          </a:stretch>
        </p:blipFill>
        <p:spPr>
          <a:xfrm rot="0">
            <a:off x="311280" y="0"/>
            <a:ext cx="10374484"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83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207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032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990688" y="1314597"/>
            <a:ext cx="6057812" cy="5158740"/>
          </a:xfrm>
          <a:prstGeom prst="rect"/>
        </p:spPr>
        <p:txBody>
          <a:bodyPr rtlCol="0" wrap="square">
            <a:spAutoFit/>
          </a:bodyPr>
          <a:p>
            <a:pPr algn="l" indent="-342900" marL="342900">
              <a:buFont typeface="Arial"/>
              <a:buChar char="•"/>
            </a:pPr>
            <a:r>
              <a:rPr sz="2000" lang="en-US">
                <a:solidFill>
                  <a:srgbClr val="000000"/>
                </a:solidFill>
              </a:rPr>
              <a:t>
"To effectively evaluate and enhance employee performance within our organization, we need to develop a comprehensive performance analysis tool using Excel. The tool should:
1. Aggregate Performance Data:
2. Analyze Performance Metrics
3. G</a:t>
            </a:r>
            <a:r>
              <a:rPr sz="2000" lang="en-US">
                <a:solidFill>
                  <a:srgbClr val="000000"/>
                </a:solidFill>
              </a:rPr>
              <a:t>e</a:t>
            </a:r>
            <a:r>
              <a:rPr sz="2000" lang="en-US">
                <a:solidFill>
                  <a:srgbClr val="000000"/>
                </a:solidFill>
              </a:rPr>
              <a:t>nerate Insights
4. Benchmark Performance
5. Facilitate Reporting
By addressing these objectives, we aim to gain a clearer understanding of employee performance, recognize high performers, and identify opportunities for professional development.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198295" y="936622"/>
            <a:ext cx="6294001"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a:t>
            </a:r>
            <a:r>
              <a:rPr dirty="0" sz="4250" lang="en-US" spc="-20"/>
              <a:t>W</a:t>
            </a:r>
            <a:r>
              <a:rPr dirty="0" sz="4250" lang="en-US" spc="-20"/>
              <a: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5120" y="1727834"/>
            <a:ext cx="6270385" cy="3520441"/>
          </a:xfrm>
          <a:prstGeom prst="rect"/>
        </p:spPr>
        <p:txBody>
          <a:bodyPr rtlCol="0" wrap="square">
            <a:spAutoFit/>
          </a:bodyPr>
          <a:p>
            <a:r>
              <a:rPr sz="2800" lang="en-US">
                <a:solidFill>
                  <a:srgbClr val="000000"/>
                </a:solidFill>
              </a:rPr>
              <a:t>To analyze employee performance in Excel, input data such as sales and attendance into a spreadsheet. Use functions to calculate averages and trends, create charts for visual insights, and apply pivot tables for detailed analysis. Set benchmarks and use conditional formatting to highlight performance levels. Summarize findings in a report to guide performance improvements.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218351" y="2019300"/>
            <a:ext cx="7498773" cy="2148841"/>
          </a:xfrm>
          <a:prstGeom prst="rect"/>
        </p:spPr>
        <p:txBody>
          <a:bodyPr rtlCol="0" wrap="square">
            <a:spAutoFit/>
          </a:bodyPr>
          <a:p>
            <a:r>
              <a:rPr sz="2800" lang="en-US">
                <a:solidFill>
                  <a:srgbClr val="000000"/>
                </a:solidFill>
              </a:rPr>
              <a:t>The end users of employee performance analysis in Excel typically include managers, HR professionals, and team leaders. They use the analysis to assess individual and team performance, make informed decisions on promotions and training, and identify areas for improvement.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985434" y="1496376"/>
            <a:ext cx="6535455" cy="4206241"/>
          </a:xfrm>
          <a:prstGeom prst="rect"/>
        </p:spPr>
        <p:txBody>
          <a:bodyPr rtlCol="0" wrap="square">
            <a:spAutoFit/>
          </a:bodyPr>
          <a:p>
            <a:r>
              <a:rPr sz="2800" lang="en-US">
                <a:solidFill>
                  <a:srgbClr val="000000"/>
                </a:solidFill>
              </a:rPr>
              <a:t>Our employee performance analysis solution offers a streamlined approach to assessing and improving workforce efficiency. By leveraging Excel for data organization, statistical analysis, and visualization, our solution provides clear insights into performance trends, identifies strengths and weaknesses, and supports data-driven decision-making. This leads to more effective management, targeted employee development, and enhanced overall productivity.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3" y="986744"/>
            <a:ext cx="10681335" cy="596901"/>
          </a:xfrm>
        </p:spPr>
        <p:txBody>
          <a:bodyPr/>
          <a:p>
            <a:r>
              <a:rPr dirty="0" lang="en-IN"/>
              <a:t>Dataset Description</a:t>
            </a:r>
          </a:p>
        </p:txBody>
      </p:sp>
      <p:sp>
        <p:nvSpPr>
          <p:cNvPr id="1048670" name=""/>
          <p:cNvSpPr txBox="1"/>
          <p:nvPr/>
        </p:nvSpPr>
        <p:spPr>
          <a:xfrm>
            <a:off x="1363340" y="2195979"/>
            <a:ext cx="8245978" cy="1805941"/>
          </a:xfrm>
          <a:prstGeom prst="rect"/>
        </p:spPr>
        <p:txBody>
          <a:bodyPr rtlCol="0" wrap="square">
            <a:spAutoFit/>
          </a:bodyPr>
          <a:p>
            <a:r>
              <a:rPr sz="2800" lang="en-US">
                <a:solidFill>
                  <a:srgbClr val="000000"/>
                </a:solidFill>
              </a:rPr>
              <a:t>The dataset includes columns for Employee ID, Name, Department, Position, Performance Metrics, Attendance, Review Scores, Goals/Targets, and Feedback. This data allows for detailed performance evaluation and trend analysis.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3052961" y="1780222"/>
            <a:ext cx="6342749" cy="2834641"/>
          </a:xfrm>
          <a:prstGeom prst="rect"/>
        </p:spPr>
        <p:txBody>
          <a:bodyPr rtlCol="0" wrap="square">
            <a:spAutoFit/>
          </a:bodyPr>
          <a:p>
            <a:r>
              <a:rPr sz="2800" lang="en-US">
                <a:solidFill>
                  <a:srgbClr val="000000"/>
                </a:solidFill>
              </a:rPr>
              <a:t>The "wow" factor in our solution is its ability to transform complex performance data into clear, actionable insights through intuitive Excel dashboards and visualizations. This makes it easy for managers to quickly identify trends, make data-driven decisions, and drive employee development effectively.</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2024-03-24T03:07:22Z</dcterms:created>
  <dcterms:modified xsi:type="dcterms:W3CDTF">2024-09-02T03:05:59Z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ad0f8ef9c5e648bb891da0555e0d046b</vt:lpwstr>
  </property>
</Properties>
</file>