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22970a79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722970a79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22970a79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722970a79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22970a79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722970a79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22970a79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22970a79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22970a79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22970a79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22970a79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22970a79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CSo6Uf-uS9o7YASmKLMvOC5Ak-RVjkzS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Rental Management </a:t>
            </a:r>
            <a:r>
              <a:rPr lang="en"/>
              <a:t>Website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2707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By  </a:t>
            </a:r>
            <a:br>
              <a:rPr lang="en"/>
            </a:br>
            <a:r>
              <a:rPr lang="en"/>
              <a:t>Aafrin Sayani (2030150)</a:t>
            </a:r>
            <a:br>
              <a:rPr lang="en"/>
            </a:br>
            <a:r>
              <a:rPr lang="en"/>
              <a:t>Anubha (2032178)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 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Property Rental Management Web Site allows any potential tenant to search an apartment that is suitable for his/her needs. 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website also helps the property owner and the property manager to facilitate the management tasks of property rental.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&amp; Operations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Property Owners , Administrators </a:t>
            </a:r>
            <a:endParaRPr sz="1500"/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Create/Update/Delete/Search/List any property manager account.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Update/Delete/Search/List any potential tenant account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Property Manager </a:t>
            </a:r>
            <a:endParaRPr sz="1500"/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 CRUD operations related to buildings, apartments 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 track of apartments status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Schedule potential tenants ‘appointments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Potential Tenants</a:t>
            </a:r>
            <a:endParaRPr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an online account through Property Rental Management Website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 For Client Side 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CSS3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HTML5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Javascript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Bootstrap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 For Server Side 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Programming Language : C#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MVC Folder Structure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Routing in MVC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Controllers in ASP.Net MVC (Action Method, Action Selectors, Action Verbs)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Model in ASP.Net MVC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Generating a model using the Entity Framework (ADO.Net Entity Data Model)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Views in ASP.Net MVC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Integrating Bootstrap in an ASP.NET MVC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Integrating Controller, View and Model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Razor pages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HTML Helpers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Security in ASP.NET MVC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Consuming Web API in ASP.NET MVC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 title="VideoPresentation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675" y="1206600"/>
            <a:ext cx="4166400" cy="30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3666300" cy="27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