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6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8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2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7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7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6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E4BB30-7D94-4A9E-B640-AEBDDDAB287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E332CF-9F24-4135-BCE3-7A5E89DF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362" y="1321967"/>
            <a:ext cx="8825658" cy="2677648"/>
          </a:xfrm>
        </p:spPr>
        <p:txBody>
          <a:bodyPr/>
          <a:lstStyle/>
          <a:p>
            <a:r>
              <a:rPr lang="en-US" dirty="0" smtClean="0"/>
              <a:t>Coursera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40469"/>
            <a:ext cx="8825658" cy="1108841"/>
          </a:xfrm>
        </p:spPr>
        <p:txBody>
          <a:bodyPr>
            <a:normAutofit fontScale="92500" lnSpcReduction="20000"/>
          </a:bodyPr>
          <a:lstStyle/>
          <a:p>
            <a:r>
              <a:rPr lang="en-US" sz="2900" dirty="0" smtClean="0"/>
              <a:t>Open a New Gas Station in New </a:t>
            </a:r>
            <a:r>
              <a:rPr lang="en-US" sz="2900" dirty="0" err="1" smtClean="0"/>
              <a:t>York,US</a:t>
            </a:r>
            <a:endParaRPr lang="en-US" sz="2900" dirty="0" smtClean="0"/>
          </a:p>
          <a:p>
            <a:endParaRPr lang="en-US" dirty="0"/>
          </a:p>
          <a:p>
            <a:r>
              <a:rPr lang="en-US" dirty="0" err="1" smtClean="0"/>
              <a:t>By:Aaftaab</a:t>
            </a:r>
            <a:r>
              <a:rPr lang="en-US" dirty="0" smtClean="0"/>
              <a:t> </a:t>
            </a:r>
            <a:r>
              <a:rPr lang="en-US" dirty="0" err="1" smtClean="0"/>
              <a:t>Moosa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0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: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help a Business owner to </a:t>
            </a:r>
            <a:r>
              <a:rPr lang="en-US" dirty="0" smtClean="0"/>
              <a:t>set up </a:t>
            </a:r>
            <a:r>
              <a:rPr lang="en-US" dirty="0"/>
              <a:t>a new Gas Refilling station in </a:t>
            </a:r>
            <a:r>
              <a:rPr lang="en-US" dirty="0" smtClean="0"/>
              <a:t>New </a:t>
            </a:r>
            <a:r>
              <a:rPr lang="en-US" dirty="0" err="1" smtClean="0"/>
              <a:t>york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Target audience:</a:t>
            </a:r>
          </a:p>
          <a:p>
            <a:pPr marL="0" indent="0">
              <a:buNone/>
            </a:pPr>
            <a:r>
              <a:rPr lang="en-US" dirty="0" smtClean="0"/>
              <a:t>People </a:t>
            </a:r>
            <a:r>
              <a:rPr lang="en-US" dirty="0"/>
              <a:t>who intend to open new Gas Stations or it can be used by Franchise Gas Companies to select the next location of their station.</a:t>
            </a:r>
          </a:p>
          <a:p>
            <a:r>
              <a:rPr lang="en-US" dirty="0" smtClean="0"/>
              <a:t>Business Question:</a:t>
            </a:r>
          </a:p>
          <a:p>
            <a:pPr marL="0" indent="0">
              <a:buNone/>
            </a:pPr>
            <a:r>
              <a:rPr lang="en-US" dirty="0" smtClean="0"/>
              <a:t>Which to open a gas station so as it is most profitable?</a:t>
            </a:r>
          </a:p>
        </p:txBody>
      </p:sp>
    </p:spTree>
    <p:extLst>
      <p:ext uri="{BB962C8B-B14F-4D97-AF65-F5344CB8AC3E}">
        <p14:creationId xmlns:p14="http://schemas.microsoft.com/office/powerpoint/2010/main" val="272700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Foursqure</a:t>
            </a:r>
            <a:r>
              <a:rPr lang="en-US" dirty="0" smtClean="0"/>
              <a:t> API</a:t>
            </a:r>
          </a:p>
          <a:p>
            <a:pPr marL="0" indent="0">
              <a:buNone/>
            </a:pPr>
            <a:r>
              <a:rPr lang="en-US" dirty="0" smtClean="0"/>
              <a:t>List of all existing Gas Stations along with Road located and Latitude, Longitude details.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Traffic Volume Dataset</a:t>
            </a:r>
          </a:p>
          <a:p>
            <a:pPr marL="0" indent="0">
              <a:buNone/>
            </a:pPr>
            <a:r>
              <a:rPr lang="en-US" dirty="0" smtClean="0"/>
              <a:t>Hourly details of Traffic Volume on Every major Road of New York provided by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https://data.cityofnewyork.us/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Geocoder API</a:t>
            </a:r>
          </a:p>
          <a:p>
            <a:pPr marL="0" indent="0">
              <a:buNone/>
            </a:pPr>
            <a:r>
              <a:rPr lang="en-US" dirty="0"/>
              <a:t>Get co-ordinates for Roads mentioned in traffic volume Dataset</a:t>
            </a:r>
          </a:p>
        </p:txBody>
      </p:sp>
    </p:spTree>
    <p:extLst>
      <p:ext uri="{BB962C8B-B14F-4D97-AF65-F5344CB8AC3E}">
        <p14:creationId xmlns:p14="http://schemas.microsoft.com/office/powerpoint/2010/main" val="79911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High Traffic volume </a:t>
            </a:r>
            <a:r>
              <a:rPr lang="en-US" dirty="0" smtClean="0"/>
              <a:t>roads from traffic Volume dataset</a:t>
            </a:r>
            <a:endParaRPr lang="en-US" dirty="0" smtClean="0"/>
          </a:p>
          <a:p>
            <a:r>
              <a:rPr lang="en-US" dirty="0" smtClean="0"/>
              <a:t>Finding distance to nearest Gas </a:t>
            </a:r>
            <a:r>
              <a:rPr lang="en-US" dirty="0" smtClean="0"/>
              <a:t>station to each high volume road </a:t>
            </a:r>
            <a:r>
              <a:rPr lang="en-US" dirty="0" smtClean="0"/>
              <a:t>using Foursquare API.</a:t>
            </a:r>
            <a:endParaRPr lang="en-US" dirty="0" smtClean="0"/>
          </a:p>
          <a:p>
            <a:r>
              <a:rPr lang="en-US" dirty="0" smtClean="0"/>
              <a:t>Both Traffic Volume and Distance to nearest Gas station must be high for a given Location to be </a:t>
            </a:r>
            <a:r>
              <a:rPr lang="en-US" dirty="0" smtClean="0"/>
              <a:t>considered good.</a:t>
            </a:r>
          </a:p>
          <a:p>
            <a:r>
              <a:rPr lang="en-US" dirty="0" smtClean="0"/>
              <a:t>Each probable location is assigned a Score, higher the score better the rank.</a:t>
            </a:r>
          </a:p>
          <a:p>
            <a:r>
              <a:rPr lang="en-US" dirty="0" smtClean="0"/>
              <a:t>Plot these Points on map for Visualization</a:t>
            </a:r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35" y="2349952"/>
            <a:ext cx="6368472" cy="4274028"/>
          </a:xfrm>
        </p:spPr>
        <p:txBody>
          <a:bodyPr/>
          <a:lstStyle/>
          <a:p>
            <a:r>
              <a:rPr lang="en-US" dirty="0" smtClean="0"/>
              <a:t>The Top ranked location to open a gas Station is marked in RED</a:t>
            </a:r>
          </a:p>
          <a:p>
            <a:r>
              <a:rPr lang="en-US" dirty="0" smtClean="0"/>
              <a:t>The ranks follow as RED, BLUE, PINK and GREEN markers.</a:t>
            </a:r>
          </a:p>
          <a:p>
            <a:r>
              <a:rPr lang="en-US" dirty="0" smtClean="0"/>
              <a:t>There yellow Circle Marker represent already existing gas stations.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9" y="2349952"/>
            <a:ext cx="4897821" cy="4274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447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9255" y="2538434"/>
            <a:ext cx="6726620" cy="1718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255" y="4414346"/>
            <a:ext cx="6726620" cy="2161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47336" y="2538434"/>
            <a:ext cx="4655286" cy="408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Ranked Locations 6, 7, 8 and 9 are very close to each other</a:t>
            </a:r>
          </a:p>
          <a:p>
            <a:r>
              <a:rPr lang="en-US" dirty="0" smtClean="0"/>
              <a:t>They are located on the same highway as shown in the map.</a:t>
            </a:r>
          </a:p>
          <a:p>
            <a:r>
              <a:rPr lang="en-US" dirty="0" smtClean="0"/>
              <a:t>There yellow Circle Marker represent already existing gas stations.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7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can be helpful to predict the location of a new gas station in </a:t>
            </a:r>
            <a:r>
              <a:rPr lang="en-US" dirty="0" err="1" smtClean="0"/>
              <a:t>NewYork</a:t>
            </a:r>
            <a:r>
              <a:rPr lang="en-US" dirty="0" smtClean="0"/>
              <a:t> City.</a:t>
            </a:r>
          </a:p>
          <a:p>
            <a:r>
              <a:rPr lang="en-US" dirty="0" smtClean="0"/>
              <a:t> More datasets can be used for more accurate predictions and model can be extended for any city.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29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312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Coursera Capstone</vt:lpstr>
      <vt:lpstr>Business Problem</vt:lpstr>
      <vt:lpstr>Data</vt:lpstr>
      <vt:lpstr>Methodology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Aaftaab</dc:creator>
  <cp:lastModifiedBy>Aaftaab</cp:lastModifiedBy>
  <cp:revision>6</cp:revision>
  <dcterms:created xsi:type="dcterms:W3CDTF">2020-02-20T10:40:58Z</dcterms:created>
  <dcterms:modified xsi:type="dcterms:W3CDTF">2020-02-20T20:14:08Z</dcterms:modified>
</cp:coreProperties>
</file>