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84047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84047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c63258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fc63258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fc63258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fc63258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fc63258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fc63258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fc63258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fc63258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link.springer.com/chapter/10.1007/978-3-642-13073-1_1" TargetMode="External"/><Relationship Id="rId10" Type="http://schemas.openxmlformats.org/officeDocument/2006/relationships/hyperlink" Target="https://ieeexplore.ieee.org/abstract/document/4740535" TargetMode="External"/><Relationship Id="rId13" Type="http://schemas.openxmlformats.org/officeDocument/2006/relationships/hyperlink" Target="https://ieeexplore.ieee.org/document/5541103" TargetMode="External"/><Relationship Id="rId12" Type="http://schemas.openxmlformats.org/officeDocument/2006/relationships/hyperlink" Target="https://ieeexplore.ieee.org/document/95306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ciencefocus.com/future-technology/how-much-data-is-on-the-internet/" TargetMode="External"/><Relationship Id="rId4" Type="http://schemas.openxmlformats.org/officeDocument/2006/relationships/hyperlink" Target="https://siteefy.com/how-many-websites-are-there/" TargetMode="External"/><Relationship Id="rId9" Type="http://schemas.openxmlformats.org/officeDocument/2006/relationships/hyperlink" Target="https://www2.eecs.berkeley.edu/Pubs/TechRpts/2004/5370.html" TargetMode="External"/><Relationship Id="rId5" Type="http://schemas.openxmlformats.org/officeDocument/2006/relationships/hyperlink" Target="https://en.wikipedia.org/wiki/Web_crawler" TargetMode="External"/><Relationship Id="rId6" Type="http://schemas.openxmlformats.org/officeDocument/2006/relationships/hyperlink" Target="https://wires.onlinelibrary.wiley.com/doi/abs/10.1002/widm.1218" TargetMode="External"/><Relationship Id="rId7" Type="http://schemas.openxmlformats.org/officeDocument/2006/relationships/hyperlink" Target="https://ieeexplore.ieee.org/document/7732456" TargetMode="External"/><Relationship Id="rId8" Type="http://schemas.openxmlformats.org/officeDocument/2006/relationships/hyperlink" Target="https://ieeexplore.ieee.org/document/13481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29265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Project Idea</a:t>
            </a:r>
            <a:endParaRPr sz="4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1170650"/>
            <a:ext cx="8520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Large Scale Web Crawling and Distributed Search Engines: Techniques, Challenges, Current Trends, and Future Prospects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Group No. 12</a:t>
            </a:r>
            <a:endParaRPr b="1"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Asadullah Al Galib - 21266015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Md Humaion Kabir Mehedi - RA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Ehsanur Rahman Rhythm - ST</a:t>
            </a:r>
            <a:endParaRPr sz="20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ore than 1 billion websites on the internet, and counting.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four companies (Google, Amazon, Microsoft, and Facebook) store an estimated 1200 PB of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Crawler: Program that powers search engines.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Seed URLs: Starting URLs for crawler.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Downloader: Downloads web pages.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Extractor: Extracts URLs to visit from web pages.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engines index the crawled web pages and  shows a ranking based on user queries.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crawling techniques, hidden or deep web crawling.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Distributed/P2P search engines.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(1)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ystematic literature review for web crawling. Different types of crawler and existing challenges in crawling. [4]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of various focused crawling techniques including parallel and distributed focused crawler. [4]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strategies in web crawling such as focused, distributed, incremental and hidden web crawlers. [5]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section on distributed web crawling. MapReduce and Distributed Hash Table (DHT) based approaches. [5]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Ordering strategies for web pages during crawling. Important links get crawled earlier. [6]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(2)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web crawler. Utilizes clients’ bandwidth and computing resources. [7]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web crawling. Sampling based method for querying. [8]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search engines. Basic design and challenges. [9]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ooperative search engine</a:t>
            </a:r>
            <a:r>
              <a:rPr lang="en"/>
              <a:t>. Short update interval. [10]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local search engines on web servers. [10]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Lucine based distributed search engine. Uses remote method invocation, RMI. [11]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&amp; Challenges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Exploring the current state-of-the-art crawling techniques.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deep web crawling.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Utilization of distributed systems and architectures in large scale crawling.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the architecture of Common Crawl and identify improvement scopes.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state and potential of distributed search engines.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of search engines in the era of conversational AI agents.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Asynchronous crawler for structured information extraction.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Challenges: Proprietary crawling techniques, distributed search engine documentation, lack of studies on the impact of AI agent on search engines, still too early.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https://www.sciencefocus.com/future-technology/how-much-data-is-on-the-internet/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https://siteefy.com/how-many-websites-are-there/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https://en.wikipedia.org/wiki/Web_crawler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https://wires.onlinelibrary.wiley.com/doi/abs/10.1002/widm.1218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https://ieeexplore.ieee.org/document/7732456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https://ieeexplore.ieee.org/document/1348139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https://www2.eecs.berkeley.edu/Pubs/TechRpts/2004/5370.html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https://ieeexplore.ieee.org/abstract/document/4740535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https://link.springer.com/chapter/10.1007/978-3-642-13073-1_1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https://ieeexplore.ieee.org/document/953065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https://ieeexplore.ieee.org/document/5541103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