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7" roundtripDataSignature="AMtx7mg3Pca9Frx1O2ctbe1rqHBIHomv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ab695c78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3ab695c78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ab695c78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3ab695c7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d59d165c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2d59d165c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d59d165c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2d59d165c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59d165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2d59d165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ab695c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3ab695c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d59d165c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2d59d165c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ab695c7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3ab695c7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ab695c7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3ab695c7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b695c78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3ab695c7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d59d165c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2d59d165c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ab695c78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3ab695c78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311700" y="292650"/>
            <a:ext cx="8520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Final Presentation</a:t>
            </a:r>
            <a:endParaRPr sz="408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11700" y="1170650"/>
            <a:ext cx="85206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Large Scale Web Crawling and Distributed Search Engines: Techniques, Challenges, Current Trends, and Future Prospects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Group No. 12</a:t>
            </a:r>
            <a:endParaRPr b="1" sz="2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/>
              <a:t>Asadullah Al Galib - 21266015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Md Humaion Kabir Mehedi - RA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/>
              <a:t>Ehsanur Rahman Rhythm - ST</a:t>
            </a:r>
            <a:endParaRPr sz="2000"/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ab695c789_0_44"/>
          <p:cNvSpPr txBox="1"/>
          <p:nvPr>
            <p:ph idx="1" type="body"/>
          </p:nvPr>
        </p:nvSpPr>
        <p:spPr>
          <a:xfrm>
            <a:off x="176775" y="117850"/>
            <a:ext cx="8662200" cy="4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0" name="Google Shape;150;g23ab695c789_0_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g23ab695c78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188" y="271488"/>
            <a:ext cx="1773625" cy="46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ab695c789_0_50"/>
          <p:cNvSpPr txBox="1"/>
          <p:nvPr>
            <p:ph idx="1" type="body"/>
          </p:nvPr>
        </p:nvSpPr>
        <p:spPr>
          <a:xfrm>
            <a:off x="176775" y="117850"/>
            <a:ext cx="8662200" cy="4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7" name="Google Shape;157;g23ab695c789_0_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g23ab695c789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676" y="229363"/>
            <a:ext cx="1310375" cy="46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d59d165c7_0_1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4" name="Google Shape;164;g22d59d165c7_0_177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echniques for large-scale crawling.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Distributed crawling architectures.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and future directions of large-scale crawling in the age of data.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Impact of large language models on traditional search engines.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Domain-agnostic asynchronous crawler.</a:t>
            </a:r>
            <a:endParaRPr/>
          </a:p>
        </p:txBody>
      </p:sp>
      <p:sp>
        <p:nvSpPr>
          <p:cNvPr id="165" name="Google Shape;165;g22d59d165c7_0_17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d59d165c7_0_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71" name="Google Shape;171;g22d59d165c7_0_89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Brin, S., \&amp; Page, L. (1998). The anatomy of a large-scale hypertextual web search engine. Computer networks and ISDN systems, 30(1-7), 107-117.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Hernández, I., Rivero, C. R., \&amp; Ruiz, D. (2019). Deep Web crawling: a survey. World Wide Web, 22, 1577-1610.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Kumar, M., Bhatia, R., \&amp; Rattan, D. (2017). A survey of Web crawlers for information retrieval. Wiley Interdisciplinary Reviews: Data Mining and Knowledge Discovery, 7(6), e1218.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Najork, M., \&amp; Heydon, A. (2002). High-performance web crawling (pp. 25-45). Springer US.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Ren, X., Wang, H., \&amp; Dai, D. (2020, December). A Summary of Research on Web Data Acquisition Methods Based on Distributed Crawler. In 2020 IEEE 6th International Conference on Computer and Communications (ICCC) (pp. 1682-1688). IEEE.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………</a:t>
            </a:r>
            <a:endParaRPr/>
          </a:p>
        </p:txBody>
      </p:sp>
      <p:sp>
        <p:nvSpPr>
          <p:cNvPr id="172" name="Google Shape;172;g22d59d165c7_0_8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d59d165c7_0_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g22d59d165c7_0_6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Google: Centralized search engine. PageRank algorithm, distributed web crawler.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Billions of websites on the internet.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Enormous variety in site structure, content type.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 or surface web VS deep web crawling.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status of distributed search engines and challenges.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Implications of large language model based conversational AI agent.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Domain-agnostic asynchronous crawler. Single threaded.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Content structure: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Related works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Crawling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Distributed search engines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 conversational agents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Domain-agnostic asynchronous crawler</a:t>
            </a:r>
            <a:endParaRPr/>
          </a:p>
        </p:txBody>
      </p:sp>
      <p:sp>
        <p:nvSpPr>
          <p:cNvPr id="95" name="Google Shape;95;g22d59d165c7_0_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ab695c789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1" name="Google Shape;101;g23ab695c789_0_0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systematic literature review of over 1488 articles on web crawling [4]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Board Forum Crawling, specifically designed for crawling forum sites efficiently [5]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comprehensive study of deep web crawling techniques currently in use [3]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and learnings of a high-performance, distributed, scalable web crawler [6]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Distributed search engine based on cooperative model [7]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hadoop based distributed search engine [8]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 among crawlers in terms of applicability, usability, scalability [10]</a:t>
            </a:r>
            <a:endParaRPr/>
          </a:p>
        </p:txBody>
      </p:sp>
      <p:sp>
        <p:nvSpPr>
          <p:cNvPr id="102" name="Google Shape;102;g23ab695c789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59d165c7_0_1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Crawling</a:t>
            </a:r>
            <a:endParaRPr/>
          </a:p>
        </p:txBody>
      </p:sp>
      <p:sp>
        <p:nvSpPr>
          <p:cNvPr id="108" name="Google Shape;108;g22d59d165c7_0_191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Components of a basic web crawler: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Seed URL list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Aggregator: Collects web </a:t>
            </a:r>
            <a:r>
              <a:rPr lang="en"/>
              <a:t>pages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Parser: Parses web page content. Add new target URLs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Types of crawlers: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Universal or board crawler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Topical crawler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Forum crawler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Deep or hidden web crawler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Techniques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Centralized VS distributed crawling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Hybrid crawling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Distributed crawling architectures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Crawl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and prospects</a:t>
            </a:r>
            <a:endParaRPr/>
          </a:p>
        </p:txBody>
      </p:sp>
      <p:sp>
        <p:nvSpPr>
          <p:cNvPr id="109" name="Google Shape;109;g22d59d165c7_0_19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ab695c789_0_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Distributed Search Engine</a:t>
            </a:r>
            <a:endParaRPr/>
          </a:p>
        </p:txBody>
      </p:sp>
      <p:sp>
        <p:nvSpPr>
          <p:cNvPr id="115" name="Google Shape;115;g23ab695c789_0_13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single node controlling different parts of the search engine.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Must be efficient, scalable, and cost-effective.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Peer-to-peer system, Gnutella.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Overlay of server nodes for local indexing.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YaCy: Distributed, peer-to-peer search engine.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Apache Lucene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Elasticsearch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and prospects</a:t>
            </a:r>
            <a:endParaRPr/>
          </a:p>
        </p:txBody>
      </p:sp>
      <p:sp>
        <p:nvSpPr>
          <p:cNvPr id="116" name="Google Shape;116;g23ab695c789_0_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ab695c789_0_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AI Conversational Agents</a:t>
            </a:r>
            <a:endParaRPr/>
          </a:p>
        </p:txBody>
      </p:sp>
      <p:sp>
        <p:nvSpPr>
          <p:cNvPr id="122" name="Google Shape;122;g23ab695c789_0_21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ChatGPT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language models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to traditional search engines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Social and ethical impacts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prospects</a:t>
            </a:r>
            <a:endParaRPr/>
          </a:p>
        </p:txBody>
      </p:sp>
      <p:sp>
        <p:nvSpPr>
          <p:cNvPr id="123" name="Google Shape;123;g23ab695c789_0_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ab695c789_0_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Domain-Agnostic Asynchronous Crawler</a:t>
            </a:r>
            <a:endParaRPr/>
          </a:p>
        </p:txBody>
      </p:sp>
      <p:sp>
        <p:nvSpPr>
          <p:cNvPr id="129" name="Google Shape;129;g23ab695c789_0_28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</a:t>
            </a:r>
            <a:r>
              <a:rPr lang="en"/>
              <a:t>andle a multitude of sites with different content types and architectures.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Components: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Orchestrator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BaseCrawler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SiteHandler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Utility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Experiment: 2 sites, 200 pages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Sync: 382 minutes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Async: 79 minutes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Usage, Scopes, and Limitations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3ab695c789_0_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d59d165c7_0_198"/>
          <p:cNvSpPr txBox="1"/>
          <p:nvPr>
            <p:ph idx="1" type="body"/>
          </p:nvPr>
        </p:nvSpPr>
        <p:spPr>
          <a:xfrm>
            <a:off x="176775" y="117850"/>
            <a:ext cx="8662200" cy="4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6" name="Google Shape;136;g22d59d165c7_0_19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g22d59d165c7_0_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338" y="142438"/>
            <a:ext cx="2693325" cy="484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ab695c789_0_38"/>
          <p:cNvSpPr txBox="1"/>
          <p:nvPr>
            <p:ph idx="1" type="body"/>
          </p:nvPr>
        </p:nvSpPr>
        <p:spPr>
          <a:xfrm>
            <a:off x="176775" y="117850"/>
            <a:ext cx="8662200" cy="4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3" name="Google Shape;143;g23ab695c789_0_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g23ab695c789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438" y="189375"/>
            <a:ext cx="1673125" cy="4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