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f840470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f840470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fbbdeaa7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fbbdeaa7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fbbdeaa7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fbbdeaa7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fbbdeaa7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fbbdeaa7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fbbdeaa7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fbbdeaa7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amazon.science/publications/amazon-dynamodb-a-scalable-predictably-performant-and-fully-managed-nosql-database-serv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292650"/>
            <a:ext cx="8520600" cy="7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80"/>
              <a:t>Paper Presentation</a:t>
            </a:r>
            <a:endParaRPr sz="40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1170650"/>
            <a:ext cx="8520600" cy="3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Amazon DynamoDB: A scalable, predictably performant, and fully managed NoSQL database service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Group No. 12</a:t>
            </a:r>
            <a:endParaRPr b="1" sz="2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Asadullah Al Galib - 21266015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Md Humaion Kabir Mehedi - RA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Ehsanur Rahman Rhythm - ST</a:t>
            </a:r>
            <a:endParaRPr sz="2000"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&amp; History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9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DynamoDB: </a:t>
            </a:r>
            <a:r>
              <a:rPr lang="en"/>
              <a:t>NoSQL cloud database service that provides consistent performance at any scale.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Fundamental system properties: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Fully managed cloud service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Multi-tenant architecture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Boundless scale for tables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Predictable performance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Highly available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Flexible use cases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Dynamo: A key-value store. Highly scalable. Consistent performance.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SimpleDB: First database-as-a-service developed at Amazon.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DynamoDB is a combination of the best parts from Dynamo &amp; SimpleDB</a:t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Overview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9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Table based data model.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table consists of items or documents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item consists of attributes or fields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Primary key: Single partition key or composite primary key (partition key + sort key)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Secondary indexes allow querying data using attributes other than primary key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CRUD APIs (PutItem, UpdateItem, DeleteItem, GetItem)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</a:t>
            </a:r>
            <a:r>
              <a:rPr lang="en"/>
              <a:t>upports ACID transactions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Replicas of a partition form a replication group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Storage replicas and log replicas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Core services: metadata, routing, storage, autoadmin</a:t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Provisioned Throughput to On-Demand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9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Provisioned throughput: Read capacity unit, Write capacity unit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</a:t>
            </a:r>
            <a:r>
              <a:rPr lang="en"/>
              <a:t>dmission Control used on storage nodes to control partitions’ throughputs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Bursting and Adaptive Capacity to serve temporary and long-term spikes respectively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Balancing Consumed Capacity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Splitting partitions based on consumption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On-demand provisioning</a:t>
            </a:r>
            <a:endParaRPr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Durability &amp; Availability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9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Prevent, detect, correct data losses to provide high durability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Hardware failures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Silent data errors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Software bugs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Backups and Restore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Replicate and distribute tables in multiple availability zones to ensure high availability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Write and consistent read availability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Deployments</a:t>
            </a:r>
            <a:endParaRPr sz="1300"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Reference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9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Yahoo! Cloud Serving Benchmark (YCSB), benchmarking on DynamoDB production tables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Stable latencies regardless of the workload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Architectural innovations to provide reliable performance regardless of the workload.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https://www.amazon.science/publications/amazon-dynamodb-a-scalable-predictably-performant-and-fully-managed-nosql-database-service</a:t>
            </a:r>
            <a:endParaRPr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