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hrhBgMKuAm0DYUU3cmvBt84p1l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24" Type="http://customschemas.google.com/relationships/presentationmetadata" Target="meta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4c9a39bf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4c9a39bf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c9a39b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4c9a39b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4c9a39b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4c9a39b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311700" y="292650"/>
            <a:ext cx="8520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Project Idea</a:t>
            </a:r>
            <a:endParaRPr sz="408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11700" y="1170650"/>
            <a:ext cx="85206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Genre Classification: A Machine Learning Based Comparative Study of Classical Bengali Literature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/>
              <a:t>Group No. 12</a:t>
            </a:r>
            <a:endParaRPr b="1"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Asadullah Al Galib - 21266015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Satabdi Rani Debi - 22266016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Maisha Mostofa Prima - 22266007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Nayema Ahmed - 20101469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MD Muntasir Mahadi - 20101516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Adib Muhammad Amit- RA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Ehsanur Rahman Rhythm - ST</a:t>
            </a:r>
            <a:endParaRPr sz="2000"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727650" y="1921575"/>
            <a:ext cx="76887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Bengal's literary zenith in the 19th century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Notable writers: Kazi Nazrul Islam, Rabindranath Tagore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Exploration of ancient Bengali literature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Diverse styles and themes in Bengali poetry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Drama as a vibrant subgenre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Understanding the significance of Bengali literature</a:t>
            </a:r>
            <a:endParaRPr>
              <a:solidFill>
                <a:schemeClr val="dk2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729450" y="2078875"/>
            <a:ext cx="76887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Book Genre Categorization Using Machine Learning Algorithms (K-Nearest Neighbor, Support Vector Machine and Logistic Regression) using Customized Dataset</a:t>
            </a:r>
            <a:endParaRPr sz="14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Three machine learning algorithms: KNN, SVM and LR</a:t>
            </a:r>
            <a:endParaRPr sz="12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Genre Identification and the Compositional Effect of Genre in Literature</a:t>
            </a:r>
            <a:endParaRPr sz="14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Machine learning and deep learning algorithms: CNN, LSTM, HAN, Naive Bayes, KNN, Random Forests and XGBoost</a:t>
            </a:r>
            <a:endParaRPr sz="12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Statistical and Deep Learning Approaches for Literary Genre Classification</a:t>
            </a:r>
            <a:endParaRPr sz="14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Machine learning algorithms: Random Forest, Naïve Bayes, and SVM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Deep learning approaches : LSTM, CNN, RNN and BERT</a:t>
            </a:r>
            <a:endParaRPr sz="12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meters of Arabic and English poems with RNN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c9a39bf0_7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8" name="Google Shape;108;g1e4c9a39bf0_7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Analysis on capturing user sentiments for online movie reviews Using Machine Learning Algorithms 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Three machine learning algorithms: Bayesian, naïve Bayesian, and support vector machine  classifiers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News Articles classification Using machine learning techniques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Three classifiers (Decision Tree, Support Vector Machine, and k-nearest neighbor)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The Support Vector Machine (SVM) classifier achieved the highest accuracy compared to the      other classifiers</a:t>
            </a:r>
            <a:endParaRPr sz="1200"/>
          </a:p>
        </p:txBody>
      </p:sp>
      <p:sp>
        <p:nvSpPr>
          <p:cNvPr id="109" name="Google Shape;109;g1e4c9a39bf0_7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4c9a39bf0_2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Compilation &amp; Preprocessing</a:t>
            </a:r>
            <a:endParaRPr/>
          </a:p>
        </p:txBody>
      </p:sp>
      <p:sp>
        <p:nvSpPr>
          <p:cNvPr id="115" name="Google Shape;115;g1e4c9a39bf0_2_0"/>
          <p:cNvSpPr txBox="1"/>
          <p:nvPr>
            <p:ph idx="1" type="body"/>
          </p:nvPr>
        </p:nvSpPr>
        <p:spPr>
          <a:xfrm>
            <a:off x="729450" y="2078875"/>
            <a:ext cx="76887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quality datasets compiled from authentic sources.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 not available in usable formats.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Crawl, collect, aggregate, preprocess and upload authentic datasets.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Genres: Novel, poem, song, story, essay, drama, and others.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hierarchy for each author: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Genre landing page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Collections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Individual paginated items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Crawler able to handle complex and dynamic content hierarchy.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Preprocessing: Removing special symbols, page numbers, repetitive title names.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Aggregate all items into a single JSON or CSV file.</a:t>
            </a:r>
            <a:endParaRPr/>
          </a:p>
        </p:txBody>
      </p:sp>
      <p:sp>
        <p:nvSpPr>
          <p:cNvPr id="116" name="Google Shape;116;g1e4c9a39bf0_2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g1e4c9a39bf0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1700" y="738550"/>
            <a:ext cx="2863310" cy="29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4c9a39bf0_1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3" name="Google Shape;123;g1e4c9a39bf0_1_0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Dataset analysis to compile a comprehensive collection of Bengali classical literary texts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baseline models (SVM and Naive Bayes) for genre classification as performance benchmarks.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deep learning models (e.g., RNN, Transformer) tailored to the characteristics of Bengali classical literature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Analyzing results by evaluating metrics like accuracy, precision, recall, and using confusion matrices and classification reports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Discussing future directions, including advanced pre-training techniques and exploring related tasks like sentiment analysis or authorship attribution, to advance NLP in Bengali classical literature</a:t>
            </a:r>
            <a:endParaRPr/>
          </a:p>
        </p:txBody>
      </p:sp>
      <p:sp>
        <p:nvSpPr>
          <p:cNvPr id="124" name="Google Shape;124;g1e4c9a39bf0_1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