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jWRHuIjKHvKw/78TQCgLU6tlG0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ceedings.neurips.cc/paper_files/paper/2022/file/9d5609613524ecf4f15af0f7b31abca4-Paper-Conferenc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311700" y="292650"/>
            <a:ext cx="8520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Paper Presentation</a:t>
            </a:r>
            <a:endParaRPr sz="408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11700" y="1170650"/>
            <a:ext cx="85206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Chain-of-Thought Prompting Elicits Reasoning in Large Language Models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Group No. 12</a:t>
            </a:r>
            <a:endParaRPr b="1"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Asadullah Al Galib - 21266015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Adib Muhammad Amit - RA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Ehsanur Rahman Rhythm - ST</a:t>
            </a:r>
            <a:endParaRPr sz="2000"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&amp; Related Work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Series of reasoning steps to solve complex problems.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distinct groups of tasks: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</a:t>
            </a:r>
            <a:r>
              <a:rPr lang="en"/>
              <a:t>rithmetic R</a:t>
            </a:r>
            <a:r>
              <a:rPr lang="en"/>
              <a:t>easoning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Commonse</a:t>
            </a:r>
            <a:r>
              <a:rPr lang="en"/>
              <a:t>n</a:t>
            </a:r>
            <a:r>
              <a:rPr lang="en"/>
              <a:t>se </a:t>
            </a:r>
            <a:r>
              <a:rPr lang="en"/>
              <a:t>Reasoning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Symbolic </a:t>
            </a:r>
            <a:r>
              <a:rPr lang="en"/>
              <a:t>Reasoning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 in reasoning ability over fine-tuned GPT-3 models.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larger models does not guarantee ability to solve complex reasoning tasks.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Chain-of-thought prompting consists of two ideas: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Decompose complex problems into series of intermediate steps.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 few-shot learning by providing sample input-output.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Approach is tested on GSM8K benchmark of math word problems.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outputs with chain-of-thought rather than enhancing the inputs like previous works.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Chain-of-Thought Prompting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Chain of thoughts: Simple reasoning steps using natural language that works towards generating final output.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Resembles how we naturally solve complex reasoning problems by decomposing them into intermediate steps.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Properties of chain-of-thought prompting: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Models can decompose larger complex tasks that would otherwise produce incorrect results.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crucial debugging window.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be used to solve new complex problems by utilizing few-shot prompting.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Q: The cafeteria had 23 apples. If they used 20 to make lunch and bought 6 more, how many apples do they have?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A: The cafeteria had 23 apples originally. They used 20 to make lunch. So they had 23 - 20 = 3. They bought 6 more apples, so they have 3 + 6 = 9. The answer is 9.</a:t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Arithmetic Reasoning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LLMs have previously struggled with solving math word problems.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benchmarks are used with multiple models to test the performance: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GSM8K benchmark of math word problems.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SVAMP dataset of math word problems with varying structures.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ASDiv dataset of diverse math word problems.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AQuA dataset of algebraic word problems.  Multiple choice response.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MAWPS benchmark.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prompting is used as the baseline method.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Five models are used in the experiment: GPT-3, LaMDA, PaLM, UL2 20B version, and Codex.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Results: Improves performance for larger models of around 100B parameters. Performed better for complex problems rather than simple logical tasks.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Ablation study variations: Equation only, variable compute only, chain-of-thought after answer.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Commonsense &amp; Symbolic Reasoning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erforms well on commonsense reasoning with some general background knowledge.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Five different benchmarks are considered for commonsense reasoning problems: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CSQA: Deals with commonsense questions involving complex semantics.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StrategyQA: Requires multi-hop strategy for answering questions.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Date: Date inference from context.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Sports Understanding: Determine plausibility of sport related sentences.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SayCan: Maps instructions to series of robot actions.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tasks for measuring Symbolic reasoning: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Last letter concatenation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Coin flip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prompting fails in both of these tasks, chain-of-thought prompting performs well.</a:t>
            </a:r>
            <a:endParaRPr/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 &amp; Reference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hain-of-thought brings about intermediate reasoning ability.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approach is also robust to different annotating styles or language models.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limitations of chain-of-thought: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clear whether the models are reasoning like humans.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shows improvement in performance for larger models.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research on whether same technique can also be applied to smaller models with similar performance.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https://proceedings.neurips.cc/paper_files/paper/2022/file/9d5609613524ecf4f15af0f7b31abca4-Paper-Conference.pdf</a:t>
            </a:r>
            <a:endParaRPr/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