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0" roundtripDataSignature="AMtx7mjFjjYQ/8h4iP3i58J3yjDDjDR6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8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8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7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17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3" name="Google Shape;23;p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1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1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1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11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1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13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14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15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apers.ssrn.com/sol3/papers.cfm?abstract_id=3805945" TargetMode="External"/><Relationship Id="rId4" Type="http://schemas.openxmlformats.org/officeDocument/2006/relationships/hyperlink" Target="https://aclanthology.org/C18-1167/" TargetMode="External"/><Relationship Id="rId5" Type="http://schemas.openxmlformats.org/officeDocument/2006/relationships/hyperlink" Target="https://link.springer.com/chapter/10.1007/978-981-16-5689-7_26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type="ctrTitle"/>
          </p:nvPr>
        </p:nvSpPr>
        <p:spPr>
          <a:xfrm>
            <a:off x="311700" y="292650"/>
            <a:ext cx="85206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80"/>
              <a:t>Project Idea</a:t>
            </a:r>
            <a:endParaRPr sz="4080"/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311700" y="1170650"/>
            <a:ext cx="8520600" cy="37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45720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Genre Classification: A Machine Learning Based Comparative Study of Classical Bengali Literature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b="1" lang="en" sz="2200"/>
              <a:t>Group No. 12</a:t>
            </a:r>
            <a:endParaRPr b="1" sz="22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" sz="2000"/>
              <a:t>Asadullah Al Galib - 21266015</a:t>
            </a:r>
            <a:endParaRPr sz="20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" sz="2000"/>
              <a:t>Satabdi Rani Debi - 22266016</a:t>
            </a:r>
            <a:endParaRPr sz="20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" sz="2000"/>
              <a:t>Maisha Mostofa Prima - 22266007</a:t>
            </a:r>
            <a:endParaRPr sz="20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" sz="2000"/>
              <a:t>Nayema Ahmed - 20101469</a:t>
            </a:r>
            <a:endParaRPr sz="20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" sz="2000"/>
              <a:t>MD Muntasir Mahadi - 20101516</a:t>
            </a:r>
            <a:endParaRPr sz="20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/>
              <a:t>Adib Muhammad Amit- RA</a:t>
            </a:r>
            <a:endParaRPr sz="20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" sz="2000"/>
              <a:t>Ehsanur Rahman Rhythm - ST</a:t>
            </a:r>
            <a:endParaRPr sz="2000"/>
          </a:p>
        </p:txBody>
      </p:sp>
      <p:sp>
        <p:nvSpPr>
          <p:cNvPr id="88" name="Google Shape;8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4" name="Google Shape;94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727650" y="1921575"/>
            <a:ext cx="7688700" cy="29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Objectives</a:t>
            </a:r>
            <a:r>
              <a:rPr lang="en"/>
              <a:t>: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</a:t>
            </a:r>
            <a:r>
              <a:rPr lang="en"/>
              <a:t>arious genres present in classical Bengali literature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Analyze the characteristics and themes of different genres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Compare and contrast the major genres within classical Bengali literature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Classical Bengali Literature</a:t>
            </a:r>
            <a:r>
              <a:rPr lang="en"/>
              <a:t>: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Golden period of Bengali Literature, 19th Century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Notable authors: Rabindranath Tagore and Kazi Nazrul Islam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Genre Classification: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Genre classification importance in analyzing literature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Genres in Classical Bengali Literature</a:t>
            </a:r>
            <a:r>
              <a:rPr lang="en"/>
              <a:t>: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Poetry: the diverse forms of poetry, such as rhymes, and sonnets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Drama: the existence of dramatic works, including plays and theatrical performances.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Literature Review</a:t>
            </a:r>
            <a:endParaRPr/>
          </a:p>
        </p:txBody>
      </p:sp>
      <p:sp>
        <p:nvSpPr>
          <p:cNvPr id="101" name="Google Shape;101;p3"/>
          <p:cNvSpPr txBox="1"/>
          <p:nvPr>
            <p:ph idx="1" type="body"/>
          </p:nvPr>
        </p:nvSpPr>
        <p:spPr>
          <a:xfrm>
            <a:off x="729450" y="2078875"/>
            <a:ext cx="7688700" cy="27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Book Genre Categorization Using Machine Learning Algorithms (K-Nearest Neighbor, Support Vector Machine and Logistic Regression) using Customized Dataset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Three machine learning algorithms: KNN, SVM and LR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Genre Identification and the Compositional Effect of Genre in Literature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Machine learning and deep learning algorithms: CNN, LSTM, HAN, Naive Bayes, KNN, Random Forests and XGBoost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Statistical and Deep Learning Approaches for Literary Genre Classification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Machine learning algorithms: Random Forest, Naïve Bayes, and SVM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Deep learning approaches : LSTM, CNN, RNN and BERT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102" name="Google Shape;10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08" name="Google Shape;108;p4"/>
          <p:cNvSpPr txBox="1"/>
          <p:nvPr>
            <p:ph idx="1" type="body"/>
          </p:nvPr>
        </p:nvSpPr>
        <p:spPr>
          <a:xfrm>
            <a:off x="729450" y="2078875"/>
            <a:ext cx="7688700" cy="29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Main components: Crawling and model training &amp; evaluation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Crawling: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Web crawling &amp; scraping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Genres: Novel, poem, song, story, essay, drama etc.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Individual handler for each genre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Orchestrator starts from the base URL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Each genre contains multiple collections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Each collection contains many items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Individual text files generated for each item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preprocessing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Model training &amp; evaluation: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Classical methods: SVM, Naive bayes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Deep learning models: LSTM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Comparison among different models</a:t>
            </a:r>
            <a:endParaRPr/>
          </a:p>
        </p:txBody>
      </p:sp>
      <p:sp>
        <p:nvSpPr>
          <p:cNvPr id="109" name="Google Shape;109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Machine Learning Models</a:t>
            </a:r>
            <a:endParaRPr/>
          </a:p>
        </p:txBody>
      </p:sp>
      <p:sp>
        <p:nvSpPr>
          <p:cNvPr id="115" name="Google Shape;115;p5"/>
          <p:cNvSpPr txBox="1"/>
          <p:nvPr>
            <p:ph idx="1" type="body"/>
          </p:nvPr>
        </p:nvSpPr>
        <p:spPr>
          <a:xfrm>
            <a:off x="729450" y="2078875"/>
            <a:ext cx="7688700" cy="25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Classical methods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">
                <a:solidFill>
                  <a:schemeClr val="dk2"/>
                </a:solidFill>
              </a:rPr>
              <a:t>Svm helps categorizing data points.</a:t>
            </a:r>
            <a:endParaRPr>
              <a:solidFill>
                <a:schemeClr val="dk2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">
                <a:solidFill>
                  <a:schemeClr val="dk2"/>
                </a:solidFill>
              </a:rPr>
              <a:t>Naive bayes classifier helps to classification tasks.</a:t>
            </a:r>
            <a:endParaRPr>
              <a:solidFill>
                <a:schemeClr val="dk2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">
                <a:solidFill>
                  <a:schemeClr val="dk2"/>
                </a:solidFill>
              </a:rPr>
              <a:t>It uses Bayes theorem to predict the probability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Deep Learning mo</a:t>
            </a:r>
            <a:r>
              <a:rPr lang="en"/>
              <a:t>dels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>
                <a:solidFill>
                  <a:schemeClr val="dk2"/>
                </a:solidFill>
              </a:rPr>
              <a:t>Three main components of LSTM are input gate, forget gate, and output gate</a:t>
            </a:r>
            <a:endParaRPr>
              <a:solidFill>
                <a:schemeClr val="dk2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">
                <a:solidFill>
                  <a:schemeClr val="dk2"/>
                </a:solidFill>
              </a:rPr>
              <a:t>LSTM is widely utilized in natural language processing, speech recognition, and machine translation.</a:t>
            </a:r>
            <a:endParaRPr>
              <a:solidFill>
                <a:schemeClr val="dk2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">
                <a:solidFill>
                  <a:schemeClr val="dk2"/>
                </a:solidFill>
              </a:rPr>
              <a:t>LSTMs are effective in text classification by capturing contextual information and dependencies within text, enabling accurate predictions relationships between words or characters.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6" name="Google Shape;116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22" name="Google Shape;122;p6"/>
          <p:cNvSpPr txBox="1"/>
          <p:nvPr>
            <p:ph idx="1" type="body"/>
          </p:nvPr>
        </p:nvSpPr>
        <p:spPr>
          <a:xfrm>
            <a:off x="729450" y="2078875"/>
            <a:ext cx="7688700" cy="28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https://papers.ssrn.com/sol3/papers.cfm?abstract_id=3805945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https://aclanthology.org/C18-1167/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https://link.springer.com/chapter/10.1007/978-981-16-5689-7_26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123" name="Google Shape;123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