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3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1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04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823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9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283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63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67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36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94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71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7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1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7C2AD8-6BF6-4F86-AAE2-DFD1AFBAAC7B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E83DE2-9CA6-4DC1-99E6-45D4945845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232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Breakfast</a:t>
            </a:r>
            <a:r>
              <a:rPr lang="da-DK" dirty="0" smtClean="0"/>
              <a:t> Manager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Casper Radmer Jensen &amp; Aleksander Adrian Gabel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09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Reflektion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Valg af testdeltagere</a:t>
            </a:r>
          </a:p>
          <a:p>
            <a:pPr lvl="1"/>
            <a:r>
              <a:rPr lang="da-DK" dirty="0"/>
              <a:t>Samme testdeltagere</a:t>
            </a:r>
          </a:p>
          <a:p>
            <a:pPr lvl="1"/>
            <a:r>
              <a:rPr lang="da-DK" dirty="0"/>
              <a:t>Relationer</a:t>
            </a:r>
          </a:p>
          <a:p>
            <a:pPr lvl="1"/>
            <a:r>
              <a:rPr lang="da-DK" dirty="0"/>
              <a:t>IT-erfaring</a:t>
            </a:r>
          </a:p>
          <a:p>
            <a:r>
              <a:rPr lang="da-DK" dirty="0"/>
              <a:t>En tredje usability test?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86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</a:p>
          <a:p>
            <a:pPr lvl="1"/>
            <a:r>
              <a:rPr lang="da-DK" dirty="0" smtClean="0"/>
              <a:t>Mindst </a:t>
            </a:r>
            <a:r>
              <a:rPr lang="da-DK" dirty="0"/>
              <a:t>75% af brugerne </a:t>
            </a:r>
            <a:r>
              <a:rPr lang="da-DK" dirty="0" smtClean="0"/>
              <a:t>er tilfredse </a:t>
            </a:r>
            <a:r>
              <a:rPr lang="da-DK" dirty="0"/>
              <a:t>med designet og </a:t>
            </a:r>
            <a:r>
              <a:rPr lang="da-DK" dirty="0" smtClean="0"/>
              <a:t>behøver ingen hjælp</a:t>
            </a:r>
          </a:p>
          <a:p>
            <a:r>
              <a:rPr lang="da-DK" dirty="0" smtClean="0"/>
              <a:t>Frivilligt produkt</a:t>
            </a:r>
          </a:p>
          <a:p>
            <a:pPr lvl="1"/>
            <a:r>
              <a:rPr lang="da-DK" dirty="0" smtClean="0"/>
              <a:t>Utilfredse brugere forsvinder</a:t>
            </a:r>
          </a:p>
          <a:p>
            <a:r>
              <a:rPr lang="da-DK" dirty="0" smtClean="0"/>
              <a:t>Producenten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0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Teaser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25</a:t>
            </a:r>
            <a:r>
              <a:rPr lang="da-DK" dirty="0"/>
              <a:t>% færre væsentlige </a:t>
            </a:r>
            <a:r>
              <a:rPr lang="da-DK" dirty="0" smtClean="0"/>
              <a:t>problemområder oplevet af ca. </a:t>
            </a:r>
            <a:r>
              <a:rPr lang="da-DK" dirty="0"/>
              <a:t>50% </a:t>
            </a:r>
            <a:r>
              <a:rPr lang="da-DK" dirty="0" smtClean="0"/>
              <a:t>færre </a:t>
            </a:r>
            <a:r>
              <a:rPr lang="da-DK" dirty="0"/>
              <a:t>testdeltagere.</a:t>
            </a:r>
          </a:p>
        </p:txBody>
      </p:sp>
    </p:spTree>
    <p:extLst>
      <p:ext uri="{BB962C8B-B14F-4D97-AF65-F5344CB8AC3E}">
        <p14:creationId xmlns:p14="http://schemas.microsoft.com/office/powerpoint/2010/main" val="34259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Kodestruktur</a:t>
            </a:r>
          </a:p>
          <a:p>
            <a:r>
              <a:rPr lang="da-DK" dirty="0" smtClean="0"/>
              <a:t>Funktionelle</a:t>
            </a:r>
          </a:p>
          <a:p>
            <a:pPr lvl="1"/>
            <a:r>
              <a:rPr lang="da-DK" dirty="0" smtClean="0"/>
              <a:t>Design og datahåndtering</a:t>
            </a:r>
          </a:p>
          <a:p>
            <a:r>
              <a:rPr lang="da-DK" dirty="0" smtClean="0"/>
              <a:t> Målelige krav</a:t>
            </a:r>
          </a:p>
          <a:p>
            <a:pPr lvl="1"/>
            <a:r>
              <a:rPr lang="da-DK" dirty="0" smtClean="0"/>
              <a:t>Brugergennemførsel og brugertilfredshed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75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Iterationer</a:t>
            </a:r>
            <a:endParaRPr lang="da-DK" dirty="0" smtClean="0"/>
          </a:p>
          <a:p>
            <a:pPr lvl="1"/>
            <a:r>
              <a:rPr lang="da-DK" dirty="0" smtClean="0"/>
              <a:t>Design, prototype, evaluering og analyse</a:t>
            </a:r>
            <a:endParaRPr lang="da-DK" dirty="0"/>
          </a:p>
          <a:p>
            <a:r>
              <a:rPr lang="da-DK" dirty="0"/>
              <a:t>Usability </a:t>
            </a:r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Opbygning</a:t>
            </a:r>
          </a:p>
          <a:p>
            <a:pPr lvl="1"/>
            <a:r>
              <a:rPr lang="da-DK" dirty="0" smtClean="0"/>
              <a:t>Test af målelige krav</a:t>
            </a:r>
          </a:p>
          <a:p>
            <a:r>
              <a:rPr lang="da-DK" dirty="0" smtClean="0"/>
              <a:t>Testdeltagere</a:t>
            </a:r>
          </a:p>
          <a:p>
            <a:pPr lvl="1"/>
            <a:r>
              <a:rPr lang="da-DK" dirty="0" smtClean="0"/>
              <a:t>Målgruppe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1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https://lh3.googleusercontent.com/VXfg8hLlbSnKnalYRRYuCAXbhLHYadubcn0SfuS1E1U_vJVD8j-4UWfcpXKGPGo7t5k_4GoBlaYP6nGvnt1Y-o8fdxRaEcVORwKlIZBMqDVNlRLgsIKX3yKJOw2xUCLp5jnGVo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641923"/>
            <a:ext cx="5267179" cy="23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AZKeGkQlohqLZ7frPQ1fnWADgP884ZhR8idxkEV9NqbqoP8v1jU1AZ2kCwi9fk4xrlRG0BohdsURCmWqOJGJyg8BUAtANaN_i-lCzA7ICNf4ngp1lcVqqxi7FBWi_eKT9nrv4B1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15" y="2641923"/>
            <a:ext cx="4850871" cy="23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smtClean="0"/>
              <a:t>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46" y="2951671"/>
            <a:ext cx="2760237" cy="1800796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72" y="2951671"/>
            <a:ext cx="2588424" cy="17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25% færre væsentlige problemområder oplevet af ca. 50% færre testdeltagere</a:t>
            </a:r>
            <a:r>
              <a:rPr lang="da-DK" dirty="0" smtClean="0"/>
              <a:t>.</a:t>
            </a:r>
          </a:p>
          <a:p>
            <a:pPr lvl="1"/>
            <a:r>
              <a:rPr lang="da-DK" dirty="0" smtClean="0"/>
              <a:t>2-4 testdeltagere til 1-2 testdeltagere</a:t>
            </a:r>
            <a:endParaRPr lang="da-DK" dirty="0"/>
          </a:p>
          <a:p>
            <a:r>
              <a:rPr lang="da-DK" dirty="0" smtClean="0"/>
              <a:t>Alle </a:t>
            </a:r>
            <a:r>
              <a:rPr lang="da-DK" dirty="0" err="1" smtClean="0"/>
              <a:t>testopgaver</a:t>
            </a:r>
            <a:r>
              <a:rPr lang="da-DK" dirty="0" smtClean="0"/>
              <a:t> overholdte de målelige krav i anden test</a:t>
            </a:r>
          </a:p>
          <a:p>
            <a:r>
              <a:rPr lang="da-DK" dirty="0" smtClean="0"/>
              <a:t>Usability test er løsningen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83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Reflektion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Usability test</a:t>
            </a:r>
          </a:p>
          <a:p>
            <a:pPr lvl="1"/>
            <a:r>
              <a:rPr lang="da-DK" dirty="0" smtClean="0"/>
              <a:t>Bruger feedback</a:t>
            </a:r>
          </a:p>
          <a:p>
            <a:r>
              <a:rPr lang="da-DK" dirty="0"/>
              <a:t>Test af eget </a:t>
            </a:r>
            <a:r>
              <a:rPr lang="da-DK" dirty="0" smtClean="0"/>
              <a:t>produkt</a:t>
            </a:r>
          </a:p>
          <a:p>
            <a:pPr lvl="1"/>
            <a:r>
              <a:rPr lang="da-DK" dirty="0" smtClean="0"/>
              <a:t>Drejebogen</a:t>
            </a:r>
          </a:p>
          <a:p>
            <a:pPr lvl="1"/>
            <a:r>
              <a:rPr lang="da-DK" dirty="0" smtClean="0"/>
              <a:t>Brugerkontakt</a:t>
            </a:r>
          </a:p>
          <a:p>
            <a:r>
              <a:rPr lang="da-DK" dirty="0" smtClean="0"/>
              <a:t>Ingen </a:t>
            </a:r>
            <a:r>
              <a:rPr lang="da-DK" dirty="0"/>
              <a:t>tidlig </a:t>
            </a:r>
            <a:r>
              <a:rPr lang="da-DK" dirty="0" smtClean="0"/>
              <a:t>brugerinddragelse</a:t>
            </a:r>
          </a:p>
          <a:p>
            <a:pPr lvl="1"/>
            <a:r>
              <a:rPr lang="da-DK" dirty="0" smtClean="0"/>
              <a:t>Skitser</a:t>
            </a:r>
            <a:r>
              <a:rPr lang="da-DK" dirty="0"/>
              <a:t> </a:t>
            </a:r>
            <a:r>
              <a:rPr lang="da-DK" dirty="0" smtClean="0"/>
              <a:t>og spørgeskemaundersøgelser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5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ærd at citere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ærd at citer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ærd at citer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TM03457503[[fn=Citat]]</Template>
  <TotalTime>240</TotalTime>
  <Words>142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Værd at citere</vt:lpstr>
      <vt:lpstr>Breakfast Manager</vt:lpstr>
      <vt:lpstr>Motivation</vt:lpstr>
      <vt:lpstr>Teaser</vt:lpstr>
      <vt:lpstr>Metoder</vt:lpstr>
      <vt:lpstr>Metoder</vt:lpstr>
      <vt:lpstr>Design udvikling</vt:lpstr>
      <vt:lpstr>Design udvikling</vt:lpstr>
      <vt:lpstr>Resultater</vt:lpstr>
      <vt:lpstr>Reflektion</vt:lpstr>
      <vt:lpstr>Reflektion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Breakfast Manager</dc:title>
  <dc:creator>casper radmer</dc:creator>
  <cp:lastModifiedBy>casper radmer</cp:lastModifiedBy>
  <cp:revision>15</cp:revision>
  <dcterms:created xsi:type="dcterms:W3CDTF">2016-06-20T09:32:57Z</dcterms:created>
  <dcterms:modified xsi:type="dcterms:W3CDTF">2016-06-20T13:33:13Z</dcterms:modified>
</cp:coreProperties>
</file>