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60" r:id="rId4"/>
    <p:sldId id="258" r:id="rId5"/>
    <p:sldId id="264" r:id="rId6"/>
    <p:sldId id="259" r:id="rId7"/>
    <p:sldId id="266" r:id="rId8"/>
    <p:sldId id="263" r:id="rId9"/>
    <p:sldId id="262" r:id="rId10"/>
    <p:sldId id="261" r:id="rId11"/>
    <p:sldId id="265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22-06-2016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16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22-06-2016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504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22-06-2016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823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22-06-2016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597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22-06-2016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2831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22-06-2016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163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22-06-2016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670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22-06-2016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369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22-06-2016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51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22-06-2016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294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22-06-2016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71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22-06-2016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17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2AD8-6BF6-4F86-AAE2-DFD1AFBAAC7B}" type="datetimeFigureOut">
              <a:rPr lang="da-DK" smtClean="0"/>
              <a:t>22-06-2016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DE2-9CA6-4DC1-99E6-45D494584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815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27C2AD8-6BF6-4F86-AAE2-DFD1AFBAAC7B}" type="datetimeFigureOut">
              <a:rPr lang="da-DK" smtClean="0"/>
              <a:t>22-06-2016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E83DE2-9CA6-4DC1-99E6-45D494584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2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7C2AD8-6BF6-4F86-AAE2-DFD1AFBAAC7B}" type="datetimeFigureOut">
              <a:rPr lang="da-DK" smtClean="0"/>
              <a:t>22-06-2016</a:t>
            </a:fld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E83DE2-9CA6-4DC1-99E6-45D4945845F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2328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Breakfast</a:t>
            </a:r>
            <a:r>
              <a:rPr lang="da-DK" dirty="0" smtClean="0"/>
              <a:t> Manager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Casper Radmer Jensen &amp; Aleksander Adrian Gabel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309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Reflektion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Usability test</a:t>
            </a:r>
          </a:p>
          <a:p>
            <a:pPr lvl="1"/>
            <a:r>
              <a:rPr lang="da-DK" dirty="0" smtClean="0"/>
              <a:t>Bruger feedback</a:t>
            </a:r>
          </a:p>
          <a:p>
            <a:r>
              <a:rPr lang="da-DK" dirty="0"/>
              <a:t>Test af eget </a:t>
            </a:r>
            <a:r>
              <a:rPr lang="da-DK" dirty="0" smtClean="0"/>
              <a:t>produkt</a:t>
            </a:r>
          </a:p>
          <a:p>
            <a:pPr lvl="1"/>
            <a:r>
              <a:rPr lang="da-DK" dirty="0" smtClean="0"/>
              <a:t>Drejebogen</a:t>
            </a:r>
          </a:p>
          <a:p>
            <a:pPr lvl="1"/>
            <a:r>
              <a:rPr lang="da-DK" dirty="0" smtClean="0"/>
              <a:t>Brugerkontakt</a:t>
            </a:r>
          </a:p>
          <a:p>
            <a:r>
              <a:rPr lang="da-DK" dirty="0" smtClean="0"/>
              <a:t>Ingen </a:t>
            </a:r>
            <a:r>
              <a:rPr lang="da-DK" dirty="0"/>
              <a:t>tidlig </a:t>
            </a:r>
            <a:r>
              <a:rPr lang="da-DK" dirty="0" smtClean="0"/>
              <a:t>brugerinddragelse</a:t>
            </a:r>
          </a:p>
          <a:p>
            <a:pPr lvl="1"/>
            <a:r>
              <a:rPr lang="da-DK" dirty="0" smtClean="0"/>
              <a:t>Skitser</a:t>
            </a:r>
            <a:r>
              <a:rPr lang="da-DK" dirty="0"/>
              <a:t> </a:t>
            </a:r>
            <a:r>
              <a:rPr lang="da-DK" dirty="0" smtClean="0"/>
              <a:t>og spørgeskemaundersøgelser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65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Reflektion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Valg af testdeltagere</a:t>
            </a:r>
          </a:p>
          <a:p>
            <a:pPr lvl="1"/>
            <a:r>
              <a:rPr lang="da-DK" dirty="0"/>
              <a:t>Samme testdeltagere</a:t>
            </a:r>
          </a:p>
          <a:p>
            <a:pPr lvl="1"/>
            <a:r>
              <a:rPr lang="da-DK" dirty="0"/>
              <a:t>Relationer</a:t>
            </a:r>
          </a:p>
          <a:p>
            <a:pPr lvl="1"/>
            <a:r>
              <a:rPr lang="da-DK" dirty="0"/>
              <a:t>IT-erfaring</a:t>
            </a:r>
          </a:p>
          <a:p>
            <a:r>
              <a:rPr lang="da-DK" dirty="0"/>
              <a:t>En tredje usability test?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86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Motivation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Problemformulering</a:t>
            </a:r>
          </a:p>
          <a:p>
            <a:pPr lvl="1"/>
            <a:r>
              <a:rPr lang="da-DK" dirty="0" smtClean="0"/>
              <a:t>Mindst </a:t>
            </a:r>
            <a:r>
              <a:rPr lang="da-DK" dirty="0"/>
              <a:t>75% af brugerne </a:t>
            </a:r>
            <a:r>
              <a:rPr lang="da-DK" dirty="0" smtClean="0"/>
              <a:t>er tilfredse </a:t>
            </a:r>
            <a:r>
              <a:rPr lang="da-DK" dirty="0"/>
              <a:t>med designet og </a:t>
            </a:r>
            <a:r>
              <a:rPr lang="da-DK" dirty="0" smtClean="0"/>
              <a:t>behøver ingen hjælp</a:t>
            </a:r>
          </a:p>
          <a:p>
            <a:r>
              <a:rPr lang="da-DK" dirty="0" smtClean="0"/>
              <a:t>Frivilligt produkt</a:t>
            </a:r>
          </a:p>
          <a:p>
            <a:pPr lvl="1"/>
            <a:r>
              <a:rPr lang="da-DK" dirty="0" smtClean="0"/>
              <a:t>Utilfredse brugere forsvinder</a:t>
            </a:r>
          </a:p>
          <a:p>
            <a:r>
              <a:rPr lang="da-DK" dirty="0" smtClean="0"/>
              <a:t>Producenten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406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Teaser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25</a:t>
            </a:r>
            <a:r>
              <a:rPr lang="da-DK" dirty="0"/>
              <a:t>% færre væsentlige </a:t>
            </a:r>
            <a:r>
              <a:rPr lang="da-DK" dirty="0" smtClean="0"/>
              <a:t>problemområder oplevet af ca. </a:t>
            </a:r>
            <a:r>
              <a:rPr lang="da-DK" dirty="0"/>
              <a:t>50% </a:t>
            </a:r>
            <a:r>
              <a:rPr lang="da-DK" dirty="0" smtClean="0"/>
              <a:t>færre </a:t>
            </a:r>
            <a:r>
              <a:rPr lang="da-DK" dirty="0"/>
              <a:t>testdeltagere.</a:t>
            </a:r>
          </a:p>
        </p:txBody>
      </p:sp>
    </p:spTree>
    <p:extLst>
      <p:ext uri="{BB962C8B-B14F-4D97-AF65-F5344CB8AC3E}">
        <p14:creationId xmlns:p14="http://schemas.microsoft.com/office/powerpoint/2010/main" val="34259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Metoder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Kodestruktur</a:t>
            </a:r>
          </a:p>
          <a:p>
            <a:r>
              <a:rPr lang="da-DK" dirty="0" smtClean="0"/>
              <a:t>Funktionelle</a:t>
            </a:r>
          </a:p>
          <a:p>
            <a:pPr lvl="1"/>
            <a:r>
              <a:rPr lang="da-DK" dirty="0" smtClean="0"/>
              <a:t>Design og datahåndtering</a:t>
            </a:r>
          </a:p>
          <a:p>
            <a:r>
              <a:rPr lang="da-DK" dirty="0" smtClean="0"/>
              <a:t> Målelige krav</a:t>
            </a:r>
          </a:p>
          <a:p>
            <a:pPr lvl="1"/>
            <a:r>
              <a:rPr lang="da-DK" dirty="0" smtClean="0"/>
              <a:t>Brugergennemførsel og brugertilfredshed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75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Metoder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Iterationer</a:t>
            </a:r>
            <a:endParaRPr lang="da-DK" dirty="0" smtClean="0"/>
          </a:p>
          <a:p>
            <a:pPr lvl="1"/>
            <a:r>
              <a:rPr lang="da-DK" dirty="0" smtClean="0"/>
              <a:t>Design, prototype, evaluering og analyse</a:t>
            </a:r>
            <a:endParaRPr lang="da-DK" dirty="0"/>
          </a:p>
          <a:p>
            <a:r>
              <a:rPr lang="da-DK" dirty="0"/>
              <a:t>Usability </a:t>
            </a:r>
            <a:r>
              <a:rPr lang="da-DK" dirty="0" smtClean="0"/>
              <a:t>test</a:t>
            </a:r>
          </a:p>
          <a:p>
            <a:pPr lvl="1"/>
            <a:r>
              <a:rPr lang="da-DK" dirty="0" smtClean="0"/>
              <a:t>Opbygning</a:t>
            </a:r>
          </a:p>
          <a:p>
            <a:pPr lvl="1"/>
            <a:r>
              <a:rPr lang="da-DK" dirty="0" smtClean="0"/>
              <a:t>Test af målelige krav</a:t>
            </a:r>
          </a:p>
          <a:p>
            <a:r>
              <a:rPr lang="da-DK" dirty="0" smtClean="0"/>
              <a:t>Testdeltagere</a:t>
            </a:r>
          </a:p>
          <a:p>
            <a:pPr lvl="1"/>
            <a:r>
              <a:rPr lang="da-DK" dirty="0" smtClean="0"/>
              <a:t>Målgruppe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12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Design udvikling</a:t>
            </a:r>
            <a:endParaRPr lang="da-DK" dirty="0"/>
          </a:p>
        </p:txBody>
      </p:sp>
      <p:pic>
        <p:nvPicPr>
          <p:cNvPr id="1026" name="Picture 2" descr="https://lh3.googleusercontent.com/VXfg8hLlbSnKnalYRRYuCAXbhLHYadubcn0SfuS1E1U_vJVD8j-4UWfcpXKGPGo7t5k_4GoBlaYP6nGvnt1Y-o8fdxRaEcVORwKlIZBMqDVNlRLgsIKX3yKJOw2xUCLp5jnGVo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3136687"/>
            <a:ext cx="5267179" cy="23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AZKeGkQlohqLZ7frPQ1fnWADgP884ZhR8idxkEV9NqbqoP8v1jU1AZ2kCwi9fk4xrlRG0BohdsURCmWqOJGJyg8BUAtANaN_i-lCzA7ICNf4ngp1lcVqqxi7FBWi_eKT9nrv4B1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415" y="3136686"/>
            <a:ext cx="4850871" cy="23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5962046" y="4127881"/>
            <a:ext cx="675503" cy="36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xtBox 3"/>
          <p:cNvSpPr txBox="1"/>
          <p:nvPr/>
        </p:nvSpPr>
        <p:spPr>
          <a:xfrm>
            <a:off x="5531114" y="51122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v.1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35872" y="50989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v.3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udvikling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 descr="https://lh5.googleusercontent.com/CohSM_9zMui4eNv0d7a5cRi1wbeY1fDkQ8bYO8_q-FCk-WX_DqEozuIp567IVYamZlsJemkEJ1gIXR-O6Cdst7brVFMq29QBVMFfZfXl1HVz1sDeQUDCXehIZJ6ieE_h8SEjqSX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18" y="3356065"/>
            <a:ext cx="3406086" cy="1597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7" descr="https://lh6.googleusercontent.com/AcfGE1rdU_R0MKWVmj_5CUtuqAf9QG2NzJtPRcD_rlR5bJzknW3O8vyEK_Oov8Jhz6gGF0GdJBHDaKmnLTDJarvQYx3jo57-seO8kgGaF1GOMKqWl8UyDdFw7P6bdhL48LQ_wfQV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411" y="3326171"/>
            <a:ext cx="3571875" cy="1657350"/>
          </a:xfrm>
          <a:prstGeom prst="rect">
            <a:avLst/>
          </a:prstGeom>
          <a:noFill/>
          <a:ln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7320556" y="3826205"/>
            <a:ext cx="675503" cy="36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4126701" y="46182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v.2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1411" y="461418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v.3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9" name="Picture 8" descr="https://lh3.googleusercontent.com/lmTDdRxNXbWoLdZldBgUre5R8NHEV8SMYIhzpU-LdycUCmt_lI9NK1UGrcMFwfmoy1rFhAM-TxPsQ8j938_3OoNRvd2hoz2SCyUcUfJFPI14dB5o2oZv7MD63EaZsKRfQETav3vh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3326171"/>
            <a:ext cx="3030494" cy="16034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ight Arrow 9"/>
          <p:cNvSpPr/>
          <p:nvPr/>
        </p:nvSpPr>
        <p:spPr>
          <a:xfrm>
            <a:off x="3637055" y="3826204"/>
            <a:ext cx="675503" cy="36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748265" y="458429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v.1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5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smtClean="0"/>
              <a:t>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627" y="3133555"/>
            <a:ext cx="2669622" cy="16726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54" y="3137556"/>
            <a:ext cx="2645613" cy="1692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553" y="3133555"/>
            <a:ext cx="2669622" cy="181397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845335" y="3788656"/>
            <a:ext cx="675503" cy="36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ight Arrow 9"/>
          <p:cNvSpPr/>
          <p:nvPr/>
        </p:nvSpPr>
        <p:spPr>
          <a:xfrm>
            <a:off x="7445211" y="3788655"/>
            <a:ext cx="675503" cy="36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1026554" y="44569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v.1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4627" y="44569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v.2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61553" y="457819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v.3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1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Resultater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25% færre væsentlige problemområder oplevet af ca. 50% færre testdeltagere</a:t>
            </a:r>
            <a:r>
              <a:rPr lang="da-DK" dirty="0" smtClean="0"/>
              <a:t>.</a:t>
            </a:r>
          </a:p>
          <a:p>
            <a:pPr lvl="1"/>
            <a:r>
              <a:rPr lang="da-DK" dirty="0" smtClean="0"/>
              <a:t>2-4 testdeltagere til 1-2 testdeltagere</a:t>
            </a:r>
            <a:endParaRPr lang="da-DK" dirty="0"/>
          </a:p>
          <a:p>
            <a:r>
              <a:rPr lang="da-DK" dirty="0" smtClean="0"/>
              <a:t>Alle testopgaver overholder de målelige krav i anden test</a:t>
            </a:r>
          </a:p>
          <a:p>
            <a:r>
              <a:rPr lang="da-DK" dirty="0" smtClean="0"/>
              <a:t>Usability test er løsningen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683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ærd at citere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ærd at citer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ærd at citer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TM03457503[[fn=Citat]]</Template>
  <TotalTime>257</TotalTime>
  <Words>152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Værd at citere</vt:lpstr>
      <vt:lpstr>Breakfast Manager</vt:lpstr>
      <vt:lpstr>Motivation</vt:lpstr>
      <vt:lpstr>Teaser</vt:lpstr>
      <vt:lpstr>Metoder</vt:lpstr>
      <vt:lpstr>Metoder</vt:lpstr>
      <vt:lpstr>Design udvikling</vt:lpstr>
      <vt:lpstr>Design udvikling</vt:lpstr>
      <vt:lpstr>Design udvikling</vt:lpstr>
      <vt:lpstr>Resultater</vt:lpstr>
      <vt:lpstr>Reflektion</vt:lpstr>
      <vt:lpstr>Reflektion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Breakfast Manager</dc:title>
  <dc:creator>casper radmer</dc:creator>
  <cp:lastModifiedBy>Aleksander Gabel</cp:lastModifiedBy>
  <cp:revision>19</cp:revision>
  <dcterms:created xsi:type="dcterms:W3CDTF">2016-06-20T09:32:57Z</dcterms:created>
  <dcterms:modified xsi:type="dcterms:W3CDTF">2016-06-22T14:47:54Z</dcterms:modified>
</cp:coreProperties>
</file>