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Nunito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NunitoSans-bold.fntdata"/><Relationship Id="rId12" Type="http://schemas.openxmlformats.org/officeDocument/2006/relationships/slide" Target="slides/slide8.xml"/><Relationship Id="rId34" Type="http://schemas.openxmlformats.org/officeDocument/2006/relationships/font" Target="fonts/NunitoSans-regular.fntdata"/><Relationship Id="rId15" Type="http://schemas.openxmlformats.org/officeDocument/2006/relationships/slide" Target="slides/slide11.xml"/><Relationship Id="rId37" Type="http://schemas.openxmlformats.org/officeDocument/2006/relationships/font" Target="fonts/NunitoSans-boldItalic.fntdata"/><Relationship Id="rId14" Type="http://schemas.openxmlformats.org/officeDocument/2006/relationships/slide" Target="slides/slide10.xml"/><Relationship Id="rId36" Type="http://schemas.openxmlformats.org/officeDocument/2006/relationships/font" Target="fonts/Nunito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spTree>
      <p:nvGrpSpPr>
        <p:cNvPr id="9"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txBox="1"/>
          <p:nvPr>
            <p:ph type="ctrTitle"/>
          </p:nvPr>
        </p:nvSpPr>
        <p:spPr>
          <a:xfrm>
            <a:off x="468925" y="2387250"/>
            <a:ext cx="3636600" cy="2259000"/>
          </a:xfrm>
          <a:prstGeom prst="rect">
            <a:avLst/>
          </a:prstGeom>
        </p:spPr>
        <p:txBody>
          <a:bodyPr anchorCtr="0" anchor="t" bIns="91425" lIns="91425" rIns="91425" wrap="square" tIns="91425"/>
          <a:lstStyle>
            <a:lvl1pPr lvl="0" rtl="0">
              <a:spcBef>
                <a:spcPts val="0"/>
              </a:spcBef>
              <a:buClr>
                <a:srgbClr val="F67031"/>
              </a:buClr>
              <a:buSzPct val="100000"/>
              <a:defRPr b="1" sz="3000">
                <a:solidFill>
                  <a:srgbClr val="F67031"/>
                </a:solidFill>
              </a:defRPr>
            </a:lvl1pPr>
            <a:lvl2pPr lvl="1" rtl="0">
              <a:spcBef>
                <a:spcPts val="0"/>
              </a:spcBef>
              <a:buClr>
                <a:srgbClr val="F67031"/>
              </a:buClr>
              <a:buSzPct val="100000"/>
              <a:defRPr b="1" sz="3000">
                <a:solidFill>
                  <a:srgbClr val="F67031"/>
                </a:solidFill>
              </a:defRPr>
            </a:lvl2pPr>
            <a:lvl3pPr lvl="2" rtl="0">
              <a:spcBef>
                <a:spcPts val="0"/>
              </a:spcBef>
              <a:buClr>
                <a:srgbClr val="F67031"/>
              </a:buClr>
              <a:buSzPct val="100000"/>
              <a:defRPr b="1" sz="3000">
                <a:solidFill>
                  <a:srgbClr val="F67031"/>
                </a:solidFill>
              </a:defRPr>
            </a:lvl3pPr>
            <a:lvl4pPr lvl="3" rtl="0">
              <a:spcBef>
                <a:spcPts val="0"/>
              </a:spcBef>
              <a:buClr>
                <a:srgbClr val="F67031"/>
              </a:buClr>
              <a:buSzPct val="100000"/>
              <a:defRPr b="1" sz="3000">
                <a:solidFill>
                  <a:srgbClr val="F67031"/>
                </a:solidFill>
              </a:defRPr>
            </a:lvl4pPr>
            <a:lvl5pPr lvl="4" rtl="0">
              <a:spcBef>
                <a:spcPts val="0"/>
              </a:spcBef>
              <a:buClr>
                <a:srgbClr val="F67031"/>
              </a:buClr>
              <a:buSzPct val="100000"/>
              <a:defRPr b="1" sz="3000">
                <a:solidFill>
                  <a:srgbClr val="F67031"/>
                </a:solidFill>
              </a:defRPr>
            </a:lvl5pPr>
            <a:lvl6pPr lvl="5" rtl="0">
              <a:spcBef>
                <a:spcPts val="0"/>
              </a:spcBef>
              <a:buClr>
                <a:srgbClr val="F67031"/>
              </a:buClr>
              <a:buSzPct val="100000"/>
              <a:defRPr b="1" sz="3000">
                <a:solidFill>
                  <a:srgbClr val="F67031"/>
                </a:solidFill>
              </a:defRPr>
            </a:lvl6pPr>
            <a:lvl7pPr lvl="6" rtl="0">
              <a:spcBef>
                <a:spcPts val="0"/>
              </a:spcBef>
              <a:buClr>
                <a:srgbClr val="F67031"/>
              </a:buClr>
              <a:buSzPct val="100000"/>
              <a:defRPr b="1" sz="3000">
                <a:solidFill>
                  <a:srgbClr val="F67031"/>
                </a:solidFill>
              </a:defRPr>
            </a:lvl7pPr>
            <a:lvl8pPr lvl="7" rtl="0">
              <a:spcBef>
                <a:spcPts val="0"/>
              </a:spcBef>
              <a:buClr>
                <a:srgbClr val="F67031"/>
              </a:buClr>
              <a:buSzPct val="100000"/>
              <a:defRPr b="1" sz="3000">
                <a:solidFill>
                  <a:srgbClr val="F67031"/>
                </a:solidFill>
              </a:defRPr>
            </a:lvl8pPr>
            <a:lvl9pPr lvl="8" rtl="0">
              <a:spcBef>
                <a:spcPts val="0"/>
              </a:spcBef>
              <a:buClr>
                <a:srgbClr val="F67031"/>
              </a:buClr>
              <a:buSzPct val="100000"/>
              <a:defRPr b="1" sz="3000">
                <a:solidFill>
                  <a:srgbClr val="F67031"/>
                </a:solidFill>
              </a:defRPr>
            </a:lvl9pPr>
          </a:lstStyle>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anchorCtr="0" anchor="ctr" bIns="45700" lIns="91425" rIns="91425" wrap="square"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65"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wrap="square"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68" name="Shape 68"/>
          <p:cNvSpPr txBox="1"/>
          <p:nvPr>
            <p:ph type="title"/>
          </p:nvPr>
        </p:nvSpPr>
        <p:spPr>
          <a:xfrm>
            <a:off x="234450" y="575500"/>
            <a:ext cx="2046300" cy="39810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9" name="Shape 69"/>
          <p:cNvSpPr txBox="1"/>
          <p:nvPr>
            <p:ph idx="1" type="body"/>
          </p:nvPr>
        </p:nvSpPr>
        <p:spPr>
          <a:xfrm>
            <a:off x="3062200" y="575500"/>
            <a:ext cx="2730000" cy="3981000"/>
          </a:xfrm>
          <a:prstGeom prst="rect">
            <a:avLst/>
          </a:prstGeom>
        </p:spPr>
        <p:txBody>
          <a:bodyPr anchorCtr="0" anchor="t" bIns="91425" lIns="91425" rIns="91425" wrap="square" tIns="91425"/>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p:txBody>
      </p:sp>
      <p:sp>
        <p:nvSpPr>
          <p:cNvPr id="70" name="Shape 70"/>
          <p:cNvSpPr txBox="1"/>
          <p:nvPr>
            <p:ph idx="2" type="body"/>
          </p:nvPr>
        </p:nvSpPr>
        <p:spPr>
          <a:xfrm>
            <a:off x="5956701" y="575500"/>
            <a:ext cx="2730000" cy="3981000"/>
          </a:xfrm>
          <a:prstGeom prst="rect">
            <a:avLst/>
          </a:prstGeom>
        </p:spPr>
        <p:txBody>
          <a:bodyPr anchorCtr="0" anchor="t" bIns="91425" lIns="91425" rIns="91425" wrap="square" tIns="91425"/>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p:txBody>
      </p:sp>
      <p:sp>
        <p:nvSpPr>
          <p:cNvPr id="71" name="Shape 71"/>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72" name="Shape 72"/>
        <p:cNvGrpSpPr/>
        <p:nvPr/>
      </p:nvGrpSpPr>
      <p:grpSpPr>
        <a:xfrm>
          <a:off x="0" y="0"/>
          <a:ext cx="0" cy="0"/>
          <a:chOff x="0" y="0"/>
          <a:chExt cx="0" cy="0"/>
        </a:xfrm>
      </p:grpSpPr>
      <p:sp>
        <p:nvSpPr>
          <p:cNvPr id="73" name="Shape 7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wrap="square"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74" name="Shape 74"/>
          <p:cNvSpPr/>
          <p:nvPr/>
        </p:nvSpPr>
        <p:spPr>
          <a:xfrm>
            <a:off x="2585475" y="0"/>
            <a:ext cx="6558600" cy="51435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txBox="1"/>
          <p:nvPr>
            <p:ph type="title"/>
          </p:nvPr>
        </p:nvSpPr>
        <p:spPr>
          <a:xfrm>
            <a:off x="234450" y="575500"/>
            <a:ext cx="2046300" cy="39810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 type="body"/>
          </p:nvPr>
        </p:nvSpPr>
        <p:spPr>
          <a:xfrm>
            <a:off x="3069325" y="575500"/>
            <a:ext cx="1789800" cy="3981000"/>
          </a:xfrm>
          <a:prstGeom prst="rect">
            <a:avLst/>
          </a:prstGeom>
        </p:spPr>
        <p:txBody>
          <a:bodyPr anchorCtr="0" anchor="t" bIns="91425" lIns="91425" rIns="91425" wrap="square" tIns="91425"/>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p:txBody>
      </p:sp>
      <p:sp>
        <p:nvSpPr>
          <p:cNvPr id="77" name="Shape 77"/>
          <p:cNvSpPr txBox="1"/>
          <p:nvPr>
            <p:ph idx="2" type="body"/>
          </p:nvPr>
        </p:nvSpPr>
        <p:spPr>
          <a:xfrm>
            <a:off x="4951006" y="575500"/>
            <a:ext cx="1789800" cy="3981000"/>
          </a:xfrm>
          <a:prstGeom prst="rect">
            <a:avLst/>
          </a:prstGeom>
        </p:spPr>
        <p:txBody>
          <a:bodyPr anchorCtr="0" anchor="t" bIns="91425" lIns="91425" rIns="91425" wrap="square" tIns="91425"/>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p:txBody>
      </p:sp>
      <p:sp>
        <p:nvSpPr>
          <p:cNvPr id="78" name="Shape 78"/>
          <p:cNvSpPr txBox="1"/>
          <p:nvPr>
            <p:ph idx="3" type="body"/>
          </p:nvPr>
        </p:nvSpPr>
        <p:spPr>
          <a:xfrm>
            <a:off x="6832686" y="575500"/>
            <a:ext cx="1789800" cy="3981000"/>
          </a:xfrm>
          <a:prstGeom prst="rect">
            <a:avLst/>
          </a:prstGeom>
        </p:spPr>
        <p:txBody>
          <a:bodyPr anchorCtr="0" anchor="t" bIns="91425" lIns="91425" rIns="91425" wrap="square" tIns="91425"/>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p:txBody>
      </p:sp>
      <p:sp>
        <p:nvSpPr>
          <p:cNvPr id="79" name="Shape 79"/>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0" name="Shape 80"/>
        <p:cNvGrpSpPr/>
        <p:nvPr/>
      </p:nvGrpSpPr>
      <p:grpSpPr>
        <a:xfrm>
          <a:off x="0" y="0"/>
          <a:ext cx="0" cy="0"/>
          <a:chOff x="0" y="0"/>
          <a:chExt cx="0" cy="0"/>
        </a:xfrm>
      </p:grpSpPr>
      <p:sp>
        <p:nvSpPr>
          <p:cNvPr id="81" name="Shape 8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wrap="square"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82" name="Shape 82"/>
          <p:cNvSpPr/>
          <p:nvPr/>
        </p:nvSpPr>
        <p:spPr>
          <a:xfrm>
            <a:off x="2585475" y="0"/>
            <a:ext cx="6558600" cy="51435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txBox="1"/>
          <p:nvPr>
            <p:ph type="title"/>
          </p:nvPr>
        </p:nvSpPr>
        <p:spPr>
          <a:xfrm>
            <a:off x="234450" y="575500"/>
            <a:ext cx="2046300" cy="39810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4" name="Shape 84"/>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5" name="Shape 85"/>
        <p:cNvGrpSpPr/>
        <p:nvPr/>
      </p:nvGrpSpPr>
      <p:grpSpPr>
        <a:xfrm>
          <a:off x="0" y="0"/>
          <a:ext cx="0" cy="0"/>
          <a:chOff x="0" y="0"/>
          <a:chExt cx="0" cy="0"/>
        </a:xfrm>
      </p:grpSpPr>
      <p:sp>
        <p:nvSpPr>
          <p:cNvPr id="86" name="Shape 86"/>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FFFFFF"/>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13" name="Shape 13"/>
        <p:cNvGrpSpPr/>
        <p:nvPr/>
      </p:nvGrpSpPr>
      <p:grpSpPr>
        <a:xfrm>
          <a:off x="0" y="0"/>
          <a:ext cx="0" cy="0"/>
          <a:chOff x="0" y="0"/>
          <a:chExt cx="0" cy="0"/>
        </a:xfrm>
      </p:grpSpPr>
      <p:sp>
        <p:nvSpPr>
          <p:cNvPr id="14" name="Shape 14"/>
          <p:cNvSpPr/>
          <p:nvPr/>
        </p:nvSpPr>
        <p:spPr>
          <a:xfrm flipH="1">
            <a:off x="-7125" y="0"/>
            <a:ext cx="2592600" cy="51435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wrap="square"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16" name="Shape 16"/>
          <p:cNvSpPr txBox="1"/>
          <p:nvPr>
            <p:ph type="ctrTitle"/>
          </p:nvPr>
        </p:nvSpPr>
        <p:spPr>
          <a:xfrm>
            <a:off x="277100" y="284200"/>
            <a:ext cx="2024100" cy="3678000"/>
          </a:xfrm>
          <a:prstGeom prst="rect">
            <a:avLst/>
          </a:prstGeom>
        </p:spPr>
        <p:txBody>
          <a:bodyPr anchorCtr="0" anchor="b" bIns="91425" lIns="91425" rIns="91425" wrap="square" tIns="91425"/>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p:txBody>
      </p:sp>
      <p:sp>
        <p:nvSpPr>
          <p:cNvPr id="17" name="Shape 17"/>
          <p:cNvSpPr txBox="1"/>
          <p:nvPr>
            <p:ph idx="1" type="subTitle"/>
          </p:nvPr>
        </p:nvSpPr>
        <p:spPr>
          <a:xfrm>
            <a:off x="277100" y="3983050"/>
            <a:ext cx="2024100" cy="784800"/>
          </a:xfrm>
          <a:prstGeom prst="rect">
            <a:avLst/>
          </a:prstGeom>
        </p:spPr>
        <p:txBody>
          <a:bodyPr anchorCtr="0" anchor="t" bIns="91425" lIns="91425" rIns="91425" wrap="square" tIns="91425"/>
          <a:lstStyle>
            <a:lvl1pPr lvl="0" rtl="0">
              <a:spcBef>
                <a:spcPts val="0"/>
              </a:spcBef>
              <a:buClr>
                <a:srgbClr val="999999"/>
              </a:buClr>
              <a:buFont typeface="Georgia"/>
              <a:buNone/>
              <a:defRPr i="1">
                <a:solidFill>
                  <a:srgbClr val="999999"/>
                </a:solidFill>
                <a:latin typeface="Georgia"/>
                <a:ea typeface="Georgia"/>
                <a:cs typeface="Georgia"/>
                <a:sym typeface="Georgia"/>
              </a:defRPr>
            </a:lvl1pPr>
            <a:lvl2pPr lvl="1" rtl="0">
              <a:spcBef>
                <a:spcPts val="0"/>
              </a:spcBef>
              <a:buClr>
                <a:srgbClr val="999999"/>
              </a:buClr>
              <a:buSzPct val="100000"/>
              <a:buFont typeface="Georgia"/>
              <a:buNone/>
              <a:defRPr i="1" sz="3000">
                <a:solidFill>
                  <a:srgbClr val="999999"/>
                </a:solidFill>
                <a:latin typeface="Georgia"/>
                <a:ea typeface="Georgia"/>
                <a:cs typeface="Georgia"/>
                <a:sym typeface="Georgia"/>
              </a:defRPr>
            </a:lvl2pPr>
            <a:lvl3pPr lvl="2" rtl="0">
              <a:spcBef>
                <a:spcPts val="0"/>
              </a:spcBef>
              <a:buClr>
                <a:srgbClr val="999999"/>
              </a:buClr>
              <a:buSzPct val="100000"/>
              <a:buFont typeface="Georgia"/>
              <a:buNone/>
              <a:defRPr i="1" sz="3000">
                <a:solidFill>
                  <a:srgbClr val="999999"/>
                </a:solidFill>
                <a:latin typeface="Georgia"/>
                <a:ea typeface="Georgia"/>
                <a:cs typeface="Georgia"/>
                <a:sym typeface="Georgia"/>
              </a:defRPr>
            </a:lvl3pPr>
            <a:lvl4pPr lvl="3" rtl="0">
              <a:spcBef>
                <a:spcPts val="0"/>
              </a:spcBef>
              <a:buClr>
                <a:srgbClr val="999999"/>
              </a:buClr>
              <a:buSzPct val="100000"/>
              <a:buFont typeface="Georgia"/>
              <a:buNone/>
              <a:defRPr i="1" sz="3000">
                <a:solidFill>
                  <a:srgbClr val="999999"/>
                </a:solidFill>
                <a:latin typeface="Georgia"/>
                <a:ea typeface="Georgia"/>
                <a:cs typeface="Georgia"/>
                <a:sym typeface="Georgia"/>
              </a:defRPr>
            </a:lvl4pPr>
            <a:lvl5pPr lvl="4" rtl="0">
              <a:spcBef>
                <a:spcPts val="0"/>
              </a:spcBef>
              <a:buClr>
                <a:srgbClr val="999999"/>
              </a:buClr>
              <a:buSzPct val="100000"/>
              <a:buFont typeface="Georgia"/>
              <a:buNone/>
              <a:defRPr i="1" sz="3000">
                <a:solidFill>
                  <a:srgbClr val="999999"/>
                </a:solidFill>
                <a:latin typeface="Georgia"/>
                <a:ea typeface="Georgia"/>
                <a:cs typeface="Georgia"/>
                <a:sym typeface="Georgia"/>
              </a:defRPr>
            </a:lvl5pPr>
            <a:lvl6pPr lvl="5" rtl="0">
              <a:spcBef>
                <a:spcPts val="0"/>
              </a:spcBef>
              <a:buClr>
                <a:srgbClr val="999999"/>
              </a:buClr>
              <a:buSzPct val="100000"/>
              <a:buFont typeface="Georgia"/>
              <a:buNone/>
              <a:defRPr i="1" sz="3000">
                <a:solidFill>
                  <a:srgbClr val="999999"/>
                </a:solidFill>
                <a:latin typeface="Georgia"/>
                <a:ea typeface="Georgia"/>
                <a:cs typeface="Georgia"/>
                <a:sym typeface="Georgia"/>
              </a:defRPr>
            </a:lvl6pPr>
            <a:lvl7pPr lvl="6" rtl="0">
              <a:spcBef>
                <a:spcPts val="0"/>
              </a:spcBef>
              <a:buClr>
                <a:srgbClr val="999999"/>
              </a:buClr>
              <a:buSzPct val="100000"/>
              <a:buFont typeface="Georgia"/>
              <a:buNone/>
              <a:defRPr i="1" sz="3000">
                <a:solidFill>
                  <a:srgbClr val="999999"/>
                </a:solidFill>
                <a:latin typeface="Georgia"/>
                <a:ea typeface="Georgia"/>
                <a:cs typeface="Georgia"/>
                <a:sym typeface="Georgia"/>
              </a:defRPr>
            </a:lvl7pPr>
            <a:lvl8pPr lvl="7" rtl="0">
              <a:spcBef>
                <a:spcPts val="0"/>
              </a:spcBef>
              <a:buClr>
                <a:srgbClr val="999999"/>
              </a:buClr>
              <a:buSzPct val="100000"/>
              <a:buFont typeface="Georgia"/>
              <a:buNone/>
              <a:defRPr i="1" sz="3000">
                <a:solidFill>
                  <a:srgbClr val="999999"/>
                </a:solidFill>
                <a:latin typeface="Georgia"/>
                <a:ea typeface="Georgia"/>
                <a:cs typeface="Georgia"/>
                <a:sym typeface="Georgia"/>
              </a:defRPr>
            </a:lvl8pPr>
            <a:lvl9pPr lvl="8" rtl="0">
              <a:spcBef>
                <a:spcPts val="0"/>
              </a:spcBef>
              <a:buClr>
                <a:srgbClr val="999999"/>
              </a:buClr>
              <a:buSzPct val="100000"/>
              <a:buFont typeface="Georgia"/>
              <a:buNone/>
              <a:defRPr i="1" sz="3000">
                <a:solidFill>
                  <a:srgbClr val="999999"/>
                </a:solidFill>
                <a:latin typeface="Georgia"/>
                <a:ea typeface="Georgia"/>
                <a:cs typeface="Georgia"/>
                <a:sym typeface="Georgia"/>
              </a:defRPr>
            </a:lvl9pPr>
          </a:lstStyle>
          <a:p/>
        </p:txBody>
      </p:sp>
      <p:sp>
        <p:nvSpPr>
          <p:cNvPr id="18" name="Shape 18"/>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FFFFFF"/>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able of contents">
    <p:spTree>
      <p:nvGrpSpPr>
        <p:cNvPr id="19" name="Shape 19"/>
        <p:cNvGrpSpPr/>
        <p:nvPr/>
      </p:nvGrpSpPr>
      <p:grpSpPr>
        <a:xfrm>
          <a:off x="0" y="0"/>
          <a:ext cx="0" cy="0"/>
          <a:chOff x="0" y="0"/>
          <a:chExt cx="0" cy="0"/>
        </a:xfrm>
      </p:grpSpPr>
      <p:sp>
        <p:nvSpPr>
          <p:cNvPr id="20" name="Shape 20"/>
          <p:cNvSpPr/>
          <p:nvPr/>
        </p:nvSpPr>
        <p:spPr>
          <a:xfrm flipH="1">
            <a:off x="4568412" y="0"/>
            <a:ext cx="4575600" cy="51435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txBox="1"/>
          <p:nvPr>
            <p:ph idx="1" type="subTitle"/>
          </p:nvPr>
        </p:nvSpPr>
        <p:spPr>
          <a:xfrm>
            <a:off x="646550" y="1989500"/>
            <a:ext cx="3246900" cy="2126400"/>
          </a:xfrm>
          <a:prstGeom prst="rect">
            <a:avLst/>
          </a:prstGeom>
        </p:spPr>
        <p:txBody>
          <a:bodyPr anchorCtr="0" anchor="t" bIns="91425" lIns="91425" rIns="91425" wrap="square" tIns="91425"/>
          <a:lstStyle>
            <a:lvl1pPr lvl="0" rtl="0">
              <a:spcBef>
                <a:spcPts val="0"/>
              </a:spcBef>
              <a:buClr>
                <a:srgbClr val="FFFFFF"/>
              </a:buClr>
              <a:buFont typeface="Georgia"/>
              <a:buNone/>
              <a:defRPr i="1">
                <a:solidFill>
                  <a:srgbClr val="FFFFFF"/>
                </a:solidFill>
                <a:latin typeface="Georgia"/>
                <a:ea typeface="Georgia"/>
                <a:cs typeface="Georgia"/>
                <a:sym typeface="Georgia"/>
              </a:defRPr>
            </a:lvl1pPr>
            <a:lvl2pPr lvl="1" rtl="0">
              <a:spcBef>
                <a:spcPts val="0"/>
              </a:spcBef>
              <a:buClr>
                <a:srgbClr val="FFFFFF"/>
              </a:buClr>
              <a:buSzPct val="100000"/>
              <a:buFont typeface="Georgia"/>
              <a:buNone/>
              <a:defRPr i="1" sz="3000">
                <a:solidFill>
                  <a:srgbClr val="FFFFFF"/>
                </a:solidFill>
                <a:latin typeface="Georgia"/>
                <a:ea typeface="Georgia"/>
                <a:cs typeface="Georgia"/>
                <a:sym typeface="Georgia"/>
              </a:defRPr>
            </a:lvl2pPr>
            <a:lvl3pPr lvl="2" rtl="0">
              <a:spcBef>
                <a:spcPts val="0"/>
              </a:spcBef>
              <a:buClr>
                <a:srgbClr val="FFFFFF"/>
              </a:buClr>
              <a:buSzPct val="100000"/>
              <a:buFont typeface="Georgia"/>
              <a:buNone/>
              <a:defRPr i="1" sz="3000">
                <a:solidFill>
                  <a:srgbClr val="FFFFFF"/>
                </a:solidFill>
                <a:latin typeface="Georgia"/>
                <a:ea typeface="Georgia"/>
                <a:cs typeface="Georgia"/>
                <a:sym typeface="Georgia"/>
              </a:defRPr>
            </a:lvl3pPr>
            <a:lvl4pPr lvl="3" rtl="0">
              <a:spcBef>
                <a:spcPts val="0"/>
              </a:spcBef>
              <a:buClr>
                <a:srgbClr val="FFFFFF"/>
              </a:buClr>
              <a:buSzPct val="100000"/>
              <a:buFont typeface="Georgia"/>
              <a:buNone/>
              <a:defRPr i="1" sz="3000">
                <a:solidFill>
                  <a:srgbClr val="FFFFFF"/>
                </a:solidFill>
                <a:latin typeface="Georgia"/>
                <a:ea typeface="Georgia"/>
                <a:cs typeface="Georgia"/>
                <a:sym typeface="Georgia"/>
              </a:defRPr>
            </a:lvl4pPr>
            <a:lvl5pPr lvl="4" rtl="0">
              <a:spcBef>
                <a:spcPts val="0"/>
              </a:spcBef>
              <a:buClr>
                <a:srgbClr val="FFFFFF"/>
              </a:buClr>
              <a:buSzPct val="100000"/>
              <a:buFont typeface="Georgia"/>
              <a:buNone/>
              <a:defRPr i="1" sz="3000">
                <a:solidFill>
                  <a:srgbClr val="FFFFFF"/>
                </a:solidFill>
                <a:latin typeface="Georgia"/>
                <a:ea typeface="Georgia"/>
                <a:cs typeface="Georgia"/>
                <a:sym typeface="Georgia"/>
              </a:defRPr>
            </a:lvl5pPr>
            <a:lvl6pPr lvl="5" rtl="0">
              <a:spcBef>
                <a:spcPts val="0"/>
              </a:spcBef>
              <a:buClr>
                <a:srgbClr val="FFFFFF"/>
              </a:buClr>
              <a:buSzPct val="100000"/>
              <a:buFont typeface="Georgia"/>
              <a:buNone/>
              <a:defRPr i="1" sz="3000">
                <a:solidFill>
                  <a:srgbClr val="FFFFFF"/>
                </a:solidFill>
                <a:latin typeface="Georgia"/>
                <a:ea typeface="Georgia"/>
                <a:cs typeface="Georgia"/>
                <a:sym typeface="Georgia"/>
              </a:defRPr>
            </a:lvl6pPr>
            <a:lvl7pPr lvl="6" rtl="0">
              <a:spcBef>
                <a:spcPts val="0"/>
              </a:spcBef>
              <a:buClr>
                <a:srgbClr val="FFFFFF"/>
              </a:buClr>
              <a:buSzPct val="100000"/>
              <a:buFont typeface="Georgia"/>
              <a:buNone/>
              <a:defRPr i="1" sz="3000">
                <a:solidFill>
                  <a:srgbClr val="FFFFFF"/>
                </a:solidFill>
                <a:latin typeface="Georgia"/>
                <a:ea typeface="Georgia"/>
                <a:cs typeface="Georgia"/>
                <a:sym typeface="Georgia"/>
              </a:defRPr>
            </a:lvl7pPr>
            <a:lvl8pPr lvl="7" rtl="0">
              <a:spcBef>
                <a:spcPts val="0"/>
              </a:spcBef>
              <a:buClr>
                <a:srgbClr val="FFFFFF"/>
              </a:buClr>
              <a:buSzPct val="100000"/>
              <a:buFont typeface="Georgia"/>
              <a:buNone/>
              <a:defRPr i="1" sz="3000">
                <a:solidFill>
                  <a:srgbClr val="FFFFFF"/>
                </a:solidFill>
                <a:latin typeface="Georgia"/>
                <a:ea typeface="Georgia"/>
                <a:cs typeface="Georgia"/>
                <a:sym typeface="Georgia"/>
              </a:defRPr>
            </a:lvl8pPr>
            <a:lvl9pPr lvl="8" rtl="0">
              <a:spcBef>
                <a:spcPts val="0"/>
              </a:spcBef>
              <a:buClr>
                <a:srgbClr val="FFFFFF"/>
              </a:buClr>
              <a:buSzPct val="100000"/>
              <a:buFont typeface="Georgia"/>
              <a:buNone/>
              <a:defRPr i="1" sz="3000">
                <a:solidFill>
                  <a:srgbClr val="FFFFFF"/>
                </a:solidFill>
                <a:latin typeface="Georgia"/>
                <a:ea typeface="Georgia"/>
                <a:cs typeface="Georgia"/>
                <a:sym typeface="Georgia"/>
              </a:defRPr>
            </a:lvl9pPr>
          </a:lstStyle>
          <a:p/>
        </p:txBody>
      </p:sp>
      <p:sp>
        <p:nvSpPr>
          <p:cNvPr id="22" name="Shape 22"/>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23" name="Shape 23"/>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wrap="square"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24" name="Shape 24"/>
          <p:cNvSpPr txBox="1"/>
          <p:nvPr>
            <p:ph idx="2" type="body"/>
          </p:nvPr>
        </p:nvSpPr>
        <p:spPr>
          <a:xfrm>
            <a:off x="5130225" y="1016000"/>
            <a:ext cx="3470700" cy="3099900"/>
          </a:xfrm>
          <a:prstGeom prst="rect">
            <a:avLst/>
          </a:prstGeom>
        </p:spPr>
        <p:txBody>
          <a:bodyPr anchorCtr="0" anchor="t" bIns="91425" lIns="91425" rIns="91425" wrap="square" tIns="91425"/>
          <a:lstStyle>
            <a:lvl1pPr lvl="0" rtl="0">
              <a:spcBef>
                <a:spcPts val="0"/>
              </a:spcBef>
              <a:spcAft>
                <a:spcPts val="1000"/>
              </a:spcAft>
              <a:buClr>
                <a:srgbClr val="F67031"/>
              </a:buClr>
              <a:buSzPct val="100000"/>
              <a:buAutoNum type="arabicPeriod"/>
              <a:defRPr sz="1800"/>
            </a:lvl1pPr>
            <a:lvl2pPr lvl="1" rtl="0">
              <a:spcBef>
                <a:spcPts val="0"/>
              </a:spcBef>
              <a:spcAft>
                <a:spcPts val="1000"/>
              </a:spcAft>
              <a:buAutoNum type="alphaLcPeriod"/>
              <a:defRPr>
                <a:solidFill>
                  <a:srgbClr val="999999"/>
                </a:solidFill>
              </a:defRPr>
            </a:lvl2pPr>
            <a:lvl3pPr lvl="2" rtl="0">
              <a:spcBef>
                <a:spcPts val="0"/>
              </a:spcBef>
              <a:spcAft>
                <a:spcPts val="1000"/>
              </a:spcAft>
              <a:buAutoNum type="romanLcPeriod"/>
              <a:defRPr>
                <a:solidFill>
                  <a:srgbClr val="999999"/>
                </a:solidFill>
              </a:defRPr>
            </a:lvl3pPr>
            <a:lvl4pPr lvl="3" rtl="0">
              <a:spcBef>
                <a:spcPts val="0"/>
              </a:spcBef>
              <a:spcAft>
                <a:spcPts val="1000"/>
              </a:spcAft>
              <a:buAutoNum type="arabicPeriod"/>
              <a:defRPr>
                <a:solidFill>
                  <a:srgbClr val="999999"/>
                </a:solidFill>
              </a:defRPr>
            </a:lvl4pPr>
            <a:lvl5pPr lvl="4" rtl="0">
              <a:spcBef>
                <a:spcPts val="0"/>
              </a:spcBef>
              <a:spcAft>
                <a:spcPts val="1000"/>
              </a:spcAft>
              <a:buClr>
                <a:srgbClr val="999999"/>
              </a:buClr>
              <a:buAutoNum type="alphaLcPeriod"/>
              <a:defRPr>
                <a:solidFill>
                  <a:srgbClr val="999999"/>
                </a:solidFill>
              </a:defRPr>
            </a:lvl5pPr>
            <a:lvl6pPr lvl="5" rtl="0">
              <a:spcBef>
                <a:spcPts val="0"/>
              </a:spcBef>
              <a:spcAft>
                <a:spcPts val="1000"/>
              </a:spcAft>
              <a:buClr>
                <a:srgbClr val="999999"/>
              </a:buClr>
              <a:buAutoNum type="romanLcPeriod"/>
              <a:defRPr>
                <a:solidFill>
                  <a:srgbClr val="999999"/>
                </a:solidFill>
              </a:defRPr>
            </a:lvl6pPr>
            <a:lvl7pPr lvl="6" rtl="0">
              <a:spcBef>
                <a:spcPts val="0"/>
              </a:spcBef>
              <a:spcAft>
                <a:spcPts val="1000"/>
              </a:spcAft>
              <a:buClr>
                <a:srgbClr val="999999"/>
              </a:buClr>
              <a:buAutoNum type="arabicPeriod"/>
              <a:defRPr>
                <a:solidFill>
                  <a:srgbClr val="999999"/>
                </a:solidFill>
              </a:defRPr>
            </a:lvl7pPr>
            <a:lvl8pPr lvl="7" rtl="0">
              <a:spcBef>
                <a:spcPts val="0"/>
              </a:spcBef>
              <a:spcAft>
                <a:spcPts val="1000"/>
              </a:spcAft>
              <a:buClr>
                <a:srgbClr val="999999"/>
              </a:buClr>
              <a:buAutoNum type="alphaLcPeriod"/>
              <a:defRPr>
                <a:solidFill>
                  <a:srgbClr val="999999"/>
                </a:solidFill>
              </a:defRPr>
            </a:lvl8pPr>
            <a:lvl9pPr lvl="8" rtl="0">
              <a:spcBef>
                <a:spcPts val="0"/>
              </a:spcBef>
              <a:spcAft>
                <a:spcPts val="1000"/>
              </a:spcAft>
              <a:buClr>
                <a:srgbClr val="999999"/>
              </a:buClr>
              <a:buAutoNum type="romanLcPeriod"/>
              <a:defRPr>
                <a:solidFill>
                  <a:srgbClr val="999999"/>
                </a:solidFill>
              </a:defRPr>
            </a:lvl9pPr>
          </a:lstStyle>
          <a:p/>
        </p:txBody>
      </p:sp>
      <p:sp>
        <p:nvSpPr>
          <p:cNvPr id="25" name="Shape 25"/>
          <p:cNvSpPr txBox="1"/>
          <p:nvPr>
            <p:ph type="title"/>
          </p:nvPr>
        </p:nvSpPr>
        <p:spPr>
          <a:xfrm>
            <a:off x="646573" y="1016000"/>
            <a:ext cx="3246900" cy="9735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26" name="Shape 26"/>
        <p:cNvGrpSpPr/>
        <p:nvPr/>
      </p:nvGrpSpPr>
      <p:grpSpPr>
        <a:xfrm>
          <a:off x="0" y="0"/>
          <a:ext cx="0" cy="0"/>
          <a:chOff x="0" y="0"/>
          <a:chExt cx="0" cy="0"/>
        </a:xfrm>
      </p:grpSpPr>
      <p:sp>
        <p:nvSpPr>
          <p:cNvPr id="27" name="Shape 27"/>
          <p:cNvSpPr/>
          <p:nvPr/>
        </p:nvSpPr>
        <p:spPr>
          <a:xfrm flipH="1" rot="5400000">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wrap="square"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28" name="Shape 28"/>
          <p:cNvSpPr/>
          <p:nvPr/>
        </p:nvSpPr>
        <p:spPr>
          <a:xfrm>
            <a:off x="-7125" y="1271275"/>
            <a:ext cx="9151200" cy="38721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txBox="1"/>
          <p:nvPr>
            <p:ph idx="1" type="body"/>
          </p:nvPr>
        </p:nvSpPr>
        <p:spPr>
          <a:xfrm>
            <a:off x="1847275" y="1704600"/>
            <a:ext cx="5449500" cy="2714700"/>
          </a:xfrm>
          <a:prstGeom prst="rect">
            <a:avLst/>
          </a:prstGeom>
        </p:spPr>
        <p:txBody>
          <a:bodyPr anchorCtr="0" anchor="t" bIns="91425" lIns="91425" rIns="91425" wrap="square" tIns="91425"/>
          <a:lstStyle>
            <a:lvl1pPr lvl="0" rtl="0" algn="ctr">
              <a:spcBef>
                <a:spcPts val="0"/>
              </a:spcBef>
              <a:buSzPct val="100000"/>
              <a:buFont typeface="Georgia"/>
              <a:defRPr i="1" sz="2400">
                <a:latin typeface="Georgia"/>
                <a:ea typeface="Georgia"/>
                <a:cs typeface="Georgia"/>
                <a:sym typeface="Georgia"/>
              </a:defRPr>
            </a:lvl1pPr>
            <a:lvl2pPr lvl="1" rtl="0" algn="ctr">
              <a:spcBef>
                <a:spcPts val="0"/>
              </a:spcBef>
              <a:buSzPct val="100000"/>
              <a:buFont typeface="Georgia"/>
              <a:defRPr i="1" sz="2400">
                <a:latin typeface="Georgia"/>
                <a:ea typeface="Georgia"/>
                <a:cs typeface="Georgia"/>
                <a:sym typeface="Georgia"/>
              </a:defRPr>
            </a:lvl2pPr>
            <a:lvl3pPr lvl="2" rtl="0" algn="ctr">
              <a:spcBef>
                <a:spcPts val="0"/>
              </a:spcBef>
              <a:buSzPct val="100000"/>
              <a:buFont typeface="Georgia"/>
              <a:defRPr i="1" sz="2400">
                <a:latin typeface="Georgia"/>
                <a:ea typeface="Georgia"/>
                <a:cs typeface="Georgia"/>
                <a:sym typeface="Georgia"/>
              </a:defRPr>
            </a:lvl3pPr>
            <a:lvl4pPr lvl="3" rtl="0" algn="ctr">
              <a:spcBef>
                <a:spcPts val="0"/>
              </a:spcBef>
              <a:buSzPct val="100000"/>
              <a:buFont typeface="Georgia"/>
              <a:defRPr i="1" sz="2400">
                <a:latin typeface="Georgia"/>
                <a:ea typeface="Georgia"/>
                <a:cs typeface="Georgia"/>
                <a:sym typeface="Georgia"/>
              </a:defRPr>
            </a:lvl4pPr>
            <a:lvl5pPr lvl="4" rtl="0" algn="ctr">
              <a:spcBef>
                <a:spcPts val="0"/>
              </a:spcBef>
              <a:buSzPct val="100000"/>
              <a:buFont typeface="Georgia"/>
              <a:defRPr i="1" sz="2400">
                <a:latin typeface="Georgia"/>
                <a:ea typeface="Georgia"/>
                <a:cs typeface="Georgia"/>
                <a:sym typeface="Georgia"/>
              </a:defRPr>
            </a:lvl5pPr>
            <a:lvl6pPr lvl="5" rtl="0" algn="ctr">
              <a:spcBef>
                <a:spcPts val="0"/>
              </a:spcBef>
              <a:buSzPct val="100000"/>
              <a:buFont typeface="Georgia"/>
              <a:defRPr i="1" sz="2400">
                <a:latin typeface="Georgia"/>
                <a:ea typeface="Georgia"/>
                <a:cs typeface="Georgia"/>
                <a:sym typeface="Georgia"/>
              </a:defRPr>
            </a:lvl6pPr>
            <a:lvl7pPr lvl="6" rtl="0" algn="ctr">
              <a:spcBef>
                <a:spcPts val="0"/>
              </a:spcBef>
              <a:buSzPct val="100000"/>
              <a:buFont typeface="Georgia"/>
              <a:defRPr i="1" sz="2400">
                <a:latin typeface="Georgia"/>
                <a:ea typeface="Georgia"/>
                <a:cs typeface="Georgia"/>
                <a:sym typeface="Georgia"/>
              </a:defRPr>
            </a:lvl7pPr>
            <a:lvl8pPr lvl="7" rtl="0" algn="ctr">
              <a:spcBef>
                <a:spcPts val="0"/>
              </a:spcBef>
              <a:buSzPct val="100000"/>
              <a:buFont typeface="Georgia"/>
              <a:defRPr i="1" sz="2400">
                <a:latin typeface="Georgia"/>
                <a:ea typeface="Georgia"/>
                <a:cs typeface="Georgia"/>
                <a:sym typeface="Georgia"/>
              </a:defRPr>
            </a:lvl8pPr>
            <a:lvl9pPr lvl="8" rtl="0" algn="ctr">
              <a:spcBef>
                <a:spcPts val="0"/>
              </a:spcBef>
              <a:buSzPct val="100000"/>
              <a:buFont typeface="Georgia"/>
              <a:defRPr i="1" sz="2400">
                <a:latin typeface="Georgia"/>
                <a:ea typeface="Georgia"/>
                <a:cs typeface="Georgia"/>
                <a:sym typeface="Georgia"/>
              </a:defRPr>
            </a:lvl9pPr>
          </a:lstStyle>
          <a:p/>
        </p:txBody>
      </p:sp>
      <p:sp>
        <p:nvSpPr>
          <p:cNvPr id="30" name="Shape 30"/>
          <p:cNvSpPr txBox="1"/>
          <p:nvPr/>
        </p:nvSpPr>
        <p:spPr>
          <a:xfrm>
            <a:off x="3593400" y="227724"/>
            <a:ext cx="1957200" cy="653700"/>
          </a:xfrm>
          <a:prstGeom prst="rect">
            <a:avLst/>
          </a:prstGeom>
          <a:noFill/>
          <a:ln>
            <a:noFill/>
          </a:ln>
        </p:spPr>
        <p:txBody>
          <a:bodyPr anchorCtr="0" anchor="t" bIns="91425" lIns="91425" rIns="91425" wrap="square" tIns="91425">
            <a:noAutofit/>
          </a:bodyPr>
          <a:lstStyle/>
          <a:p>
            <a:pPr lvl="0" rtl="0" algn="ctr">
              <a:spcBef>
                <a:spcPts val="0"/>
              </a:spcBef>
              <a:buNone/>
            </a:pPr>
            <a:r>
              <a:rPr lang="en" sz="7200">
                <a:solidFill>
                  <a:srgbClr val="FFFFFF"/>
                </a:solidFill>
                <a:latin typeface="Nunito Sans"/>
                <a:ea typeface="Nunito Sans"/>
                <a:cs typeface="Nunito Sans"/>
                <a:sym typeface="Nunito Sans"/>
              </a:rPr>
              <a:t>“</a:t>
            </a:r>
          </a:p>
        </p:txBody>
      </p:sp>
      <p:sp>
        <p:nvSpPr>
          <p:cNvPr id="31" name="Shape 31"/>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32" name="Shape 32"/>
        <p:cNvGrpSpPr/>
        <p:nvPr/>
      </p:nvGrpSpPr>
      <p:grpSpPr>
        <a:xfrm>
          <a:off x="0" y="0"/>
          <a:ext cx="0" cy="0"/>
          <a:chOff x="0" y="0"/>
          <a:chExt cx="0" cy="0"/>
        </a:xfrm>
      </p:grpSpPr>
      <p:sp>
        <p:nvSpPr>
          <p:cNvPr id="33" name="Shape 3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wrap="square"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34" name="Shape 34"/>
          <p:cNvSpPr/>
          <p:nvPr/>
        </p:nvSpPr>
        <p:spPr>
          <a:xfrm>
            <a:off x="2585475" y="0"/>
            <a:ext cx="6558600" cy="51435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txBox="1"/>
          <p:nvPr>
            <p:ph type="title"/>
          </p:nvPr>
        </p:nvSpPr>
        <p:spPr>
          <a:xfrm>
            <a:off x="234450" y="575500"/>
            <a:ext cx="2046300" cy="39810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 name="Shape 36"/>
          <p:cNvSpPr txBox="1"/>
          <p:nvPr>
            <p:ph idx="1" type="body"/>
          </p:nvPr>
        </p:nvSpPr>
        <p:spPr>
          <a:xfrm>
            <a:off x="3090625" y="575500"/>
            <a:ext cx="5596200" cy="39810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1 column with intro text">
    <p:spTree>
      <p:nvGrpSpPr>
        <p:cNvPr id="38" name="Shape 38"/>
        <p:cNvGrpSpPr/>
        <p:nvPr/>
      </p:nvGrpSpPr>
      <p:grpSpPr>
        <a:xfrm>
          <a:off x="0" y="0"/>
          <a:ext cx="0" cy="0"/>
          <a:chOff x="0" y="0"/>
          <a:chExt cx="0" cy="0"/>
        </a:xfrm>
      </p:grpSpPr>
      <p:sp>
        <p:nvSpPr>
          <p:cNvPr id="39" name="Shape 39"/>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wrap="square"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40" name="Shape 40"/>
          <p:cNvSpPr/>
          <p:nvPr/>
        </p:nvSpPr>
        <p:spPr>
          <a:xfrm>
            <a:off x="2585475" y="0"/>
            <a:ext cx="6558600" cy="51435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txBox="1"/>
          <p:nvPr>
            <p:ph type="title"/>
          </p:nvPr>
        </p:nvSpPr>
        <p:spPr>
          <a:xfrm>
            <a:off x="234450" y="575500"/>
            <a:ext cx="2046300" cy="39810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2960575" y="2017400"/>
            <a:ext cx="5880300" cy="1444800"/>
          </a:xfrm>
          <a:prstGeom prst="rect">
            <a:avLst/>
          </a:prstGeom>
          <a:ln cap="flat" cmpd="sng" w="9525">
            <a:solidFill>
              <a:srgbClr val="FF0000"/>
            </a:solidFill>
            <a:prstDash val="solid"/>
            <a:round/>
            <a:headEnd len="med" w="med" type="none"/>
            <a:tailEnd len="med" w="med" type="none"/>
          </a:ln>
        </p:spPr>
        <p:txBody>
          <a:bodyPr anchorCtr="0" anchor="t" bIns="91425" lIns="91425" rIns="91425" wrap="square" tIns="91425"/>
          <a:lstStyle>
            <a:lvl1pPr lvl="0" rtl="0">
              <a:spcBef>
                <a:spcPts val="0"/>
              </a:spcBef>
              <a:buClr>
                <a:srgbClr val="F67031"/>
              </a:buClr>
              <a:buSzPct val="88888"/>
              <a:buFont typeface="Georgia"/>
              <a:defRPr sz="1800">
                <a:solidFill>
                  <a:srgbClr val="F67031"/>
                </a:solidFill>
                <a:latin typeface="Georgia"/>
                <a:ea typeface="Georgia"/>
                <a:cs typeface="Georgia"/>
                <a:sym typeface="Georgia"/>
              </a:defRPr>
            </a:lvl1pPr>
            <a:lvl2pPr lvl="1" rtl="0">
              <a:spcBef>
                <a:spcPts val="0"/>
              </a:spcBef>
              <a:buClr>
                <a:srgbClr val="F67031"/>
              </a:buClr>
              <a:buSzPct val="100000"/>
              <a:buFont typeface="Georgia"/>
              <a:defRPr i="1" sz="1600">
                <a:solidFill>
                  <a:srgbClr val="F67031"/>
                </a:solidFill>
                <a:latin typeface="Georgia"/>
                <a:ea typeface="Georgia"/>
                <a:cs typeface="Georgia"/>
                <a:sym typeface="Georgia"/>
              </a:defRPr>
            </a:lvl2pPr>
            <a:lvl3pPr lvl="2" rtl="0">
              <a:spcBef>
                <a:spcPts val="0"/>
              </a:spcBef>
              <a:buClr>
                <a:srgbClr val="F67031"/>
              </a:buClr>
              <a:buSzPct val="100000"/>
              <a:buFont typeface="Georgia"/>
              <a:defRPr i="1" sz="1600">
                <a:solidFill>
                  <a:srgbClr val="F67031"/>
                </a:solidFill>
                <a:latin typeface="Georgia"/>
                <a:ea typeface="Georgia"/>
                <a:cs typeface="Georgia"/>
                <a:sym typeface="Georgia"/>
              </a:defRPr>
            </a:lvl3pPr>
            <a:lvl4pPr lvl="3" rtl="0">
              <a:spcBef>
                <a:spcPts val="0"/>
              </a:spcBef>
              <a:buClr>
                <a:srgbClr val="F67031"/>
              </a:buClr>
              <a:buSzPct val="100000"/>
              <a:buFont typeface="Georgia"/>
              <a:defRPr i="1" sz="1600">
                <a:solidFill>
                  <a:srgbClr val="F67031"/>
                </a:solidFill>
                <a:latin typeface="Georgia"/>
                <a:ea typeface="Georgia"/>
                <a:cs typeface="Georgia"/>
                <a:sym typeface="Georgia"/>
              </a:defRPr>
            </a:lvl4pPr>
            <a:lvl5pPr lvl="4" rtl="0">
              <a:spcBef>
                <a:spcPts val="0"/>
              </a:spcBef>
              <a:buClr>
                <a:srgbClr val="F67031"/>
              </a:buClr>
              <a:buSzPct val="100000"/>
              <a:buFont typeface="Georgia"/>
              <a:defRPr i="1" sz="1600">
                <a:solidFill>
                  <a:srgbClr val="F67031"/>
                </a:solidFill>
                <a:latin typeface="Georgia"/>
                <a:ea typeface="Georgia"/>
                <a:cs typeface="Georgia"/>
                <a:sym typeface="Georgia"/>
              </a:defRPr>
            </a:lvl5pPr>
            <a:lvl6pPr lvl="5" rtl="0">
              <a:spcBef>
                <a:spcPts val="0"/>
              </a:spcBef>
              <a:buClr>
                <a:srgbClr val="F67031"/>
              </a:buClr>
              <a:buSzPct val="100000"/>
              <a:buFont typeface="Georgia"/>
              <a:defRPr i="1" sz="1600">
                <a:solidFill>
                  <a:srgbClr val="F67031"/>
                </a:solidFill>
                <a:latin typeface="Georgia"/>
                <a:ea typeface="Georgia"/>
                <a:cs typeface="Georgia"/>
                <a:sym typeface="Georgia"/>
              </a:defRPr>
            </a:lvl6pPr>
            <a:lvl7pPr lvl="6" rtl="0">
              <a:spcBef>
                <a:spcPts val="0"/>
              </a:spcBef>
              <a:buClr>
                <a:srgbClr val="F67031"/>
              </a:buClr>
              <a:buSzPct val="100000"/>
              <a:buFont typeface="Georgia"/>
              <a:defRPr i="1" sz="1600">
                <a:solidFill>
                  <a:srgbClr val="F67031"/>
                </a:solidFill>
                <a:latin typeface="Georgia"/>
                <a:ea typeface="Georgia"/>
                <a:cs typeface="Georgia"/>
                <a:sym typeface="Georgia"/>
              </a:defRPr>
            </a:lvl7pPr>
            <a:lvl8pPr lvl="7" rtl="0">
              <a:spcBef>
                <a:spcPts val="0"/>
              </a:spcBef>
              <a:buClr>
                <a:srgbClr val="F67031"/>
              </a:buClr>
              <a:buSzPct val="100000"/>
              <a:buFont typeface="Georgia"/>
              <a:defRPr i="1" sz="1600">
                <a:solidFill>
                  <a:srgbClr val="F67031"/>
                </a:solidFill>
                <a:latin typeface="Georgia"/>
                <a:ea typeface="Georgia"/>
                <a:cs typeface="Georgia"/>
                <a:sym typeface="Georgia"/>
              </a:defRPr>
            </a:lvl8pPr>
            <a:lvl9pPr lvl="8" rtl="0">
              <a:spcBef>
                <a:spcPts val="0"/>
              </a:spcBef>
              <a:buClr>
                <a:srgbClr val="F67031"/>
              </a:buClr>
              <a:buSzPct val="100000"/>
              <a:buFont typeface="Georgia"/>
              <a:defRPr i="1" sz="1600">
                <a:solidFill>
                  <a:srgbClr val="F67031"/>
                </a:solidFill>
                <a:latin typeface="Georgia"/>
                <a:ea typeface="Georgia"/>
                <a:cs typeface="Georgia"/>
                <a:sym typeface="Georgia"/>
              </a:defRPr>
            </a:lvl9pPr>
          </a:lstStyle>
          <a:p/>
        </p:txBody>
      </p:sp>
      <p:sp>
        <p:nvSpPr>
          <p:cNvPr id="43" name="Shape 43"/>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44" name="Shape 44"/>
          <p:cNvSpPr txBox="1"/>
          <p:nvPr>
            <p:ph idx="2" type="body"/>
          </p:nvPr>
        </p:nvSpPr>
        <p:spPr>
          <a:xfrm>
            <a:off x="3090625" y="2004313"/>
            <a:ext cx="5596200" cy="25521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2 columns with intro text">
    <p:spTree>
      <p:nvGrpSpPr>
        <p:cNvPr id="45"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wrap="square"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48" name="Shape 48"/>
          <p:cNvSpPr txBox="1"/>
          <p:nvPr>
            <p:ph type="title"/>
          </p:nvPr>
        </p:nvSpPr>
        <p:spPr>
          <a:xfrm>
            <a:off x="234450" y="575500"/>
            <a:ext cx="2046300" cy="39810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1" type="body"/>
          </p:nvPr>
        </p:nvSpPr>
        <p:spPr>
          <a:xfrm>
            <a:off x="3090625" y="575500"/>
            <a:ext cx="5596200" cy="1207800"/>
          </a:xfrm>
          <a:prstGeom prst="rect">
            <a:avLst/>
          </a:prstGeom>
        </p:spPr>
        <p:txBody>
          <a:bodyPr anchorCtr="0" anchor="t" bIns="91425" lIns="91425" rIns="91425" wrap="square" tIns="91425"/>
          <a:lstStyle>
            <a:lvl1pPr lvl="0" rtl="0">
              <a:spcBef>
                <a:spcPts val="0"/>
              </a:spcBef>
              <a:buClr>
                <a:srgbClr val="F67031"/>
              </a:buClr>
              <a:buSzPct val="100000"/>
              <a:buFont typeface="Georgia"/>
              <a:defRPr i="1" sz="1600">
                <a:solidFill>
                  <a:srgbClr val="F67031"/>
                </a:solidFill>
                <a:latin typeface="Georgia"/>
                <a:ea typeface="Georgia"/>
                <a:cs typeface="Georgia"/>
                <a:sym typeface="Georgia"/>
              </a:defRPr>
            </a:lvl1pPr>
            <a:lvl2pPr lvl="1" rtl="0">
              <a:spcBef>
                <a:spcPts val="0"/>
              </a:spcBef>
              <a:buClr>
                <a:srgbClr val="F67031"/>
              </a:buClr>
              <a:buSzPct val="100000"/>
              <a:buFont typeface="Georgia"/>
              <a:defRPr i="1" sz="1600">
                <a:solidFill>
                  <a:srgbClr val="F67031"/>
                </a:solidFill>
                <a:latin typeface="Georgia"/>
                <a:ea typeface="Georgia"/>
                <a:cs typeface="Georgia"/>
                <a:sym typeface="Georgia"/>
              </a:defRPr>
            </a:lvl2pPr>
            <a:lvl3pPr lvl="2" rtl="0">
              <a:spcBef>
                <a:spcPts val="0"/>
              </a:spcBef>
              <a:buClr>
                <a:srgbClr val="F67031"/>
              </a:buClr>
              <a:buSzPct val="100000"/>
              <a:buFont typeface="Georgia"/>
              <a:defRPr i="1" sz="1600">
                <a:solidFill>
                  <a:srgbClr val="F67031"/>
                </a:solidFill>
                <a:latin typeface="Georgia"/>
                <a:ea typeface="Georgia"/>
                <a:cs typeface="Georgia"/>
                <a:sym typeface="Georgia"/>
              </a:defRPr>
            </a:lvl3pPr>
            <a:lvl4pPr lvl="3" rtl="0">
              <a:spcBef>
                <a:spcPts val="0"/>
              </a:spcBef>
              <a:buClr>
                <a:srgbClr val="F67031"/>
              </a:buClr>
              <a:buSzPct val="100000"/>
              <a:buFont typeface="Georgia"/>
              <a:defRPr i="1" sz="1600">
                <a:solidFill>
                  <a:srgbClr val="F67031"/>
                </a:solidFill>
                <a:latin typeface="Georgia"/>
                <a:ea typeface="Georgia"/>
                <a:cs typeface="Georgia"/>
                <a:sym typeface="Georgia"/>
              </a:defRPr>
            </a:lvl4pPr>
            <a:lvl5pPr lvl="4" rtl="0">
              <a:spcBef>
                <a:spcPts val="0"/>
              </a:spcBef>
              <a:buClr>
                <a:srgbClr val="F67031"/>
              </a:buClr>
              <a:buSzPct val="100000"/>
              <a:buFont typeface="Georgia"/>
              <a:defRPr i="1" sz="1600">
                <a:solidFill>
                  <a:srgbClr val="F67031"/>
                </a:solidFill>
                <a:latin typeface="Georgia"/>
                <a:ea typeface="Georgia"/>
                <a:cs typeface="Georgia"/>
                <a:sym typeface="Georgia"/>
              </a:defRPr>
            </a:lvl5pPr>
            <a:lvl6pPr lvl="5" rtl="0">
              <a:spcBef>
                <a:spcPts val="0"/>
              </a:spcBef>
              <a:buClr>
                <a:srgbClr val="F67031"/>
              </a:buClr>
              <a:buSzPct val="100000"/>
              <a:buFont typeface="Georgia"/>
              <a:defRPr i="1" sz="1600">
                <a:solidFill>
                  <a:srgbClr val="F67031"/>
                </a:solidFill>
                <a:latin typeface="Georgia"/>
                <a:ea typeface="Georgia"/>
                <a:cs typeface="Georgia"/>
                <a:sym typeface="Georgia"/>
              </a:defRPr>
            </a:lvl6pPr>
            <a:lvl7pPr lvl="6" rtl="0">
              <a:spcBef>
                <a:spcPts val="0"/>
              </a:spcBef>
              <a:buClr>
                <a:srgbClr val="F67031"/>
              </a:buClr>
              <a:buSzPct val="100000"/>
              <a:buFont typeface="Georgia"/>
              <a:defRPr i="1" sz="1600">
                <a:solidFill>
                  <a:srgbClr val="F67031"/>
                </a:solidFill>
                <a:latin typeface="Georgia"/>
                <a:ea typeface="Georgia"/>
                <a:cs typeface="Georgia"/>
                <a:sym typeface="Georgia"/>
              </a:defRPr>
            </a:lvl7pPr>
            <a:lvl8pPr lvl="7" rtl="0">
              <a:spcBef>
                <a:spcPts val="0"/>
              </a:spcBef>
              <a:buClr>
                <a:srgbClr val="F67031"/>
              </a:buClr>
              <a:buSzPct val="100000"/>
              <a:buFont typeface="Georgia"/>
              <a:defRPr i="1" sz="1600">
                <a:solidFill>
                  <a:srgbClr val="F67031"/>
                </a:solidFill>
                <a:latin typeface="Georgia"/>
                <a:ea typeface="Georgia"/>
                <a:cs typeface="Georgia"/>
                <a:sym typeface="Georgia"/>
              </a:defRPr>
            </a:lvl8pPr>
            <a:lvl9pPr lvl="8" rtl="0">
              <a:spcBef>
                <a:spcPts val="0"/>
              </a:spcBef>
              <a:buClr>
                <a:srgbClr val="F67031"/>
              </a:buClr>
              <a:buSzPct val="100000"/>
              <a:buFont typeface="Georgia"/>
              <a:defRPr i="1" sz="1600">
                <a:solidFill>
                  <a:srgbClr val="F67031"/>
                </a:solidFill>
                <a:latin typeface="Georgia"/>
                <a:ea typeface="Georgia"/>
                <a:cs typeface="Georgia"/>
                <a:sym typeface="Georgia"/>
              </a:defRPr>
            </a:lvl9pPr>
          </a:lstStyle>
          <a:p/>
        </p:txBody>
      </p:sp>
      <p:sp>
        <p:nvSpPr>
          <p:cNvPr id="50" name="Shape 50"/>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51" name="Shape 51"/>
          <p:cNvSpPr txBox="1"/>
          <p:nvPr>
            <p:ph idx="2" type="body"/>
          </p:nvPr>
        </p:nvSpPr>
        <p:spPr>
          <a:xfrm>
            <a:off x="3090625" y="2004325"/>
            <a:ext cx="2727000" cy="2552100"/>
          </a:xfrm>
          <a:prstGeom prst="rect">
            <a:avLst/>
          </a:prstGeom>
        </p:spPr>
        <p:txBody>
          <a:bodyPr anchorCtr="0" anchor="t" bIns="91425" lIns="91425" rIns="91425" wrap="square" tIns="91425"/>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p:txBody>
      </p:sp>
      <p:sp>
        <p:nvSpPr>
          <p:cNvPr id="52" name="Shape 52"/>
          <p:cNvSpPr txBox="1"/>
          <p:nvPr>
            <p:ph idx="3" type="body"/>
          </p:nvPr>
        </p:nvSpPr>
        <p:spPr>
          <a:xfrm>
            <a:off x="5959744" y="2004325"/>
            <a:ext cx="2727000" cy="2552100"/>
          </a:xfrm>
          <a:prstGeom prst="rect">
            <a:avLst/>
          </a:prstGeom>
        </p:spPr>
        <p:txBody>
          <a:bodyPr anchorCtr="0" anchor="t" bIns="91425" lIns="91425" rIns="91425" wrap="square" tIns="91425"/>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1 column left">
    <p:spTree>
      <p:nvGrpSpPr>
        <p:cNvPr id="53" name="Shape 53"/>
        <p:cNvGrpSpPr/>
        <p:nvPr/>
      </p:nvGrpSpPr>
      <p:grpSpPr>
        <a:xfrm>
          <a:off x="0" y="0"/>
          <a:ext cx="0" cy="0"/>
          <a:chOff x="0" y="0"/>
          <a:chExt cx="0" cy="0"/>
        </a:xfrm>
      </p:grpSpPr>
      <p:sp>
        <p:nvSpPr>
          <p:cNvPr id="54" name="Shape 54"/>
          <p:cNvSpPr/>
          <p:nvPr/>
        </p:nvSpPr>
        <p:spPr>
          <a:xfrm flipH="1">
            <a:off x="-7125" y="0"/>
            <a:ext cx="2592600" cy="51435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wrap="square"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56" name="Shape 56"/>
          <p:cNvSpPr txBox="1"/>
          <p:nvPr>
            <p:ph type="title"/>
          </p:nvPr>
        </p:nvSpPr>
        <p:spPr>
          <a:xfrm>
            <a:off x="234450" y="575500"/>
            <a:ext cx="2046300" cy="1364100"/>
          </a:xfrm>
          <a:prstGeom prst="rect">
            <a:avLst/>
          </a:prstGeom>
        </p:spPr>
        <p:txBody>
          <a:bodyPr anchorCtr="0" anchor="b" bIns="91425" lIns="91425" rIns="91425" wrap="square" tIns="91425"/>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p:txBody>
      </p:sp>
      <p:sp>
        <p:nvSpPr>
          <p:cNvPr id="57" name="Shape 57"/>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FFFFFF"/>
                </a:solidFill>
              </a:rPr>
              <a:t>‹#›</a:t>
            </a:fld>
          </a:p>
        </p:txBody>
      </p:sp>
      <p:sp>
        <p:nvSpPr>
          <p:cNvPr id="58" name="Shape 58"/>
          <p:cNvSpPr txBox="1"/>
          <p:nvPr>
            <p:ph idx="1" type="body"/>
          </p:nvPr>
        </p:nvSpPr>
        <p:spPr>
          <a:xfrm>
            <a:off x="234450" y="2004325"/>
            <a:ext cx="2046300" cy="25521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1 column half">
    <p:spTree>
      <p:nvGrpSpPr>
        <p:cNvPr id="59" name="Shape 59"/>
        <p:cNvGrpSpPr/>
        <p:nvPr/>
      </p:nvGrpSpPr>
      <p:grpSpPr>
        <a:xfrm>
          <a:off x="0" y="0"/>
          <a:ext cx="0" cy="0"/>
          <a:chOff x="0" y="0"/>
          <a:chExt cx="0" cy="0"/>
        </a:xfrm>
      </p:grpSpPr>
      <p:sp>
        <p:nvSpPr>
          <p:cNvPr id="60" name="Shape 60"/>
          <p:cNvSpPr/>
          <p:nvPr/>
        </p:nvSpPr>
        <p:spPr>
          <a:xfrm flipH="1">
            <a:off x="-688" y="0"/>
            <a:ext cx="4575600" cy="51435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sp>
        <p:nvSpPr>
          <p:cNvPr id="61" name="Shape 61"/>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rIns="91425" wrap="square" tIns="45700">
            <a:noAutofit/>
          </a:bodyPr>
          <a:lstStyle/>
          <a:p>
            <a:pPr indent="0" lvl="0" marL="0" marR="0" rtl="0" algn="ctr">
              <a:spcBef>
                <a:spcPts val="0"/>
              </a:spcBef>
              <a:buNone/>
            </a:pPr>
            <a:r>
              <a:t/>
            </a:r>
            <a:endParaRPr sz="1800">
              <a:solidFill>
                <a:srgbClr val="FFFFFF"/>
              </a:solidFill>
              <a:latin typeface="Calibri"/>
              <a:ea typeface="Calibri"/>
              <a:cs typeface="Calibri"/>
              <a:sym typeface="Calibri"/>
            </a:endParaRPr>
          </a:p>
        </p:txBody>
      </p:sp>
      <p:sp>
        <p:nvSpPr>
          <p:cNvPr id="62" name="Shape 62"/>
          <p:cNvSpPr txBox="1"/>
          <p:nvPr>
            <p:ph type="title"/>
          </p:nvPr>
        </p:nvSpPr>
        <p:spPr>
          <a:xfrm>
            <a:off x="511425" y="575500"/>
            <a:ext cx="3517200" cy="973500"/>
          </a:xfrm>
          <a:prstGeom prst="rect">
            <a:avLst/>
          </a:prstGeom>
        </p:spPr>
        <p:txBody>
          <a:bodyPr anchorCtr="0" anchor="b" bIns="91425" lIns="91425" rIns="91425" wrap="square" tIns="91425"/>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p:txBody>
      </p:sp>
      <p:sp>
        <p:nvSpPr>
          <p:cNvPr id="63" name="Shape 63"/>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FFFFFF"/>
                </a:solidFill>
              </a:rPr>
              <a:t>‹#›</a:t>
            </a:fld>
          </a:p>
        </p:txBody>
      </p:sp>
      <p:sp>
        <p:nvSpPr>
          <p:cNvPr id="64" name="Shape 64"/>
          <p:cNvSpPr txBox="1"/>
          <p:nvPr>
            <p:ph idx="1" type="body"/>
          </p:nvPr>
        </p:nvSpPr>
        <p:spPr>
          <a:xfrm>
            <a:off x="511425" y="1598600"/>
            <a:ext cx="3517200" cy="29577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6703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34450" y="575500"/>
            <a:ext cx="2046300" cy="3981000"/>
          </a:xfrm>
          <a:prstGeom prst="rect">
            <a:avLst/>
          </a:prstGeom>
          <a:noFill/>
          <a:ln>
            <a:noFill/>
          </a:ln>
        </p:spPr>
        <p:txBody>
          <a:bodyPr anchorCtr="0" anchor="t" bIns="91425" lIns="91425" rIns="91425" wrap="square" tIns="91425"/>
          <a:lstStyle>
            <a:lvl1pPr lvl="0"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1pPr>
            <a:lvl2pPr lvl="1"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2pPr>
            <a:lvl3pPr lvl="2"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3pPr>
            <a:lvl4pPr lvl="3"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4pPr>
            <a:lvl5pPr lvl="4"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5pPr>
            <a:lvl6pPr lvl="5"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6pPr>
            <a:lvl7pPr lvl="6"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7pPr>
            <a:lvl8pPr lvl="7"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8pPr>
            <a:lvl9pPr lvl="8" rt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9pPr>
          </a:lstStyle>
          <a:p/>
        </p:txBody>
      </p:sp>
      <p:sp>
        <p:nvSpPr>
          <p:cNvPr id="7" name="Shape 7"/>
          <p:cNvSpPr txBox="1"/>
          <p:nvPr>
            <p:ph idx="1" type="body"/>
          </p:nvPr>
        </p:nvSpPr>
        <p:spPr>
          <a:xfrm>
            <a:off x="3090625" y="575500"/>
            <a:ext cx="5596200" cy="3981000"/>
          </a:xfrm>
          <a:prstGeom prst="rect">
            <a:avLst/>
          </a:prstGeom>
          <a:noFill/>
          <a:ln>
            <a:noFill/>
          </a:ln>
        </p:spPr>
        <p:txBody>
          <a:bodyPr anchorCtr="0" anchor="t" bIns="91425" lIns="91425" rIns="91425" wrap="square" tIns="91425"/>
          <a:lstStyle>
            <a:lvl1pPr lvl="0" rtl="0">
              <a:lnSpc>
                <a:spcPct val="115000"/>
              </a:lnSpc>
              <a:spcBef>
                <a:spcPts val="600"/>
              </a:spcBef>
              <a:buClr>
                <a:srgbClr val="CCCCCC"/>
              </a:buClr>
              <a:buFont typeface="Nunito Sans"/>
              <a:buChar char="▪"/>
              <a:defRPr>
                <a:solidFill>
                  <a:srgbClr val="666666"/>
                </a:solidFill>
                <a:latin typeface="Nunito Sans"/>
                <a:ea typeface="Nunito Sans"/>
                <a:cs typeface="Nunito Sans"/>
                <a:sym typeface="Nunito Sans"/>
              </a:defRPr>
            </a:lvl1pPr>
            <a:lvl2pPr lvl="1" rtl="0">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2pPr>
            <a:lvl3pPr lvl="2" rtl="0">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3pPr>
            <a:lvl4pPr lvl="3" rtl="0">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4pPr>
            <a:lvl5pPr lvl="4" rtl="0">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5pPr>
            <a:lvl6pPr lvl="5" rtl="0">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6pPr>
            <a:lvl7pPr lvl="6" rtl="0">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7pPr>
            <a:lvl8pPr lvl="7" rtl="0">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8pPr>
            <a:lvl9pPr lvl="8" rtl="0">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9pPr>
          </a:lstStyle>
          <a:p/>
        </p:txBody>
      </p:sp>
      <p:sp>
        <p:nvSpPr>
          <p:cNvPr id="8" name="Shape 8"/>
          <p:cNvSpPr txBox="1"/>
          <p:nvPr>
            <p:ph idx="12" type="sldNum"/>
          </p:nvPr>
        </p:nvSpPr>
        <p:spPr>
          <a:xfrm>
            <a:off x="8556784" y="4749851"/>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rgbClr val="CCCCCC"/>
                </a:solidFill>
                <a:latin typeface="Nunito Sans"/>
                <a:ea typeface="Nunito Sans"/>
                <a:cs typeface="Nunito Sans"/>
                <a:sym typeface="Nunito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28.png"/><Relationship Id="rId5"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Shape 91"/>
          <p:cNvSpPr txBox="1"/>
          <p:nvPr>
            <p:ph type="ctrTitle"/>
          </p:nvPr>
        </p:nvSpPr>
        <p:spPr>
          <a:xfrm>
            <a:off x="201875" y="2689125"/>
            <a:ext cx="4395900" cy="2259000"/>
          </a:xfrm>
          <a:prstGeom prst="rect">
            <a:avLst/>
          </a:prstGeom>
        </p:spPr>
        <p:txBody>
          <a:bodyPr anchorCtr="0" anchor="t" bIns="91425" lIns="91425" rIns="91425" wrap="square" tIns="91425">
            <a:noAutofit/>
          </a:bodyPr>
          <a:lstStyle/>
          <a:p>
            <a:pPr lvl="0" rtl="0">
              <a:spcBef>
                <a:spcPts val="0"/>
              </a:spcBef>
              <a:buNone/>
            </a:pPr>
            <a:r>
              <a:rPr lang="en"/>
              <a:t>Ataraxia</a:t>
            </a:r>
          </a:p>
          <a:p>
            <a:pPr lvl="0">
              <a:spcBef>
                <a:spcPts val="0"/>
              </a:spcBef>
              <a:buNone/>
            </a:pPr>
            <a:r>
              <a:rPr lang="en"/>
              <a:t>Medium-Fi Prototype</a:t>
            </a:r>
          </a:p>
          <a:p>
            <a:pPr lvl="0">
              <a:spcBef>
                <a:spcPts val="0"/>
              </a:spcBef>
              <a:buNone/>
            </a:pPr>
            <a:r>
              <a:t/>
            </a:r>
            <a:endParaRPr/>
          </a:p>
          <a:p>
            <a:pPr lvl="0">
              <a:spcBef>
                <a:spcPts val="0"/>
              </a:spcBef>
              <a:buNone/>
            </a:pPr>
            <a:r>
              <a:t/>
            </a:r>
            <a:endParaRPr/>
          </a:p>
          <a:p>
            <a:pPr lvl="0" rtl="0">
              <a:spcBef>
                <a:spcPts val="0"/>
              </a:spcBef>
              <a:buNone/>
            </a:pPr>
            <a:r>
              <a:rPr lang="en" sz="1200"/>
              <a:t>Katherine E., Claire S., Ashwin A., Josh L.</a:t>
            </a:r>
          </a:p>
        </p:txBody>
      </p:sp>
      <p:grpSp>
        <p:nvGrpSpPr>
          <p:cNvPr id="92" name="Shape 92"/>
          <p:cNvGrpSpPr/>
          <p:nvPr/>
        </p:nvGrpSpPr>
        <p:grpSpPr>
          <a:xfrm>
            <a:off x="572752" y="1899264"/>
            <a:ext cx="549262" cy="487982"/>
            <a:chOff x="5292575" y="3681900"/>
            <a:chExt cx="420150" cy="373275"/>
          </a:xfrm>
        </p:grpSpPr>
        <p:sp>
          <p:nvSpPr>
            <p:cNvPr id="93" name="Shape 93"/>
            <p:cNvSpPr/>
            <p:nvPr/>
          </p:nvSpPr>
          <p:spPr>
            <a:xfrm>
              <a:off x="5292575" y="3706875"/>
              <a:ext cx="420150" cy="266700"/>
            </a:xfrm>
            <a:custGeom>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CCCCC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a:off x="5490475" y="3681900"/>
              <a:ext cx="24375" cy="25000"/>
            </a:xfrm>
            <a:custGeom>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CCCCC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5" name="Shape 95"/>
            <p:cNvSpPr/>
            <p:nvPr/>
          </p:nvSpPr>
          <p:spPr>
            <a:xfrm>
              <a:off x="5358350" y="3973550"/>
              <a:ext cx="60900" cy="81625"/>
            </a:xfrm>
            <a:custGeom>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CCCCC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6" name="Shape 96"/>
            <p:cNvSpPr/>
            <p:nvPr/>
          </p:nvSpPr>
          <p:spPr>
            <a:xfrm>
              <a:off x="5586050" y="3973550"/>
              <a:ext cx="60925" cy="81625"/>
            </a:xfrm>
            <a:custGeom>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CCCCC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7" name="Shape 97"/>
            <p:cNvSpPr/>
            <p:nvPr/>
          </p:nvSpPr>
          <p:spPr>
            <a:xfrm>
              <a:off x="5316925" y="3731225"/>
              <a:ext cx="371450" cy="218000"/>
            </a:xfrm>
            <a:custGeom>
              <a:pathLst>
                <a:path extrusionOk="0" fill="none" h="8720" w="14858">
                  <a:moveTo>
                    <a:pt x="1" y="0"/>
                  </a:moveTo>
                  <a:lnTo>
                    <a:pt x="1" y="8719"/>
                  </a:lnTo>
                  <a:lnTo>
                    <a:pt x="14857" y="8719"/>
                  </a:lnTo>
                  <a:lnTo>
                    <a:pt x="14857" y="0"/>
                  </a:lnTo>
                  <a:lnTo>
                    <a:pt x="1" y="0"/>
                  </a:lnTo>
                  <a:close/>
                </a:path>
              </a:pathLst>
            </a:custGeom>
            <a:noFill/>
            <a:ln cap="rnd" cmpd="sng" w="12175">
              <a:solidFill>
                <a:srgbClr val="CCCCC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8" name="Shape 98"/>
            <p:cNvSpPr/>
            <p:nvPr/>
          </p:nvSpPr>
          <p:spPr>
            <a:xfrm>
              <a:off x="5380250" y="3784800"/>
              <a:ext cx="230200" cy="115725"/>
            </a:xfrm>
            <a:custGeom>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CCCCC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9" name="Shape 99"/>
            <p:cNvSpPr/>
            <p:nvPr/>
          </p:nvSpPr>
          <p:spPr>
            <a:xfrm>
              <a:off x="5547700" y="3779925"/>
              <a:ext cx="68825" cy="68825"/>
            </a:xfrm>
            <a:custGeom>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CCCCCC"/>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CCCCCC"/>
                </a:solidFill>
              </a:rPr>
              <a:t>‹#›</a:t>
            </a:fld>
          </a:p>
        </p:txBody>
      </p:sp>
      <p:sp>
        <p:nvSpPr>
          <p:cNvPr id="207" name="Shape 207"/>
          <p:cNvSpPr txBox="1"/>
          <p:nvPr>
            <p:ph type="title"/>
          </p:nvPr>
        </p:nvSpPr>
        <p:spPr>
          <a:xfrm>
            <a:off x="234450" y="575500"/>
            <a:ext cx="2046300" cy="3981000"/>
          </a:xfrm>
          <a:prstGeom prst="rect">
            <a:avLst/>
          </a:prstGeom>
        </p:spPr>
        <p:txBody>
          <a:bodyPr anchorCtr="0" anchor="t" bIns="91425" lIns="91425" rIns="91425" wrap="square" tIns="91425">
            <a:noAutofit/>
          </a:bodyPr>
          <a:lstStyle/>
          <a:p>
            <a:pPr lvl="0" rtl="0">
              <a:spcBef>
                <a:spcPts val="0"/>
              </a:spcBef>
              <a:buNone/>
            </a:pPr>
            <a:r>
              <a:rPr lang="en"/>
              <a:t>design change #2</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(before)</a:t>
            </a:r>
          </a:p>
        </p:txBody>
      </p:sp>
      <p:sp>
        <p:nvSpPr>
          <p:cNvPr id="208" name="Shape 208"/>
          <p:cNvSpPr txBox="1"/>
          <p:nvPr/>
        </p:nvSpPr>
        <p:spPr>
          <a:xfrm>
            <a:off x="2892250" y="328350"/>
            <a:ext cx="4875000" cy="871500"/>
          </a:xfrm>
          <a:prstGeom prst="rect">
            <a:avLst/>
          </a:prstGeom>
          <a:noFill/>
          <a:ln>
            <a:noFill/>
          </a:ln>
        </p:spPr>
        <p:txBody>
          <a:bodyPr anchorCtr="0" anchor="t" bIns="91425" lIns="91425" rIns="91425" wrap="square" tIns="91425">
            <a:noAutofit/>
          </a:bodyPr>
          <a:lstStyle/>
          <a:p>
            <a:pPr lvl="0" rtl="0">
              <a:spcBef>
                <a:spcPts val="0"/>
              </a:spcBef>
              <a:buNone/>
            </a:pPr>
            <a:r>
              <a:rPr lang="en" sz="2400">
                <a:solidFill>
                  <a:srgbClr val="666666"/>
                </a:solidFill>
                <a:latin typeface="Nunito Sans"/>
                <a:ea typeface="Nunito Sans"/>
                <a:cs typeface="Nunito Sans"/>
                <a:sym typeface="Nunito Sans"/>
              </a:rPr>
              <a:t>In progress/Review an activity flow</a:t>
            </a:r>
          </a:p>
        </p:txBody>
      </p:sp>
      <p:sp>
        <p:nvSpPr>
          <p:cNvPr id="209" name="Shape 209"/>
          <p:cNvSpPr txBox="1"/>
          <p:nvPr/>
        </p:nvSpPr>
        <p:spPr>
          <a:xfrm>
            <a:off x="2892250" y="3486675"/>
            <a:ext cx="5809800" cy="1388400"/>
          </a:xfrm>
          <a:prstGeom prst="rect">
            <a:avLst/>
          </a:prstGeom>
          <a:noFill/>
          <a:ln>
            <a:noFill/>
          </a:ln>
        </p:spPr>
        <p:txBody>
          <a:bodyPr anchorCtr="0" anchor="t" bIns="91425" lIns="91425" rIns="91425" wrap="square" tIns="91425">
            <a:noAutofit/>
          </a:bodyPr>
          <a:lstStyle/>
          <a:p>
            <a:pPr lvl="0" rtl="0">
              <a:spcBef>
                <a:spcPts val="0"/>
              </a:spcBef>
              <a:buNone/>
            </a:pPr>
            <a:r>
              <a:rPr lang="en" sz="2400">
                <a:solidFill>
                  <a:srgbClr val="666666"/>
                </a:solidFill>
                <a:latin typeface="Nunito Sans"/>
                <a:ea typeface="Nunito Sans"/>
                <a:cs typeface="Nunito Sans"/>
                <a:sym typeface="Nunito Sans"/>
              </a:rPr>
              <a:t>Key issues were:</a:t>
            </a:r>
          </a:p>
          <a:p>
            <a:pPr indent="-381000" lvl="0" marL="914400" rtl="0">
              <a:spcBef>
                <a:spcPts val="0"/>
              </a:spcBef>
              <a:buClr>
                <a:srgbClr val="666666"/>
              </a:buClr>
              <a:buSzPct val="100000"/>
              <a:buFont typeface="Nunito Sans"/>
              <a:buAutoNum type="arabicPeriod"/>
            </a:pPr>
            <a:r>
              <a:rPr lang="en" sz="2400">
                <a:solidFill>
                  <a:srgbClr val="666666"/>
                </a:solidFill>
                <a:latin typeface="Nunito Sans"/>
                <a:ea typeface="Nunito Sans"/>
                <a:cs typeface="Nunito Sans"/>
                <a:sym typeface="Nunito Sans"/>
              </a:rPr>
              <a:t>People could only try one activity at a time</a:t>
            </a:r>
          </a:p>
        </p:txBody>
      </p:sp>
      <p:pic>
        <p:nvPicPr>
          <p:cNvPr id="210" name="Shape 210"/>
          <p:cNvPicPr preferRelativeResize="0"/>
          <p:nvPr/>
        </p:nvPicPr>
        <p:blipFill>
          <a:blip r:embed="rId3">
            <a:alphaModFix/>
          </a:blip>
          <a:stretch>
            <a:fillRect/>
          </a:stretch>
        </p:blipFill>
        <p:spPr>
          <a:xfrm>
            <a:off x="3607125" y="1091300"/>
            <a:ext cx="4570749" cy="2395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CCCCCC"/>
                </a:solidFill>
              </a:rPr>
              <a:t>‹#›</a:t>
            </a:fld>
          </a:p>
        </p:txBody>
      </p:sp>
      <p:sp>
        <p:nvSpPr>
          <p:cNvPr id="216" name="Shape 216"/>
          <p:cNvSpPr txBox="1"/>
          <p:nvPr>
            <p:ph type="title"/>
          </p:nvPr>
        </p:nvSpPr>
        <p:spPr>
          <a:xfrm>
            <a:off x="234450" y="575500"/>
            <a:ext cx="2046300" cy="3981000"/>
          </a:xfrm>
          <a:prstGeom prst="rect">
            <a:avLst/>
          </a:prstGeom>
        </p:spPr>
        <p:txBody>
          <a:bodyPr anchorCtr="0" anchor="t" bIns="91425" lIns="91425" rIns="91425" wrap="square" tIns="91425">
            <a:noAutofit/>
          </a:bodyPr>
          <a:lstStyle/>
          <a:p>
            <a:pPr lvl="0" rtl="0">
              <a:spcBef>
                <a:spcPts val="0"/>
              </a:spcBef>
              <a:buNone/>
            </a:pPr>
            <a:r>
              <a:rPr lang="en">
                <a:solidFill>
                  <a:schemeClr val="lt1"/>
                </a:solidFill>
              </a:rPr>
              <a:t>design change #2</a:t>
            </a:r>
          </a:p>
          <a:p>
            <a:pPr lvl="0" rtl="0">
              <a:spcBef>
                <a:spcPts val="0"/>
              </a:spcBef>
              <a:buNone/>
            </a:pPr>
            <a:r>
              <a:t/>
            </a:r>
            <a:endParaRPr>
              <a:solidFill>
                <a:schemeClr val="lt1"/>
              </a:solidFill>
            </a:endParaRPr>
          </a:p>
          <a:p>
            <a:pPr lvl="0" rtl="0">
              <a:spcBef>
                <a:spcPts val="0"/>
              </a:spcBef>
              <a:buNone/>
            </a:pPr>
            <a:r>
              <a:t/>
            </a:r>
            <a:endParaRPr>
              <a:solidFill>
                <a:schemeClr val="lt1"/>
              </a:solidFill>
            </a:endParaRPr>
          </a:p>
          <a:p>
            <a:pPr lvl="0" rtl="0">
              <a:spcBef>
                <a:spcPts val="0"/>
              </a:spcBef>
              <a:buNone/>
            </a:pPr>
            <a:r>
              <a:t/>
            </a:r>
            <a:endParaRPr>
              <a:solidFill>
                <a:schemeClr val="lt1"/>
              </a:solidFill>
            </a:endParaRPr>
          </a:p>
          <a:p>
            <a:pPr lvl="0" rtl="0">
              <a:spcBef>
                <a:spcPts val="0"/>
              </a:spcBef>
              <a:buNone/>
            </a:pPr>
            <a:r>
              <a:t/>
            </a:r>
            <a:endParaRPr>
              <a:solidFill>
                <a:schemeClr val="lt1"/>
              </a:solidFill>
            </a:endParaRPr>
          </a:p>
          <a:p>
            <a:pPr lvl="0" rtl="0">
              <a:spcBef>
                <a:spcPts val="0"/>
              </a:spcBef>
              <a:buNone/>
            </a:pPr>
            <a:r>
              <a:t/>
            </a:r>
            <a:endParaRPr>
              <a:solidFill>
                <a:schemeClr val="lt1"/>
              </a:solidFill>
            </a:endParaRPr>
          </a:p>
          <a:p>
            <a:pPr lvl="0" rtl="0">
              <a:spcBef>
                <a:spcPts val="0"/>
              </a:spcBef>
              <a:buNone/>
            </a:pPr>
            <a:r>
              <a:t/>
            </a:r>
            <a:endParaRPr>
              <a:solidFill>
                <a:schemeClr val="lt1"/>
              </a:solidFill>
            </a:endParaRPr>
          </a:p>
          <a:p>
            <a:pPr lvl="0" rtl="0">
              <a:spcBef>
                <a:spcPts val="0"/>
              </a:spcBef>
              <a:buNone/>
            </a:pPr>
            <a:r>
              <a:t/>
            </a:r>
            <a:endParaRPr>
              <a:solidFill>
                <a:schemeClr val="lt1"/>
              </a:solidFill>
            </a:endParaRPr>
          </a:p>
          <a:p>
            <a:pPr lvl="0" rtl="0">
              <a:spcBef>
                <a:spcPts val="0"/>
              </a:spcBef>
              <a:buNone/>
            </a:pPr>
            <a:r>
              <a:rPr lang="en">
                <a:solidFill>
                  <a:schemeClr val="lt1"/>
                </a:solidFill>
              </a:rPr>
              <a:t>(after)</a:t>
            </a:r>
          </a:p>
          <a:p>
            <a:pPr lvl="0" rtl="0">
              <a:spcBef>
                <a:spcPts val="0"/>
              </a:spcBef>
              <a:buNone/>
            </a:pPr>
            <a:r>
              <a:t/>
            </a:r>
            <a:endParaRPr/>
          </a:p>
        </p:txBody>
      </p:sp>
      <p:sp>
        <p:nvSpPr>
          <p:cNvPr id="217" name="Shape 217"/>
          <p:cNvSpPr txBox="1"/>
          <p:nvPr/>
        </p:nvSpPr>
        <p:spPr>
          <a:xfrm>
            <a:off x="2892250" y="328350"/>
            <a:ext cx="4875000" cy="871500"/>
          </a:xfrm>
          <a:prstGeom prst="rect">
            <a:avLst/>
          </a:prstGeom>
          <a:noFill/>
          <a:ln>
            <a:noFill/>
          </a:ln>
        </p:spPr>
        <p:txBody>
          <a:bodyPr anchorCtr="0" anchor="t" bIns="91425" lIns="91425" rIns="91425" wrap="square" tIns="91425">
            <a:noAutofit/>
          </a:bodyPr>
          <a:lstStyle/>
          <a:p>
            <a:pPr lvl="0">
              <a:spcBef>
                <a:spcPts val="0"/>
              </a:spcBef>
              <a:buClr>
                <a:schemeClr val="dk1"/>
              </a:buClr>
              <a:buSzPct val="45833"/>
              <a:buFont typeface="Arial"/>
              <a:buNone/>
            </a:pPr>
            <a:r>
              <a:rPr lang="en" sz="2400">
                <a:solidFill>
                  <a:schemeClr val="dk2"/>
                </a:solidFill>
                <a:latin typeface="Nunito Sans"/>
                <a:ea typeface="Nunito Sans"/>
                <a:cs typeface="Nunito Sans"/>
                <a:sym typeface="Nunito Sans"/>
              </a:rPr>
              <a:t>In progress/Review an activity flow</a:t>
            </a:r>
          </a:p>
          <a:p>
            <a:pPr lvl="0" rtl="0">
              <a:spcBef>
                <a:spcPts val="0"/>
              </a:spcBef>
              <a:buNone/>
            </a:pPr>
            <a:r>
              <a:t/>
            </a:r>
            <a:endParaRPr sz="2400">
              <a:solidFill>
                <a:srgbClr val="666666"/>
              </a:solidFill>
              <a:latin typeface="Nunito Sans"/>
              <a:ea typeface="Nunito Sans"/>
              <a:cs typeface="Nunito Sans"/>
              <a:sym typeface="Nunito Sans"/>
            </a:endParaRPr>
          </a:p>
        </p:txBody>
      </p:sp>
      <p:sp>
        <p:nvSpPr>
          <p:cNvPr id="218" name="Shape 218"/>
          <p:cNvSpPr txBox="1"/>
          <p:nvPr/>
        </p:nvSpPr>
        <p:spPr>
          <a:xfrm>
            <a:off x="2892250" y="3793050"/>
            <a:ext cx="5809800" cy="1388400"/>
          </a:xfrm>
          <a:prstGeom prst="rect">
            <a:avLst/>
          </a:prstGeom>
          <a:noFill/>
          <a:ln>
            <a:noFill/>
          </a:ln>
        </p:spPr>
        <p:txBody>
          <a:bodyPr anchorCtr="0" anchor="t" bIns="91425" lIns="91425" rIns="91425" wrap="square" tIns="91425">
            <a:noAutofit/>
          </a:bodyPr>
          <a:lstStyle/>
          <a:p>
            <a:pPr lvl="0" rtl="0">
              <a:spcBef>
                <a:spcPts val="0"/>
              </a:spcBef>
              <a:buNone/>
            </a:pPr>
            <a:r>
              <a:rPr lang="en" sz="1800">
                <a:solidFill>
                  <a:srgbClr val="666666"/>
                </a:solidFill>
                <a:latin typeface="Nunito Sans"/>
                <a:ea typeface="Nunito Sans"/>
                <a:cs typeface="Nunito Sans"/>
                <a:sym typeface="Nunito Sans"/>
              </a:rPr>
              <a:t>How we addressed key issues:</a:t>
            </a:r>
          </a:p>
          <a:p>
            <a:pPr indent="-342900" lvl="0" marL="914400" rtl="0">
              <a:spcBef>
                <a:spcPts val="0"/>
              </a:spcBef>
              <a:buClr>
                <a:srgbClr val="666666"/>
              </a:buClr>
              <a:buSzPct val="100000"/>
              <a:buFont typeface="Nunito Sans"/>
              <a:buAutoNum type="arabicPeriod"/>
            </a:pPr>
            <a:r>
              <a:rPr lang="en" sz="1800">
                <a:solidFill>
                  <a:srgbClr val="666666"/>
                </a:solidFill>
                <a:latin typeface="Nunito Sans"/>
                <a:ea typeface="Nunito Sans"/>
                <a:cs typeface="Nunito Sans"/>
                <a:sym typeface="Nunito Sans"/>
              </a:rPr>
              <a:t>Added ‘In progress’ screen</a:t>
            </a:r>
          </a:p>
          <a:p>
            <a:pPr indent="-342900" lvl="0" marL="914400" rtl="0">
              <a:spcBef>
                <a:spcPts val="0"/>
              </a:spcBef>
              <a:buClr>
                <a:srgbClr val="666666"/>
              </a:buClr>
              <a:buSzPct val="100000"/>
              <a:buFont typeface="Nunito Sans"/>
              <a:buAutoNum type="arabicPeriod"/>
            </a:pPr>
            <a:r>
              <a:rPr lang="en" sz="1800">
                <a:solidFill>
                  <a:srgbClr val="666666"/>
                </a:solidFill>
                <a:latin typeface="Nunito Sans"/>
                <a:ea typeface="Nunito Sans"/>
                <a:cs typeface="Nunito Sans"/>
                <a:sym typeface="Nunito Sans"/>
              </a:rPr>
              <a:t>Reflection happens at the user’s convenience</a:t>
            </a:r>
          </a:p>
        </p:txBody>
      </p:sp>
      <p:pic>
        <p:nvPicPr>
          <p:cNvPr id="219" name="Shape 219"/>
          <p:cNvPicPr preferRelativeResize="0"/>
          <p:nvPr/>
        </p:nvPicPr>
        <p:blipFill>
          <a:blip r:embed="rId3">
            <a:alphaModFix/>
          </a:blip>
          <a:stretch>
            <a:fillRect/>
          </a:stretch>
        </p:blipFill>
        <p:spPr>
          <a:xfrm>
            <a:off x="3069875" y="1143325"/>
            <a:ext cx="5048300" cy="2649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CCCCCC"/>
                </a:solidFill>
              </a:rPr>
              <a:t>‹#›</a:t>
            </a:fld>
          </a:p>
        </p:txBody>
      </p:sp>
      <p:sp>
        <p:nvSpPr>
          <p:cNvPr id="225" name="Shape 225"/>
          <p:cNvSpPr txBox="1"/>
          <p:nvPr>
            <p:ph type="title"/>
          </p:nvPr>
        </p:nvSpPr>
        <p:spPr>
          <a:xfrm>
            <a:off x="234450" y="575500"/>
            <a:ext cx="2046300" cy="3981000"/>
          </a:xfrm>
          <a:prstGeom prst="rect">
            <a:avLst/>
          </a:prstGeom>
        </p:spPr>
        <p:txBody>
          <a:bodyPr anchorCtr="0" anchor="t" bIns="91425" lIns="91425" rIns="91425" wrap="square" tIns="91425">
            <a:noAutofit/>
          </a:bodyPr>
          <a:lstStyle/>
          <a:p>
            <a:pPr lvl="0" rtl="0">
              <a:spcBef>
                <a:spcPts val="0"/>
              </a:spcBef>
              <a:buNone/>
            </a:pPr>
            <a:r>
              <a:rPr lang="en"/>
              <a:t>design change #3</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(before)</a:t>
            </a:r>
          </a:p>
        </p:txBody>
      </p:sp>
      <p:sp>
        <p:nvSpPr>
          <p:cNvPr id="226" name="Shape 226"/>
          <p:cNvSpPr txBox="1"/>
          <p:nvPr/>
        </p:nvSpPr>
        <p:spPr>
          <a:xfrm>
            <a:off x="2892250" y="328350"/>
            <a:ext cx="4875000" cy="871500"/>
          </a:xfrm>
          <a:prstGeom prst="rect">
            <a:avLst/>
          </a:prstGeom>
          <a:noFill/>
          <a:ln>
            <a:noFill/>
          </a:ln>
        </p:spPr>
        <p:txBody>
          <a:bodyPr anchorCtr="0" anchor="t" bIns="91425" lIns="91425" rIns="91425" wrap="square" tIns="91425">
            <a:noAutofit/>
          </a:bodyPr>
          <a:lstStyle/>
          <a:p>
            <a:pPr lvl="0" rtl="0">
              <a:spcBef>
                <a:spcPts val="0"/>
              </a:spcBef>
              <a:buNone/>
            </a:pPr>
            <a:r>
              <a:rPr lang="en" sz="2400">
                <a:solidFill>
                  <a:srgbClr val="666666"/>
                </a:solidFill>
                <a:latin typeface="Nunito Sans"/>
                <a:ea typeface="Nunito Sans"/>
                <a:cs typeface="Nunito Sans"/>
                <a:sym typeface="Nunito Sans"/>
              </a:rPr>
              <a:t>‘History’ screen for viewing notes and resources</a:t>
            </a:r>
          </a:p>
        </p:txBody>
      </p:sp>
      <p:sp>
        <p:nvSpPr>
          <p:cNvPr id="227" name="Shape 227"/>
          <p:cNvSpPr txBox="1"/>
          <p:nvPr/>
        </p:nvSpPr>
        <p:spPr>
          <a:xfrm>
            <a:off x="2942000" y="1596425"/>
            <a:ext cx="5809800" cy="1388400"/>
          </a:xfrm>
          <a:prstGeom prst="rect">
            <a:avLst/>
          </a:prstGeom>
          <a:noFill/>
          <a:ln>
            <a:noFill/>
          </a:ln>
        </p:spPr>
        <p:txBody>
          <a:bodyPr anchorCtr="0" anchor="t" bIns="91425" lIns="91425" rIns="91425" wrap="square" tIns="91425">
            <a:noAutofit/>
          </a:bodyPr>
          <a:lstStyle/>
          <a:p>
            <a:pPr lvl="0" rtl="0">
              <a:spcBef>
                <a:spcPts val="0"/>
              </a:spcBef>
              <a:buNone/>
            </a:pPr>
            <a:r>
              <a:rPr lang="en" sz="2400">
                <a:solidFill>
                  <a:srgbClr val="666666"/>
                </a:solidFill>
                <a:latin typeface="Nunito Sans"/>
                <a:ea typeface="Nunito Sans"/>
                <a:cs typeface="Nunito Sans"/>
                <a:sym typeface="Nunito Sans"/>
              </a:rPr>
              <a:t>Key issues were:</a:t>
            </a:r>
          </a:p>
          <a:p>
            <a:pPr indent="-381000" lvl="0" marL="914400" rtl="0">
              <a:spcBef>
                <a:spcPts val="0"/>
              </a:spcBef>
              <a:buClr>
                <a:srgbClr val="666666"/>
              </a:buClr>
              <a:buSzPct val="100000"/>
              <a:buFont typeface="Nunito Sans"/>
              <a:buAutoNum type="arabicPeriod"/>
            </a:pPr>
            <a:r>
              <a:rPr lang="en" sz="2400">
                <a:solidFill>
                  <a:srgbClr val="666666"/>
                </a:solidFill>
                <a:latin typeface="Nunito Sans"/>
                <a:ea typeface="Nunito Sans"/>
                <a:cs typeface="Nunito Sans"/>
                <a:sym typeface="Nunito Sans"/>
              </a:rPr>
              <a:t>No way to access old notes/reflections</a:t>
            </a:r>
          </a:p>
          <a:p>
            <a:pPr lvl="0" rtl="0">
              <a:spcBef>
                <a:spcPts val="0"/>
              </a:spcBef>
              <a:buNone/>
            </a:pPr>
            <a:r>
              <a:t/>
            </a:r>
            <a:endParaRPr sz="2400">
              <a:solidFill>
                <a:srgbClr val="666666"/>
              </a:solidFill>
              <a:latin typeface="Nunito Sans"/>
              <a:ea typeface="Nunito Sans"/>
              <a:cs typeface="Nunito Sans"/>
              <a:sym typeface="Nuni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CCCCCC"/>
                </a:solidFill>
              </a:rPr>
              <a:t>‹#›</a:t>
            </a:fld>
          </a:p>
        </p:txBody>
      </p:sp>
      <p:sp>
        <p:nvSpPr>
          <p:cNvPr id="233" name="Shape 233"/>
          <p:cNvSpPr txBox="1"/>
          <p:nvPr>
            <p:ph type="title"/>
          </p:nvPr>
        </p:nvSpPr>
        <p:spPr>
          <a:xfrm>
            <a:off x="234450" y="575500"/>
            <a:ext cx="2046300" cy="3981000"/>
          </a:xfrm>
          <a:prstGeom prst="rect">
            <a:avLst/>
          </a:prstGeom>
        </p:spPr>
        <p:txBody>
          <a:bodyPr anchorCtr="0" anchor="t" bIns="91425" lIns="91425" rIns="91425" wrap="square" tIns="91425">
            <a:noAutofit/>
          </a:bodyPr>
          <a:lstStyle/>
          <a:p>
            <a:pPr lvl="0" rtl="0">
              <a:spcBef>
                <a:spcPts val="0"/>
              </a:spcBef>
              <a:buNone/>
            </a:pPr>
            <a:r>
              <a:rPr lang="en">
                <a:solidFill>
                  <a:schemeClr val="lt1"/>
                </a:solidFill>
              </a:rPr>
              <a:t>design change #3</a:t>
            </a:r>
          </a:p>
          <a:p>
            <a:pPr lvl="0" rtl="0">
              <a:spcBef>
                <a:spcPts val="0"/>
              </a:spcBef>
              <a:buNone/>
            </a:pPr>
            <a:r>
              <a:t/>
            </a:r>
            <a:endParaRPr>
              <a:solidFill>
                <a:schemeClr val="lt1"/>
              </a:solidFill>
            </a:endParaRPr>
          </a:p>
          <a:p>
            <a:pPr lvl="0" rtl="0">
              <a:spcBef>
                <a:spcPts val="0"/>
              </a:spcBef>
              <a:buNone/>
            </a:pPr>
            <a:r>
              <a:t/>
            </a:r>
            <a:endParaRPr>
              <a:solidFill>
                <a:schemeClr val="lt1"/>
              </a:solidFill>
            </a:endParaRPr>
          </a:p>
          <a:p>
            <a:pPr lvl="0" rtl="0">
              <a:spcBef>
                <a:spcPts val="0"/>
              </a:spcBef>
              <a:buNone/>
            </a:pPr>
            <a:r>
              <a:t/>
            </a:r>
            <a:endParaRPr>
              <a:solidFill>
                <a:schemeClr val="lt1"/>
              </a:solidFill>
            </a:endParaRPr>
          </a:p>
          <a:p>
            <a:pPr lvl="0" rtl="0">
              <a:spcBef>
                <a:spcPts val="0"/>
              </a:spcBef>
              <a:buNone/>
            </a:pPr>
            <a:r>
              <a:t/>
            </a:r>
            <a:endParaRPr>
              <a:solidFill>
                <a:schemeClr val="lt1"/>
              </a:solidFill>
            </a:endParaRPr>
          </a:p>
          <a:p>
            <a:pPr lvl="0" rtl="0">
              <a:spcBef>
                <a:spcPts val="0"/>
              </a:spcBef>
              <a:buNone/>
            </a:pPr>
            <a:r>
              <a:t/>
            </a:r>
            <a:endParaRPr>
              <a:solidFill>
                <a:schemeClr val="lt1"/>
              </a:solidFill>
            </a:endParaRPr>
          </a:p>
          <a:p>
            <a:pPr lvl="0" rtl="0">
              <a:spcBef>
                <a:spcPts val="0"/>
              </a:spcBef>
              <a:buNone/>
            </a:pPr>
            <a:r>
              <a:t/>
            </a:r>
            <a:endParaRPr>
              <a:solidFill>
                <a:schemeClr val="lt1"/>
              </a:solidFill>
            </a:endParaRPr>
          </a:p>
          <a:p>
            <a:pPr lvl="0" rtl="0">
              <a:spcBef>
                <a:spcPts val="0"/>
              </a:spcBef>
              <a:buNone/>
            </a:pPr>
            <a:r>
              <a:t/>
            </a:r>
            <a:endParaRPr>
              <a:solidFill>
                <a:schemeClr val="lt1"/>
              </a:solidFill>
            </a:endParaRPr>
          </a:p>
          <a:p>
            <a:pPr lvl="0" rtl="0">
              <a:spcBef>
                <a:spcPts val="0"/>
              </a:spcBef>
              <a:buNone/>
            </a:pPr>
            <a:r>
              <a:rPr lang="en">
                <a:solidFill>
                  <a:schemeClr val="lt1"/>
                </a:solidFill>
              </a:rPr>
              <a:t>(after)</a:t>
            </a:r>
          </a:p>
          <a:p>
            <a:pPr lvl="0" rtl="0">
              <a:spcBef>
                <a:spcPts val="0"/>
              </a:spcBef>
              <a:buNone/>
            </a:pPr>
            <a:r>
              <a:t/>
            </a:r>
            <a:endParaRPr/>
          </a:p>
        </p:txBody>
      </p:sp>
      <p:sp>
        <p:nvSpPr>
          <p:cNvPr id="234" name="Shape 234"/>
          <p:cNvSpPr txBox="1"/>
          <p:nvPr/>
        </p:nvSpPr>
        <p:spPr>
          <a:xfrm>
            <a:off x="2892250" y="328350"/>
            <a:ext cx="4875000" cy="871500"/>
          </a:xfrm>
          <a:prstGeom prst="rect">
            <a:avLst/>
          </a:prstGeom>
          <a:noFill/>
          <a:ln>
            <a:noFill/>
          </a:ln>
        </p:spPr>
        <p:txBody>
          <a:bodyPr anchorCtr="0" anchor="t" bIns="91425" lIns="91425" rIns="91425" wrap="square" tIns="91425">
            <a:noAutofit/>
          </a:bodyPr>
          <a:lstStyle/>
          <a:p>
            <a:pPr lvl="0">
              <a:spcBef>
                <a:spcPts val="0"/>
              </a:spcBef>
              <a:buClr>
                <a:schemeClr val="dk1"/>
              </a:buClr>
              <a:buSzPct val="45833"/>
              <a:buFont typeface="Arial"/>
              <a:buNone/>
            </a:pPr>
            <a:r>
              <a:rPr lang="en" sz="2400">
                <a:solidFill>
                  <a:schemeClr val="dk2"/>
                </a:solidFill>
                <a:latin typeface="Nunito Sans"/>
                <a:ea typeface="Nunito Sans"/>
                <a:cs typeface="Nunito Sans"/>
                <a:sym typeface="Nunito Sans"/>
              </a:rPr>
              <a:t>‘History’ screen for viewing notes and resources</a:t>
            </a:r>
          </a:p>
          <a:p>
            <a:pPr lvl="0" rtl="0">
              <a:spcBef>
                <a:spcPts val="0"/>
              </a:spcBef>
              <a:buNone/>
            </a:pPr>
            <a:r>
              <a:t/>
            </a:r>
            <a:endParaRPr sz="2400">
              <a:solidFill>
                <a:srgbClr val="666666"/>
              </a:solidFill>
              <a:latin typeface="Nunito Sans"/>
              <a:ea typeface="Nunito Sans"/>
              <a:cs typeface="Nunito Sans"/>
              <a:sym typeface="Nunito Sans"/>
            </a:endParaRPr>
          </a:p>
        </p:txBody>
      </p:sp>
      <p:sp>
        <p:nvSpPr>
          <p:cNvPr id="235" name="Shape 235"/>
          <p:cNvSpPr txBox="1"/>
          <p:nvPr/>
        </p:nvSpPr>
        <p:spPr>
          <a:xfrm>
            <a:off x="2892250" y="3943875"/>
            <a:ext cx="5809800" cy="1388400"/>
          </a:xfrm>
          <a:prstGeom prst="rect">
            <a:avLst/>
          </a:prstGeom>
          <a:noFill/>
          <a:ln>
            <a:noFill/>
          </a:ln>
        </p:spPr>
        <p:txBody>
          <a:bodyPr anchorCtr="0" anchor="t" bIns="91425" lIns="91425" rIns="91425" wrap="square" tIns="91425">
            <a:noAutofit/>
          </a:bodyPr>
          <a:lstStyle/>
          <a:p>
            <a:pPr lvl="0" rtl="0">
              <a:spcBef>
                <a:spcPts val="0"/>
              </a:spcBef>
              <a:buNone/>
            </a:pPr>
            <a:r>
              <a:rPr lang="en" sz="1800">
                <a:solidFill>
                  <a:srgbClr val="666666"/>
                </a:solidFill>
                <a:latin typeface="Nunito Sans"/>
                <a:ea typeface="Nunito Sans"/>
                <a:cs typeface="Nunito Sans"/>
                <a:sym typeface="Nunito Sans"/>
              </a:rPr>
              <a:t>How we addressed key issues:</a:t>
            </a:r>
          </a:p>
          <a:p>
            <a:pPr indent="-342900" lvl="0" marL="914400" rtl="0">
              <a:spcBef>
                <a:spcPts val="0"/>
              </a:spcBef>
              <a:buClr>
                <a:srgbClr val="666666"/>
              </a:buClr>
              <a:buSzPct val="100000"/>
              <a:buFont typeface="Nunito Sans"/>
              <a:buAutoNum type="arabicPeriod"/>
            </a:pPr>
            <a:r>
              <a:rPr lang="en" sz="1800">
                <a:solidFill>
                  <a:srgbClr val="666666"/>
                </a:solidFill>
                <a:latin typeface="Nunito Sans"/>
                <a:ea typeface="Nunito Sans"/>
                <a:cs typeface="Nunito Sans"/>
                <a:sym typeface="Nunito Sans"/>
              </a:rPr>
              <a:t>Added history screen accessible from home page</a:t>
            </a:r>
          </a:p>
        </p:txBody>
      </p:sp>
      <p:pic>
        <p:nvPicPr>
          <p:cNvPr id="236" name="Shape 236"/>
          <p:cNvPicPr preferRelativeResize="0"/>
          <p:nvPr/>
        </p:nvPicPr>
        <p:blipFill>
          <a:blip r:embed="rId3">
            <a:alphaModFix/>
          </a:blip>
          <a:stretch>
            <a:fillRect/>
          </a:stretch>
        </p:blipFill>
        <p:spPr>
          <a:xfrm>
            <a:off x="3756850" y="1140150"/>
            <a:ext cx="1535875" cy="2808274"/>
          </a:xfrm>
          <a:prstGeom prst="rect">
            <a:avLst/>
          </a:prstGeom>
          <a:noFill/>
          <a:ln>
            <a:noFill/>
          </a:ln>
        </p:spPr>
      </p:pic>
      <p:pic>
        <p:nvPicPr>
          <p:cNvPr id="237" name="Shape 237"/>
          <p:cNvPicPr preferRelativeResize="0"/>
          <p:nvPr/>
        </p:nvPicPr>
        <p:blipFill>
          <a:blip r:embed="rId4">
            <a:alphaModFix/>
          </a:blip>
          <a:stretch>
            <a:fillRect/>
          </a:stretch>
        </p:blipFill>
        <p:spPr>
          <a:xfrm>
            <a:off x="5848525" y="1140150"/>
            <a:ext cx="1535875" cy="2754535"/>
          </a:xfrm>
          <a:prstGeom prst="rect">
            <a:avLst/>
          </a:prstGeom>
          <a:noFill/>
          <a:ln>
            <a:noFill/>
          </a:ln>
        </p:spPr>
      </p:pic>
      <p:cxnSp>
        <p:nvCxnSpPr>
          <p:cNvPr id="238" name="Shape 238"/>
          <p:cNvCxnSpPr/>
          <p:nvPr/>
        </p:nvCxnSpPr>
        <p:spPr>
          <a:xfrm>
            <a:off x="5366625" y="3678437"/>
            <a:ext cx="408000" cy="2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idx="4294967295" type="ctrTitle"/>
          </p:nvPr>
        </p:nvSpPr>
        <p:spPr>
          <a:xfrm>
            <a:off x="75750" y="2895213"/>
            <a:ext cx="8066700" cy="1159800"/>
          </a:xfrm>
          <a:prstGeom prst="rect">
            <a:avLst/>
          </a:prstGeom>
        </p:spPr>
        <p:txBody>
          <a:bodyPr anchorCtr="0" anchor="t" bIns="91425" lIns="91425" rIns="91425" wrap="square" tIns="91425">
            <a:noAutofit/>
          </a:bodyPr>
          <a:lstStyle/>
          <a:p>
            <a:pPr lvl="0">
              <a:spcBef>
                <a:spcPts val="0"/>
              </a:spcBef>
              <a:buNone/>
            </a:pPr>
            <a:r>
              <a:rPr b="1" lang="en" sz="7200"/>
              <a:t>revised</a:t>
            </a:r>
          </a:p>
          <a:p>
            <a:pPr lvl="0">
              <a:spcBef>
                <a:spcPts val="0"/>
              </a:spcBef>
              <a:buNone/>
            </a:pPr>
            <a:r>
              <a:rPr b="1" lang="en" sz="7200"/>
              <a:t>taskflow</a:t>
            </a:r>
          </a:p>
          <a:p>
            <a:pPr lvl="0" rtl="0">
              <a:spcBef>
                <a:spcPts val="0"/>
              </a:spcBef>
              <a:buNone/>
            </a:pPr>
            <a:r>
              <a:t/>
            </a:r>
            <a:endParaRPr b="1" sz="7200"/>
          </a:p>
        </p:txBody>
      </p:sp>
      <p:sp>
        <p:nvSpPr>
          <p:cNvPr id="244" name="Shape 244"/>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grpSp>
        <p:nvGrpSpPr>
          <p:cNvPr id="245" name="Shape 245"/>
          <p:cNvGrpSpPr/>
          <p:nvPr/>
        </p:nvGrpSpPr>
        <p:grpSpPr>
          <a:xfrm rot="1508271">
            <a:off x="798753" y="1851401"/>
            <a:ext cx="654063" cy="654026"/>
            <a:chOff x="576250" y="4319400"/>
            <a:chExt cx="442075" cy="442050"/>
          </a:xfrm>
        </p:grpSpPr>
        <p:sp>
          <p:nvSpPr>
            <p:cNvPr id="246" name="Shape 246"/>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7" name="Shape 247"/>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8" name="Shape 248"/>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9" name="Shape 249"/>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250" name="Shape 250"/>
          <p:cNvSpPr/>
          <p:nvPr/>
        </p:nvSpPr>
        <p:spPr>
          <a:xfrm>
            <a:off x="6410281" y="713293"/>
            <a:ext cx="248676" cy="237445"/>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51" name="Shape 251"/>
          <p:cNvSpPr/>
          <p:nvPr/>
        </p:nvSpPr>
        <p:spPr>
          <a:xfrm rot="1280187">
            <a:off x="6238008" y="1429475"/>
            <a:ext cx="151179" cy="144398"/>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nvGrpSpPr>
          <p:cNvPr id="252" name="Shape 252"/>
          <p:cNvGrpSpPr/>
          <p:nvPr/>
        </p:nvGrpSpPr>
        <p:grpSpPr>
          <a:xfrm>
            <a:off x="6791059" y="345962"/>
            <a:ext cx="1590883" cy="1590858"/>
            <a:chOff x="6643075" y="3664250"/>
            <a:chExt cx="407950" cy="407975"/>
          </a:xfrm>
        </p:grpSpPr>
        <p:sp>
          <p:nvSpPr>
            <p:cNvPr id="253" name="Shape 253"/>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54" name="Shape 254"/>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255" name="Shape 255"/>
          <p:cNvSpPr/>
          <p:nvPr/>
        </p:nvSpPr>
        <p:spPr>
          <a:xfrm rot="2697569">
            <a:off x="8048925" y="1928866"/>
            <a:ext cx="377468" cy="360421"/>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56" name="Shape 256"/>
          <p:cNvSpPr/>
          <p:nvPr/>
        </p:nvSpPr>
        <p:spPr>
          <a:xfrm>
            <a:off x="8347545" y="1723093"/>
            <a:ext cx="151199" cy="144406"/>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57" name="Shape 257"/>
          <p:cNvSpPr/>
          <p:nvPr/>
        </p:nvSpPr>
        <p:spPr>
          <a:xfrm>
            <a:off x="3851950" y="3409675"/>
            <a:ext cx="2424600" cy="1325100"/>
          </a:xfrm>
          <a:prstGeom prst="chevron">
            <a:avLst>
              <a:gd fmla="val 29853" name="adj"/>
            </a:avLst>
          </a:prstGeom>
          <a:solidFill>
            <a:srgbClr val="FFA400">
              <a:alpha val="71540"/>
            </a:srgbClr>
          </a:solidFill>
          <a:ln>
            <a:noFill/>
          </a:ln>
        </p:spPr>
        <p:txBody>
          <a:bodyPr anchorCtr="0" anchor="ctr" bIns="91425" lIns="91425" rIns="91425" wrap="square" tIns="91425">
            <a:noAutofit/>
          </a:bodyPr>
          <a:lstStyle/>
          <a:p>
            <a:pPr lvl="0" rtl="0" algn="ctr">
              <a:spcBef>
                <a:spcPts val="0"/>
              </a:spcBef>
              <a:buNone/>
            </a:pPr>
            <a:r>
              <a:rPr lang="en">
                <a:solidFill>
                  <a:srgbClr val="FFFFFF"/>
                </a:solidFill>
                <a:latin typeface="Nunito Sans"/>
                <a:ea typeface="Nunito Sans"/>
                <a:cs typeface="Nunito Sans"/>
                <a:sym typeface="Nunito Sans"/>
              </a:rPr>
              <a:t>simple</a:t>
            </a:r>
          </a:p>
        </p:txBody>
      </p:sp>
      <p:sp>
        <p:nvSpPr>
          <p:cNvPr id="258" name="Shape 258"/>
          <p:cNvSpPr/>
          <p:nvPr/>
        </p:nvSpPr>
        <p:spPr>
          <a:xfrm>
            <a:off x="5230053" y="3243925"/>
            <a:ext cx="2424600" cy="1656600"/>
          </a:xfrm>
          <a:prstGeom prst="chevron">
            <a:avLst>
              <a:gd fmla="val 29853" name="adj"/>
            </a:avLst>
          </a:prstGeom>
          <a:solidFill>
            <a:srgbClr val="ED0036"/>
          </a:solidFill>
          <a:ln>
            <a:noFill/>
          </a:ln>
        </p:spPr>
        <p:txBody>
          <a:bodyPr anchorCtr="0" anchor="ctr" bIns="91425" lIns="91425" rIns="91425" wrap="square" tIns="91425">
            <a:noAutofit/>
          </a:bodyPr>
          <a:lstStyle/>
          <a:p>
            <a:pPr lvl="0" rtl="0" algn="ctr">
              <a:spcBef>
                <a:spcPts val="0"/>
              </a:spcBef>
              <a:buNone/>
            </a:pPr>
            <a:r>
              <a:rPr lang="en">
                <a:solidFill>
                  <a:srgbClr val="FFFFFF"/>
                </a:solidFill>
                <a:latin typeface="Nunito Sans"/>
                <a:ea typeface="Nunito Sans"/>
                <a:cs typeface="Nunito Sans"/>
                <a:sym typeface="Nunito Sans"/>
              </a:rPr>
              <a:t>medium</a:t>
            </a:r>
          </a:p>
        </p:txBody>
      </p:sp>
      <p:sp>
        <p:nvSpPr>
          <p:cNvPr id="259" name="Shape 259"/>
          <p:cNvSpPr/>
          <p:nvPr/>
        </p:nvSpPr>
        <p:spPr>
          <a:xfrm>
            <a:off x="6658940" y="3057775"/>
            <a:ext cx="2424600" cy="2028900"/>
          </a:xfrm>
          <a:prstGeom prst="chevron">
            <a:avLst>
              <a:gd fmla="val 29853" name="adj"/>
            </a:avLst>
          </a:prstGeom>
          <a:solidFill>
            <a:schemeClr val="accent6"/>
          </a:solidFill>
          <a:ln>
            <a:noFill/>
          </a:ln>
        </p:spPr>
        <p:txBody>
          <a:bodyPr anchorCtr="0" anchor="ctr" bIns="91425" lIns="91425" rIns="91425" wrap="square" tIns="91425">
            <a:noAutofit/>
          </a:bodyPr>
          <a:lstStyle/>
          <a:p>
            <a:pPr lvl="0" rtl="0" algn="ctr">
              <a:spcBef>
                <a:spcPts val="0"/>
              </a:spcBef>
              <a:buNone/>
            </a:pPr>
            <a:r>
              <a:rPr lang="en">
                <a:solidFill>
                  <a:srgbClr val="FFFFFF"/>
                </a:solidFill>
                <a:latin typeface="Nunito Sans"/>
                <a:ea typeface="Nunito Sans"/>
                <a:cs typeface="Nunito Sans"/>
                <a:sym typeface="Nunito Sans"/>
              </a:rPr>
              <a:t>complex</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234450" y="575500"/>
            <a:ext cx="2203200" cy="3981000"/>
          </a:xfrm>
          <a:prstGeom prst="rect">
            <a:avLst/>
          </a:prstGeom>
        </p:spPr>
        <p:txBody>
          <a:bodyPr anchorCtr="0" anchor="t" bIns="91425" lIns="91425" rIns="91425" wrap="square" tIns="91425">
            <a:noAutofit/>
          </a:bodyPr>
          <a:lstStyle/>
          <a:p>
            <a:pPr indent="-381000" lvl="0" marL="457200" rtl="0">
              <a:spcBef>
                <a:spcPts val="0"/>
              </a:spcBef>
              <a:buChar char="-"/>
            </a:pPr>
            <a:r>
              <a:rPr lang="en"/>
              <a:t>Simple</a:t>
            </a:r>
          </a:p>
          <a:p>
            <a:pPr lvl="0" rtl="0">
              <a:spcBef>
                <a:spcPts val="0"/>
              </a:spcBef>
              <a:buNone/>
            </a:pPr>
            <a:r>
              <a:t/>
            </a:r>
            <a:endParaRPr/>
          </a:p>
          <a:p>
            <a:pPr lvl="0" rtl="0">
              <a:spcBef>
                <a:spcPts val="0"/>
              </a:spcBef>
              <a:buNone/>
            </a:pPr>
            <a:r>
              <a:t/>
            </a:r>
            <a:endParaRPr/>
          </a:p>
          <a:p>
            <a:pPr lvl="0" rtl="0">
              <a:spcBef>
                <a:spcPts val="0"/>
              </a:spcBef>
              <a:buNone/>
            </a:pPr>
            <a:r>
              <a:t/>
            </a:r>
            <a:endParaRPr/>
          </a:p>
          <a:p>
            <a:pPr indent="-381000" lvl="0" marL="457200" rtl="0">
              <a:spcBef>
                <a:spcPts val="0"/>
              </a:spcBef>
              <a:buChar char="-"/>
            </a:pPr>
            <a:r>
              <a:rPr lang="en"/>
              <a:t>Medium</a:t>
            </a:r>
          </a:p>
          <a:p>
            <a:pPr lvl="0" rtl="0">
              <a:spcBef>
                <a:spcPts val="0"/>
              </a:spcBef>
              <a:buNone/>
            </a:pPr>
            <a:r>
              <a:t/>
            </a:r>
            <a:endParaRPr/>
          </a:p>
          <a:p>
            <a:pPr lvl="0" rtl="0">
              <a:spcBef>
                <a:spcPts val="0"/>
              </a:spcBef>
              <a:buNone/>
            </a:pPr>
            <a:r>
              <a:t/>
            </a:r>
            <a:endParaRPr/>
          </a:p>
          <a:p>
            <a:pPr lvl="0" rtl="0">
              <a:spcBef>
                <a:spcPts val="0"/>
              </a:spcBef>
              <a:buNone/>
            </a:pPr>
            <a:r>
              <a:t/>
            </a:r>
            <a:endParaRPr/>
          </a:p>
          <a:p>
            <a:pPr indent="-381000" lvl="0" marL="457200" rtl="0">
              <a:spcBef>
                <a:spcPts val="0"/>
              </a:spcBef>
              <a:buClr>
                <a:schemeClr val="lt1"/>
              </a:buClr>
              <a:buChar char="-"/>
            </a:pPr>
            <a:r>
              <a:rPr lang="en">
                <a:solidFill>
                  <a:schemeClr val="lt1"/>
                </a:solidFill>
              </a:rPr>
              <a:t>Complex</a:t>
            </a:r>
          </a:p>
        </p:txBody>
      </p:sp>
      <p:sp>
        <p:nvSpPr>
          <p:cNvPr id="265" name="Shape 265"/>
          <p:cNvSpPr txBox="1"/>
          <p:nvPr>
            <p:ph idx="1" type="body"/>
          </p:nvPr>
        </p:nvSpPr>
        <p:spPr>
          <a:xfrm>
            <a:off x="3189175" y="500550"/>
            <a:ext cx="5880300" cy="1129200"/>
          </a:xfrm>
          <a:prstGeom prst="rect">
            <a:avLst/>
          </a:prstGeom>
          <a:ln>
            <a:noFill/>
          </a:ln>
        </p:spPr>
        <p:txBody>
          <a:bodyPr anchorCtr="0" anchor="t" bIns="91425" lIns="91425" rIns="91425" wrap="square" tIns="91425">
            <a:noAutofit/>
          </a:bodyPr>
          <a:lstStyle/>
          <a:p>
            <a:pPr lvl="0" rtl="0">
              <a:spcBef>
                <a:spcPts val="0"/>
              </a:spcBef>
              <a:buNone/>
            </a:pPr>
            <a:r>
              <a:rPr lang="en" sz="2400">
                <a:solidFill>
                  <a:srgbClr val="666666"/>
                </a:solidFill>
                <a:latin typeface="Nunito Sans"/>
                <a:ea typeface="Nunito Sans"/>
                <a:cs typeface="Nunito Sans"/>
                <a:sym typeface="Nunito Sans"/>
              </a:rPr>
              <a:t>Discover new self care activity</a:t>
            </a:r>
          </a:p>
        </p:txBody>
      </p:sp>
      <p:sp>
        <p:nvSpPr>
          <p:cNvPr id="266" name="Shape 266"/>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267" name="Shape 267"/>
          <p:cNvSpPr txBox="1"/>
          <p:nvPr>
            <p:ph idx="1" type="body"/>
          </p:nvPr>
        </p:nvSpPr>
        <p:spPr>
          <a:xfrm>
            <a:off x="3176125" y="1941200"/>
            <a:ext cx="5880300" cy="710700"/>
          </a:xfrm>
          <a:prstGeom prst="rect">
            <a:avLst/>
          </a:prstGeom>
          <a:ln>
            <a:noFill/>
          </a:ln>
        </p:spPr>
        <p:txBody>
          <a:bodyPr anchorCtr="0" anchor="t" bIns="91425" lIns="91425" rIns="91425" wrap="square" tIns="91425">
            <a:noAutofit/>
          </a:bodyPr>
          <a:lstStyle/>
          <a:p>
            <a:pPr lvl="0" rtl="0">
              <a:spcBef>
                <a:spcPts val="0"/>
              </a:spcBef>
              <a:buNone/>
            </a:pPr>
            <a:r>
              <a:rPr lang="en" sz="2400">
                <a:solidFill>
                  <a:srgbClr val="666666"/>
                </a:solidFill>
                <a:latin typeface="Nunito Sans"/>
                <a:ea typeface="Nunito Sans"/>
                <a:cs typeface="Nunito Sans"/>
                <a:sym typeface="Nunito Sans"/>
              </a:rPr>
              <a:t>Reflect on self care activity</a:t>
            </a:r>
          </a:p>
        </p:txBody>
      </p:sp>
      <p:sp>
        <p:nvSpPr>
          <p:cNvPr id="268" name="Shape 268"/>
          <p:cNvSpPr txBox="1"/>
          <p:nvPr>
            <p:ph idx="1" type="body"/>
          </p:nvPr>
        </p:nvSpPr>
        <p:spPr>
          <a:xfrm>
            <a:off x="3214850" y="3471375"/>
            <a:ext cx="5880300" cy="583500"/>
          </a:xfrm>
          <a:prstGeom prst="rect">
            <a:avLst/>
          </a:prstGeom>
          <a:ln>
            <a:noFill/>
          </a:ln>
        </p:spPr>
        <p:txBody>
          <a:bodyPr anchorCtr="0" anchor="t" bIns="91425" lIns="91425" rIns="91425" wrap="square" tIns="91425">
            <a:noAutofit/>
          </a:bodyPr>
          <a:lstStyle/>
          <a:p>
            <a:pPr lvl="0" rtl="0">
              <a:spcBef>
                <a:spcPts val="0"/>
              </a:spcBef>
              <a:buNone/>
            </a:pPr>
            <a:r>
              <a:rPr lang="en" sz="2400">
                <a:solidFill>
                  <a:srgbClr val="666666"/>
                </a:solidFill>
                <a:latin typeface="Nunito Sans"/>
                <a:ea typeface="Nunito Sans"/>
                <a:cs typeface="Nunito Sans"/>
                <a:sym typeface="Nunito Sans"/>
              </a:rPr>
              <a:t>Construct a self care routine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p:nvPr/>
        </p:nvSpPr>
        <p:spPr>
          <a:xfrm>
            <a:off x="0" y="467600"/>
            <a:ext cx="9144000" cy="4675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74" name="Shape 274"/>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FFFFFF"/>
                </a:solidFill>
              </a:rPr>
              <a:t>‹#›</a:t>
            </a:fld>
          </a:p>
        </p:txBody>
      </p:sp>
      <p:sp>
        <p:nvSpPr>
          <p:cNvPr id="275" name="Shape 275"/>
          <p:cNvSpPr txBox="1"/>
          <p:nvPr/>
        </p:nvSpPr>
        <p:spPr>
          <a:xfrm>
            <a:off x="-42625" y="0"/>
            <a:ext cx="5882700" cy="871500"/>
          </a:xfrm>
          <a:prstGeom prst="rect">
            <a:avLst/>
          </a:prstGeom>
          <a:noFill/>
          <a:ln>
            <a:noFill/>
          </a:ln>
        </p:spPr>
        <p:txBody>
          <a:bodyPr anchorCtr="0" anchor="t" bIns="91425" lIns="91425" rIns="91425" wrap="square" tIns="91425">
            <a:noAutofit/>
          </a:bodyPr>
          <a:lstStyle/>
          <a:p>
            <a:pPr lvl="0" rtl="0">
              <a:spcBef>
                <a:spcPts val="0"/>
              </a:spcBef>
              <a:buNone/>
            </a:pPr>
            <a:r>
              <a:rPr lang="en" sz="2400">
                <a:solidFill>
                  <a:srgbClr val="FFFFFF"/>
                </a:solidFill>
                <a:latin typeface="Nunito Sans"/>
                <a:ea typeface="Nunito Sans"/>
                <a:cs typeface="Nunito Sans"/>
                <a:sym typeface="Nunito Sans"/>
              </a:rPr>
              <a:t>Task 1: Discover a new self care activity</a:t>
            </a:r>
          </a:p>
        </p:txBody>
      </p:sp>
      <p:pic>
        <p:nvPicPr>
          <p:cNvPr id="276" name="Shape 276"/>
          <p:cNvPicPr preferRelativeResize="0"/>
          <p:nvPr/>
        </p:nvPicPr>
        <p:blipFill>
          <a:blip r:embed="rId3">
            <a:alphaModFix/>
          </a:blip>
          <a:stretch>
            <a:fillRect/>
          </a:stretch>
        </p:blipFill>
        <p:spPr>
          <a:xfrm>
            <a:off x="555825" y="994100"/>
            <a:ext cx="2045830" cy="3638850"/>
          </a:xfrm>
          <a:prstGeom prst="rect">
            <a:avLst/>
          </a:prstGeom>
          <a:noFill/>
          <a:ln>
            <a:noFill/>
          </a:ln>
        </p:spPr>
      </p:pic>
      <p:pic>
        <p:nvPicPr>
          <p:cNvPr id="277" name="Shape 277"/>
          <p:cNvPicPr preferRelativeResize="0"/>
          <p:nvPr/>
        </p:nvPicPr>
        <p:blipFill>
          <a:blip r:embed="rId4">
            <a:alphaModFix/>
          </a:blip>
          <a:stretch>
            <a:fillRect/>
          </a:stretch>
        </p:blipFill>
        <p:spPr>
          <a:xfrm>
            <a:off x="3505143" y="994100"/>
            <a:ext cx="2045830" cy="3638850"/>
          </a:xfrm>
          <a:prstGeom prst="rect">
            <a:avLst/>
          </a:prstGeom>
          <a:noFill/>
          <a:ln>
            <a:noFill/>
          </a:ln>
        </p:spPr>
      </p:pic>
      <p:pic>
        <p:nvPicPr>
          <p:cNvPr id="278" name="Shape 278"/>
          <p:cNvPicPr preferRelativeResize="0"/>
          <p:nvPr/>
        </p:nvPicPr>
        <p:blipFill>
          <a:blip r:embed="rId5">
            <a:alphaModFix/>
          </a:blip>
          <a:stretch>
            <a:fillRect/>
          </a:stretch>
        </p:blipFill>
        <p:spPr>
          <a:xfrm>
            <a:off x="6454486" y="994100"/>
            <a:ext cx="2045830" cy="363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p:nvPr/>
        </p:nvSpPr>
        <p:spPr>
          <a:xfrm>
            <a:off x="0" y="467600"/>
            <a:ext cx="9144000" cy="4675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84" name="Shape 284"/>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FFFFFF"/>
                </a:solidFill>
              </a:rPr>
              <a:t>‹#›</a:t>
            </a:fld>
          </a:p>
        </p:txBody>
      </p:sp>
      <p:sp>
        <p:nvSpPr>
          <p:cNvPr id="285" name="Shape 285"/>
          <p:cNvSpPr txBox="1"/>
          <p:nvPr/>
        </p:nvSpPr>
        <p:spPr>
          <a:xfrm>
            <a:off x="-42625" y="0"/>
            <a:ext cx="5882700" cy="871500"/>
          </a:xfrm>
          <a:prstGeom prst="rect">
            <a:avLst/>
          </a:prstGeom>
          <a:noFill/>
          <a:ln>
            <a:noFill/>
          </a:ln>
        </p:spPr>
        <p:txBody>
          <a:bodyPr anchorCtr="0" anchor="t" bIns="91425" lIns="91425" rIns="91425" wrap="square" tIns="91425">
            <a:noAutofit/>
          </a:bodyPr>
          <a:lstStyle/>
          <a:p>
            <a:pPr lvl="0" rtl="0">
              <a:spcBef>
                <a:spcPts val="0"/>
              </a:spcBef>
              <a:buNone/>
            </a:pPr>
            <a:r>
              <a:rPr lang="en" sz="2400">
                <a:solidFill>
                  <a:srgbClr val="FFFFFF"/>
                </a:solidFill>
                <a:latin typeface="Nunito Sans"/>
                <a:ea typeface="Nunito Sans"/>
                <a:cs typeface="Nunito Sans"/>
                <a:sym typeface="Nunito Sans"/>
              </a:rPr>
              <a:t>Task 2: Reflect on self-care activity</a:t>
            </a:r>
          </a:p>
        </p:txBody>
      </p:sp>
      <p:pic>
        <p:nvPicPr>
          <p:cNvPr id="286" name="Shape 286"/>
          <p:cNvPicPr preferRelativeResize="0"/>
          <p:nvPr/>
        </p:nvPicPr>
        <p:blipFill>
          <a:blip r:embed="rId3">
            <a:alphaModFix/>
          </a:blip>
          <a:stretch>
            <a:fillRect/>
          </a:stretch>
        </p:blipFill>
        <p:spPr>
          <a:xfrm>
            <a:off x="227425" y="969175"/>
            <a:ext cx="2049566" cy="3672619"/>
          </a:xfrm>
          <a:prstGeom prst="rect">
            <a:avLst/>
          </a:prstGeom>
          <a:noFill/>
          <a:ln>
            <a:noFill/>
          </a:ln>
        </p:spPr>
      </p:pic>
      <p:pic>
        <p:nvPicPr>
          <p:cNvPr id="287" name="Shape 287"/>
          <p:cNvPicPr preferRelativeResize="0"/>
          <p:nvPr/>
        </p:nvPicPr>
        <p:blipFill>
          <a:blip r:embed="rId4">
            <a:alphaModFix/>
          </a:blip>
          <a:stretch>
            <a:fillRect/>
          </a:stretch>
        </p:blipFill>
        <p:spPr>
          <a:xfrm>
            <a:off x="2458155" y="969186"/>
            <a:ext cx="2049566" cy="3672630"/>
          </a:xfrm>
          <a:prstGeom prst="rect">
            <a:avLst/>
          </a:prstGeom>
          <a:noFill/>
          <a:ln>
            <a:noFill/>
          </a:ln>
        </p:spPr>
      </p:pic>
      <p:pic>
        <p:nvPicPr>
          <p:cNvPr id="288" name="Shape 288"/>
          <p:cNvPicPr preferRelativeResize="0"/>
          <p:nvPr/>
        </p:nvPicPr>
        <p:blipFill>
          <a:blip r:embed="rId5">
            <a:alphaModFix/>
          </a:blip>
          <a:stretch>
            <a:fillRect/>
          </a:stretch>
        </p:blipFill>
        <p:spPr>
          <a:xfrm>
            <a:off x="4688884" y="969186"/>
            <a:ext cx="2049566" cy="3672639"/>
          </a:xfrm>
          <a:prstGeom prst="rect">
            <a:avLst/>
          </a:prstGeom>
          <a:noFill/>
          <a:ln>
            <a:noFill/>
          </a:ln>
        </p:spPr>
      </p:pic>
      <p:pic>
        <p:nvPicPr>
          <p:cNvPr id="289" name="Shape 289"/>
          <p:cNvPicPr preferRelativeResize="0"/>
          <p:nvPr/>
        </p:nvPicPr>
        <p:blipFill>
          <a:blip r:embed="rId6">
            <a:alphaModFix/>
          </a:blip>
          <a:stretch>
            <a:fillRect/>
          </a:stretch>
        </p:blipFill>
        <p:spPr>
          <a:xfrm>
            <a:off x="6919600" y="969175"/>
            <a:ext cx="2049575" cy="3645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p:nvPr/>
        </p:nvSpPr>
        <p:spPr>
          <a:xfrm>
            <a:off x="0" y="467600"/>
            <a:ext cx="9144000" cy="4675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95" name="Shape 295"/>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FFFFFF"/>
                </a:solidFill>
              </a:rPr>
              <a:t>‹#›</a:t>
            </a:fld>
          </a:p>
        </p:txBody>
      </p:sp>
      <p:sp>
        <p:nvSpPr>
          <p:cNvPr id="296" name="Shape 296"/>
          <p:cNvSpPr txBox="1"/>
          <p:nvPr/>
        </p:nvSpPr>
        <p:spPr>
          <a:xfrm>
            <a:off x="-42625" y="0"/>
            <a:ext cx="5882700" cy="871500"/>
          </a:xfrm>
          <a:prstGeom prst="rect">
            <a:avLst/>
          </a:prstGeom>
          <a:noFill/>
          <a:ln>
            <a:noFill/>
          </a:ln>
        </p:spPr>
        <p:txBody>
          <a:bodyPr anchorCtr="0" anchor="t" bIns="91425" lIns="91425" rIns="91425" wrap="square" tIns="91425">
            <a:noAutofit/>
          </a:bodyPr>
          <a:lstStyle/>
          <a:p>
            <a:pPr lvl="0" rtl="0">
              <a:spcBef>
                <a:spcPts val="0"/>
              </a:spcBef>
              <a:buNone/>
            </a:pPr>
            <a:r>
              <a:rPr lang="en" sz="2400">
                <a:solidFill>
                  <a:srgbClr val="FFFFFF"/>
                </a:solidFill>
                <a:latin typeface="Nunito Sans"/>
                <a:ea typeface="Nunito Sans"/>
                <a:cs typeface="Nunito Sans"/>
                <a:sym typeface="Nunito Sans"/>
              </a:rPr>
              <a:t>Task 3: Construct a self-care routine</a:t>
            </a:r>
          </a:p>
        </p:txBody>
      </p:sp>
      <p:pic>
        <p:nvPicPr>
          <p:cNvPr id="297" name="Shape 297"/>
          <p:cNvPicPr preferRelativeResize="0"/>
          <p:nvPr/>
        </p:nvPicPr>
        <p:blipFill>
          <a:blip r:embed="rId3">
            <a:alphaModFix/>
          </a:blip>
          <a:stretch>
            <a:fillRect/>
          </a:stretch>
        </p:blipFill>
        <p:spPr>
          <a:xfrm>
            <a:off x="228822" y="825713"/>
            <a:ext cx="2226150" cy="3959600"/>
          </a:xfrm>
          <a:prstGeom prst="rect">
            <a:avLst/>
          </a:prstGeom>
          <a:noFill/>
          <a:ln>
            <a:noFill/>
          </a:ln>
        </p:spPr>
      </p:pic>
      <p:pic>
        <p:nvPicPr>
          <p:cNvPr id="298" name="Shape 298"/>
          <p:cNvPicPr preferRelativeResize="0"/>
          <p:nvPr/>
        </p:nvPicPr>
        <p:blipFill>
          <a:blip r:embed="rId4">
            <a:alphaModFix/>
          </a:blip>
          <a:stretch>
            <a:fillRect/>
          </a:stretch>
        </p:blipFill>
        <p:spPr>
          <a:xfrm>
            <a:off x="2781125" y="825713"/>
            <a:ext cx="2226150" cy="3959584"/>
          </a:xfrm>
          <a:prstGeom prst="rect">
            <a:avLst/>
          </a:prstGeom>
          <a:noFill/>
          <a:ln>
            <a:noFill/>
          </a:ln>
        </p:spPr>
      </p:pic>
      <p:sp>
        <p:nvSpPr>
          <p:cNvPr id="299" name="Shape 299"/>
          <p:cNvSpPr/>
          <p:nvPr/>
        </p:nvSpPr>
        <p:spPr>
          <a:xfrm>
            <a:off x="5233050" y="2477225"/>
            <a:ext cx="905400" cy="238800"/>
          </a:xfrm>
          <a:prstGeom prst="rightArrow">
            <a:avLst>
              <a:gd fmla="val 50000" name="adj1"/>
              <a:gd fmla="val 50000" name="adj2"/>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300" name="Shape 300"/>
          <p:cNvPicPr preferRelativeResize="0"/>
          <p:nvPr/>
        </p:nvPicPr>
        <p:blipFill>
          <a:blip r:embed="rId5">
            <a:alphaModFix/>
          </a:blip>
          <a:stretch>
            <a:fillRect/>
          </a:stretch>
        </p:blipFill>
        <p:spPr>
          <a:xfrm>
            <a:off x="6364225" y="825725"/>
            <a:ext cx="2226150" cy="395960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idx="4294967295" type="ctrTitle"/>
          </p:nvPr>
        </p:nvSpPr>
        <p:spPr>
          <a:xfrm>
            <a:off x="685800" y="2802550"/>
            <a:ext cx="8066700" cy="1159800"/>
          </a:xfrm>
          <a:prstGeom prst="rect">
            <a:avLst/>
          </a:prstGeom>
        </p:spPr>
        <p:txBody>
          <a:bodyPr anchorCtr="0" anchor="t" bIns="91425" lIns="91425" rIns="91425" wrap="square" tIns="91425">
            <a:noAutofit/>
          </a:bodyPr>
          <a:lstStyle/>
          <a:p>
            <a:pPr lvl="0" rtl="0">
              <a:spcBef>
                <a:spcPts val="0"/>
              </a:spcBef>
              <a:buNone/>
            </a:pPr>
            <a:r>
              <a:rPr b="1" lang="en" sz="7200"/>
              <a:t>prototyping</a:t>
            </a:r>
          </a:p>
        </p:txBody>
      </p:sp>
      <p:grpSp>
        <p:nvGrpSpPr>
          <p:cNvPr id="306" name="Shape 306"/>
          <p:cNvGrpSpPr/>
          <p:nvPr/>
        </p:nvGrpSpPr>
        <p:grpSpPr>
          <a:xfrm>
            <a:off x="6791059" y="345962"/>
            <a:ext cx="1590883" cy="1590858"/>
            <a:chOff x="6643075" y="3664250"/>
            <a:chExt cx="407950" cy="407975"/>
          </a:xfrm>
        </p:grpSpPr>
        <p:sp>
          <p:nvSpPr>
            <p:cNvPr id="307" name="Shape 307"/>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08" name="Shape 308"/>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309" name="Shape 309"/>
          <p:cNvGrpSpPr/>
          <p:nvPr/>
        </p:nvGrpSpPr>
        <p:grpSpPr>
          <a:xfrm rot="1508271">
            <a:off x="798753" y="1851401"/>
            <a:ext cx="654063" cy="654026"/>
            <a:chOff x="576250" y="4319400"/>
            <a:chExt cx="442075" cy="442050"/>
          </a:xfrm>
        </p:grpSpPr>
        <p:sp>
          <p:nvSpPr>
            <p:cNvPr id="310" name="Shape 310"/>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11" name="Shape 311"/>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12" name="Shape 312"/>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13" name="Shape 313"/>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314" name="Shape 314"/>
          <p:cNvSpPr/>
          <p:nvPr/>
        </p:nvSpPr>
        <p:spPr>
          <a:xfrm>
            <a:off x="6410281" y="713293"/>
            <a:ext cx="248676" cy="237445"/>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15" name="Shape 315"/>
          <p:cNvSpPr/>
          <p:nvPr/>
        </p:nvSpPr>
        <p:spPr>
          <a:xfrm rot="2697569">
            <a:off x="8048925" y="1928866"/>
            <a:ext cx="377468" cy="360421"/>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16" name="Shape 316"/>
          <p:cNvSpPr/>
          <p:nvPr/>
        </p:nvSpPr>
        <p:spPr>
          <a:xfrm>
            <a:off x="8347545" y="1723093"/>
            <a:ext cx="151199" cy="144406"/>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17" name="Shape 317"/>
          <p:cNvSpPr/>
          <p:nvPr/>
        </p:nvSpPr>
        <p:spPr>
          <a:xfrm rot="1280187">
            <a:off x="6238008" y="1429475"/>
            <a:ext cx="151179" cy="144398"/>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18" name="Shape 318"/>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234450" y="575500"/>
            <a:ext cx="2046300" cy="3981000"/>
          </a:xfrm>
          <a:prstGeom prst="rect">
            <a:avLst/>
          </a:prstGeom>
        </p:spPr>
        <p:txBody>
          <a:bodyPr anchorCtr="0" anchor="t" bIns="91425" lIns="91425" rIns="91425" wrap="square" tIns="91425">
            <a:noAutofit/>
          </a:bodyPr>
          <a:lstStyle/>
          <a:p>
            <a:pPr lvl="0" rtl="0">
              <a:spcBef>
                <a:spcPts val="0"/>
              </a:spcBef>
              <a:buNone/>
            </a:pPr>
            <a:r>
              <a:rPr lang="en"/>
              <a:t>Presentatio</a:t>
            </a:r>
            <a:r>
              <a:rPr lang="en"/>
              <a:t>n</a:t>
            </a:r>
            <a:r>
              <a:rPr lang="en"/>
              <a:t> Overview</a:t>
            </a:r>
          </a:p>
        </p:txBody>
      </p:sp>
      <p:sp>
        <p:nvSpPr>
          <p:cNvPr id="105" name="Shape 105"/>
          <p:cNvSpPr txBox="1"/>
          <p:nvPr>
            <p:ph idx="4294967295" type="body"/>
          </p:nvPr>
        </p:nvSpPr>
        <p:spPr>
          <a:xfrm>
            <a:off x="4147025" y="525750"/>
            <a:ext cx="3470700" cy="3099900"/>
          </a:xfrm>
          <a:prstGeom prst="rect">
            <a:avLst/>
          </a:prstGeom>
          <a:ln>
            <a:noFill/>
          </a:ln>
        </p:spPr>
        <p:txBody>
          <a:bodyPr anchorCtr="0" anchor="t" bIns="91425" lIns="91425" rIns="91425" wrap="square" tIns="91425">
            <a:noAutofit/>
          </a:bodyPr>
          <a:lstStyle/>
          <a:p>
            <a:pPr indent="-368300" lvl="0" marL="457200" rtl="0">
              <a:lnSpc>
                <a:spcPct val="150000"/>
              </a:lnSpc>
              <a:spcBef>
                <a:spcPts val="0"/>
              </a:spcBef>
              <a:buClr>
                <a:srgbClr val="666666"/>
              </a:buClr>
              <a:buSzPct val="100000"/>
              <a:buAutoNum type="arabicPeriod"/>
            </a:pPr>
            <a:r>
              <a:rPr lang="en" sz="2200"/>
              <a:t>ataraxia </a:t>
            </a:r>
          </a:p>
          <a:p>
            <a:pPr indent="-368300" lvl="0" marL="457200" rtl="0">
              <a:lnSpc>
                <a:spcPct val="150000"/>
              </a:lnSpc>
              <a:spcBef>
                <a:spcPts val="0"/>
              </a:spcBef>
              <a:buClr>
                <a:srgbClr val="666666"/>
              </a:buClr>
              <a:buSzPct val="100000"/>
              <a:buAutoNum type="arabicPeriod"/>
            </a:pPr>
            <a:r>
              <a:rPr lang="en" sz="2200"/>
              <a:t>Tasks</a:t>
            </a:r>
          </a:p>
          <a:p>
            <a:pPr indent="-368300" lvl="0" marL="457200" rtl="0">
              <a:lnSpc>
                <a:spcPct val="150000"/>
              </a:lnSpc>
              <a:spcBef>
                <a:spcPts val="0"/>
              </a:spcBef>
              <a:buClr>
                <a:srgbClr val="666666"/>
              </a:buClr>
              <a:buSzPct val="100000"/>
              <a:buAutoNum type="arabicPeriod"/>
            </a:pPr>
            <a:r>
              <a:rPr lang="en" sz="2200"/>
              <a:t>Interface</a:t>
            </a:r>
          </a:p>
          <a:p>
            <a:pPr indent="-368300" lvl="0" marL="457200" rtl="0">
              <a:lnSpc>
                <a:spcPct val="150000"/>
              </a:lnSpc>
              <a:spcBef>
                <a:spcPts val="0"/>
              </a:spcBef>
              <a:buClr>
                <a:srgbClr val="666666"/>
              </a:buClr>
              <a:buSzPct val="100000"/>
              <a:buAutoNum type="arabicPeriod"/>
            </a:pPr>
            <a:r>
              <a:rPr lang="en" sz="2200"/>
              <a:t>Prototyping </a:t>
            </a:r>
          </a:p>
        </p:txBody>
      </p:sp>
      <p:sp>
        <p:nvSpPr>
          <p:cNvPr id="106" name="Shape 106"/>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CCCCCC"/>
                </a:solidFill>
              </a:rPr>
              <a:t>‹#›</a:t>
            </a:fld>
          </a:p>
        </p:txBody>
      </p:sp>
      <p:sp>
        <p:nvSpPr>
          <p:cNvPr id="324" name="Shape 324"/>
          <p:cNvSpPr txBox="1"/>
          <p:nvPr>
            <p:ph type="title"/>
          </p:nvPr>
        </p:nvSpPr>
        <p:spPr>
          <a:xfrm>
            <a:off x="234450" y="575500"/>
            <a:ext cx="2046300" cy="3981000"/>
          </a:xfrm>
          <a:prstGeom prst="rect">
            <a:avLst/>
          </a:prstGeom>
        </p:spPr>
        <p:txBody>
          <a:bodyPr anchorCtr="0" anchor="t" bIns="91425" lIns="91425" rIns="91425" wrap="square" tIns="91425">
            <a:noAutofit/>
          </a:bodyPr>
          <a:lstStyle/>
          <a:p>
            <a:pPr lvl="0">
              <a:spcBef>
                <a:spcPts val="0"/>
              </a:spcBef>
              <a:buNone/>
            </a:pPr>
            <a:r>
              <a:rPr lang="en">
                <a:solidFill>
                  <a:schemeClr val="lt1"/>
                </a:solidFill>
              </a:rPr>
              <a:t>prototyping</a:t>
            </a:r>
          </a:p>
          <a:p>
            <a:pPr lvl="0" rtl="0">
              <a:spcBef>
                <a:spcPts val="0"/>
              </a:spcBef>
              <a:buNone/>
            </a:pPr>
            <a:r>
              <a:rPr lang="en">
                <a:solidFill>
                  <a:schemeClr val="lt1"/>
                </a:solidFill>
              </a:rPr>
              <a:t>tools</a:t>
            </a:r>
          </a:p>
        </p:txBody>
      </p:sp>
      <p:sp>
        <p:nvSpPr>
          <p:cNvPr id="325" name="Shape 325"/>
          <p:cNvSpPr txBox="1"/>
          <p:nvPr/>
        </p:nvSpPr>
        <p:spPr>
          <a:xfrm>
            <a:off x="2892250" y="159075"/>
            <a:ext cx="4875000" cy="871500"/>
          </a:xfrm>
          <a:prstGeom prst="rect">
            <a:avLst/>
          </a:prstGeom>
          <a:noFill/>
          <a:ln>
            <a:noFill/>
          </a:ln>
        </p:spPr>
        <p:txBody>
          <a:bodyPr anchorCtr="0" anchor="t" bIns="91425" lIns="91425" rIns="91425" wrap="square" tIns="91425">
            <a:noAutofit/>
          </a:bodyPr>
          <a:lstStyle/>
          <a:p>
            <a:pPr lvl="0" rtl="0">
              <a:spcBef>
                <a:spcPts val="0"/>
              </a:spcBef>
              <a:buNone/>
            </a:pPr>
            <a:r>
              <a:rPr b="1" lang="en" sz="2400">
                <a:solidFill>
                  <a:srgbClr val="666666"/>
                </a:solidFill>
                <a:latin typeface="Nunito Sans"/>
                <a:ea typeface="Nunito Sans"/>
                <a:cs typeface="Nunito Sans"/>
                <a:sym typeface="Nunito Sans"/>
              </a:rPr>
              <a:t>Sketch</a:t>
            </a:r>
          </a:p>
        </p:txBody>
      </p:sp>
      <p:sp>
        <p:nvSpPr>
          <p:cNvPr id="326" name="Shape 326"/>
          <p:cNvSpPr txBox="1"/>
          <p:nvPr/>
        </p:nvSpPr>
        <p:spPr>
          <a:xfrm>
            <a:off x="3213450" y="575500"/>
            <a:ext cx="5432100" cy="2552400"/>
          </a:xfrm>
          <a:prstGeom prst="rect">
            <a:avLst/>
          </a:prstGeom>
          <a:noFill/>
          <a:ln>
            <a:noFill/>
          </a:ln>
        </p:spPr>
        <p:txBody>
          <a:bodyPr anchorCtr="0" anchor="t" bIns="91425" lIns="91425" rIns="91425" wrap="square" tIns="91425">
            <a:noAutofit/>
          </a:bodyPr>
          <a:lstStyle/>
          <a:p>
            <a:pPr lvl="0" rtl="0">
              <a:spcBef>
                <a:spcPts val="0"/>
              </a:spcBef>
              <a:buNone/>
            </a:pPr>
            <a:r>
              <a:rPr lang="en" sz="1800">
                <a:solidFill>
                  <a:schemeClr val="dk2"/>
                </a:solidFill>
                <a:latin typeface="Nunito Sans"/>
                <a:ea typeface="Nunito Sans"/>
                <a:cs typeface="Nunito Sans"/>
                <a:sym typeface="Nunito Sans"/>
              </a:rPr>
              <a:t>Pros:</a:t>
            </a:r>
          </a:p>
          <a:p>
            <a:pPr indent="-342900" lvl="0" marL="457200" rtl="0">
              <a:spcBef>
                <a:spcPts val="0"/>
              </a:spcBef>
              <a:buClr>
                <a:schemeClr val="dk2"/>
              </a:buClr>
              <a:buSzPct val="100000"/>
              <a:buFont typeface="Nunito Sans"/>
              <a:buChar char="-"/>
            </a:pPr>
            <a:r>
              <a:rPr lang="en" sz="1800">
                <a:solidFill>
                  <a:schemeClr val="dk2"/>
                </a:solidFill>
                <a:latin typeface="Nunito Sans"/>
                <a:ea typeface="Nunito Sans"/>
                <a:cs typeface="Nunito Sans"/>
                <a:sym typeface="Nunito Sans"/>
              </a:rPr>
              <a:t>Made comprehensive designs</a:t>
            </a:r>
          </a:p>
          <a:p>
            <a:pPr indent="-342900" lvl="0" marL="457200" rtl="0">
              <a:spcBef>
                <a:spcPts val="0"/>
              </a:spcBef>
              <a:buClr>
                <a:schemeClr val="dk2"/>
              </a:buClr>
              <a:buSzPct val="100000"/>
              <a:buFont typeface="Nunito Sans"/>
              <a:buChar char="-"/>
            </a:pPr>
            <a:r>
              <a:rPr lang="en" sz="1800">
                <a:solidFill>
                  <a:schemeClr val="dk2"/>
                </a:solidFill>
                <a:latin typeface="Nunito Sans"/>
                <a:ea typeface="Nunito Sans"/>
                <a:cs typeface="Nunito Sans"/>
                <a:sym typeface="Nunito Sans"/>
              </a:rPr>
              <a:t>Had prior experience with it</a:t>
            </a:r>
          </a:p>
          <a:p>
            <a:pPr indent="0" lvl="0" marL="457200" rtl="0">
              <a:spcBef>
                <a:spcPts val="0"/>
              </a:spcBef>
              <a:buNone/>
            </a:pPr>
            <a:r>
              <a:rPr lang="en" sz="1800">
                <a:solidFill>
                  <a:schemeClr val="dk2"/>
                </a:solidFill>
                <a:latin typeface="Nunito Sans"/>
                <a:ea typeface="Nunito Sans"/>
                <a:cs typeface="Nunito Sans"/>
                <a:sym typeface="Nunito Sans"/>
              </a:rPr>
              <a:t>Easily integrated into proto.io</a:t>
            </a:r>
          </a:p>
          <a:p>
            <a:pPr lvl="0" rtl="0">
              <a:spcBef>
                <a:spcPts val="0"/>
              </a:spcBef>
              <a:buNone/>
            </a:pPr>
            <a:r>
              <a:rPr lang="en" sz="1800">
                <a:solidFill>
                  <a:schemeClr val="dk2"/>
                </a:solidFill>
                <a:latin typeface="Nunito Sans"/>
                <a:ea typeface="Nunito Sans"/>
                <a:cs typeface="Nunito Sans"/>
                <a:sym typeface="Nunito Sans"/>
              </a:rPr>
              <a:t>Cons:</a:t>
            </a:r>
          </a:p>
          <a:p>
            <a:pPr indent="-342900" lvl="0" marL="457200" rtl="0">
              <a:spcBef>
                <a:spcPts val="0"/>
              </a:spcBef>
              <a:buClr>
                <a:schemeClr val="dk2"/>
              </a:buClr>
              <a:buSzPct val="100000"/>
              <a:buFont typeface="Nunito Sans"/>
              <a:buChar char="-"/>
            </a:pPr>
            <a:r>
              <a:rPr lang="en" sz="1800">
                <a:solidFill>
                  <a:schemeClr val="dk2"/>
                </a:solidFill>
                <a:latin typeface="Nunito Sans"/>
                <a:ea typeface="Nunito Sans"/>
                <a:cs typeface="Nunito Sans"/>
                <a:sym typeface="Nunito Sans"/>
              </a:rPr>
              <a:t>Using built-in proto.io tools would have provided additional functionality</a:t>
            </a:r>
          </a:p>
          <a:p>
            <a:pPr indent="-342900" lvl="0" marL="457200" rtl="0">
              <a:spcBef>
                <a:spcPts val="0"/>
              </a:spcBef>
              <a:buClr>
                <a:schemeClr val="dk2"/>
              </a:buClr>
              <a:buSzPct val="100000"/>
              <a:buFont typeface="Nunito Sans"/>
              <a:buChar char="-"/>
            </a:pPr>
            <a:r>
              <a:rPr lang="en" sz="1800">
                <a:solidFill>
                  <a:schemeClr val="dk2"/>
                </a:solidFill>
                <a:latin typeface="Nunito Sans"/>
                <a:ea typeface="Nunito Sans"/>
                <a:cs typeface="Nunito Sans"/>
                <a:sym typeface="Nunito Sans"/>
              </a:rPr>
              <a:t>Had to use two separate platforms</a:t>
            </a:r>
          </a:p>
        </p:txBody>
      </p:sp>
      <p:sp>
        <p:nvSpPr>
          <p:cNvPr id="327" name="Shape 327"/>
          <p:cNvSpPr txBox="1"/>
          <p:nvPr/>
        </p:nvSpPr>
        <p:spPr>
          <a:xfrm>
            <a:off x="2816050" y="2898400"/>
            <a:ext cx="4875000" cy="871500"/>
          </a:xfrm>
          <a:prstGeom prst="rect">
            <a:avLst/>
          </a:prstGeom>
          <a:noFill/>
          <a:ln>
            <a:noFill/>
          </a:ln>
        </p:spPr>
        <p:txBody>
          <a:bodyPr anchorCtr="0" anchor="t" bIns="91425" lIns="91425" rIns="91425" wrap="square" tIns="91425">
            <a:noAutofit/>
          </a:bodyPr>
          <a:lstStyle/>
          <a:p>
            <a:pPr lvl="0" rtl="0">
              <a:spcBef>
                <a:spcPts val="0"/>
              </a:spcBef>
              <a:buNone/>
            </a:pPr>
            <a:r>
              <a:rPr b="1" lang="en" sz="2400">
                <a:solidFill>
                  <a:srgbClr val="666666"/>
                </a:solidFill>
                <a:latin typeface="Nunito Sans"/>
                <a:ea typeface="Nunito Sans"/>
                <a:cs typeface="Nunito Sans"/>
                <a:sym typeface="Nunito Sans"/>
              </a:rPr>
              <a:t>proto.io</a:t>
            </a:r>
          </a:p>
        </p:txBody>
      </p:sp>
      <p:sp>
        <p:nvSpPr>
          <p:cNvPr id="328" name="Shape 328"/>
          <p:cNvSpPr txBox="1"/>
          <p:nvPr/>
        </p:nvSpPr>
        <p:spPr>
          <a:xfrm>
            <a:off x="3213450" y="3329050"/>
            <a:ext cx="5720400" cy="1749300"/>
          </a:xfrm>
          <a:prstGeom prst="rect">
            <a:avLst/>
          </a:prstGeom>
          <a:noFill/>
          <a:ln>
            <a:noFill/>
          </a:ln>
        </p:spPr>
        <p:txBody>
          <a:bodyPr anchorCtr="0" anchor="t" bIns="91425" lIns="91425" rIns="91425" wrap="square" tIns="91425">
            <a:noAutofit/>
          </a:bodyPr>
          <a:lstStyle/>
          <a:p>
            <a:pPr lvl="0" rtl="0">
              <a:spcBef>
                <a:spcPts val="0"/>
              </a:spcBef>
              <a:buNone/>
            </a:pPr>
            <a:r>
              <a:rPr lang="en" sz="1800">
                <a:solidFill>
                  <a:schemeClr val="dk2"/>
                </a:solidFill>
                <a:latin typeface="Nunito Sans"/>
                <a:ea typeface="Nunito Sans"/>
                <a:cs typeface="Nunito Sans"/>
                <a:sym typeface="Nunito Sans"/>
              </a:rPr>
              <a:t>Pros:</a:t>
            </a:r>
          </a:p>
          <a:p>
            <a:pPr indent="-342900" lvl="0" marL="457200" rtl="0">
              <a:spcBef>
                <a:spcPts val="0"/>
              </a:spcBef>
              <a:buClr>
                <a:schemeClr val="dk2"/>
              </a:buClr>
              <a:buSzPct val="100000"/>
              <a:buFont typeface="Nunito Sans"/>
              <a:buChar char="-"/>
            </a:pPr>
            <a:r>
              <a:rPr lang="en" sz="1800">
                <a:solidFill>
                  <a:schemeClr val="dk2"/>
                </a:solidFill>
                <a:latin typeface="Nunito Sans"/>
                <a:ea typeface="Nunito Sans"/>
                <a:cs typeface="Nunito Sans"/>
                <a:sym typeface="Nunito Sans"/>
              </a:rPr>
              <a:t>Good documentation</a:t>
            </a:r>
          </a:p>
          <a:p>
            <a:pPr indent="-342900" lvl="0" marL="457200" rtl="0">
              <a:spcBef>
                <a:spcPts val="0"/>
              </a:spcBef>
              <a:buClr>
                <a:schemeClr val="dk2"/>
              </a:buClr>
              <a:buSzPct val="100000"/>
              <a:buFont typeface="Nunito Sans"/>
              <a:buChar char="-"/>
            </a:pPr>
            <a:r>
              <a:rPr lang="en" sz="1800">
                <a:solidFill>
                  <a:schemeClr val="dk2"/>
                </a:solidFill>
                <a:latin typeface="Nunito Sans"/>
                <a:ea typeface="Nunito Sans"/>
                <a:cs typeface="Nunito Sans"/>
                <a:sym typeface="Nunito Sans"/>
              </a:rPr>
              <a:t>Easy to integrate with sketch</a:t>
            </a:r>
          </a:p>
          <a:p>
            <a:pPr lvl="0" rtl="0">
              <a:spcBef>
                <a:spcPts val="0"/>
              </a:spcBef>
              <a:buNone/>
            </a:pPr>
            <a:r>
              <a:rPr lang="en" sz="1800">
                <a:solidFill>
                  <a:schemeClr val="dk2"/>
                </a:solidFill>
                <a:latin typeface="Nunito Sans"/>
                <a:ea typeface="Nunito Sans"/>
                <a:cs typeface="Nunito Sans"/>
                <a:sym typeface="Nunito Sans"/>
              </a:rPr>
              <a:t>Cons:</a:t>
            </a:r>
          </a:p>
          <a:p>
            <a:pPr indent="-342900" lvl="0" marL="457200" rtl="0">
              <a:spcBef>
                <a:spcPts val="0"/>
              </a:spcBef>
              <a:buClr>
                <a:schemeClr val="dk2"/>
              </a:buClr>
              <a:buSzPct val="100000"/>
              <a:buFont typeface="Nunito Sans"/>
              <a:buChar char="-"/>
            </a:pPr>
            <a:r>
              <a:rPr lang="en" sz="1800">
                <a:solidFill>
                  <a:schemeClr val="dk2"/>
                </a:solidFill>
                <a:latin typeface="Nunito Sans"/>
                <a:ea typeface="Nunito Sans"/>
                <a:cs typeface="Nunito Sans"/>
                <a:sym typeface="Nunito Sans"/>
              </a:rPr>
              <a:t>Hard to do quality animation (e.g. drag and drop)</a:t>
            </a:r>
          </a:p>
          <a:p>
            <a:pPr indent="0" lvl="0" marL="457200" rtl="0">
              <a:spcBef>
                <a:spcPts val="0"/>
              </a:spcBef>
              <a:buNone/>
            </a:pPr>
            <a:r>
              <a:t/>
            </a:r>
            <a:endParaRPr sz="1800">
              <a:solidFill>
                <a:schemeClr val="dk2"/>
              </a:solidFill>
              <a:latin typeface="Nunito Sans"/>
              <a:ea typeface="Nunito Sans"/>
              <a:cs typeface="Nunito Sans"/>
              <a:sym typeface="Nunito Sans"/>
            </a:endParaRPr>
          </a:p>
          <a:p>
            <a:pPr indent="0" lvl="0" marL="457200" rtl="0">
              <a:spcBef>
                <a:spcPts val="0"/>
              </a:spcBef>
              <a:buNone/>
            </a:pPr>
            <a:r>
              <a:t/>
            </a:r>
            <a:endParaRPr sz="1800">
              <a:solidFill>
                <a:schemeClr val="dk2"/>
              </a:solidFill>
              <a:latin typeface="Nunito Sans"/>
              <a:ea typeface="Nunito Sans"/>
              <a:cs typeface="Nunito Sans"/>
              <a:sym typeface="Nunito Sans"/>
            </a:endParaRPr>
          </a:p>
          <a:p>
            <a:pPr indent="0" lvl="0" marL="0" rtl="0">
              <a:spcBef>
                <a:spcPts val="0"/>
              </a:spcBef>
              <a:buNone/>
            </a:pPr>
            <a:r>
              <a:t/>
            </a:r>
            <a:endParaRPr sz="1800">
              <a:solidFill>
                <a:schemeClr val="dk2"/>
              </a:solidFill>
              <a:latin typeface="Nunito Sans"/>
              <a:ea typeface="Nunito Sans"/>
              <a:cs typeface="Nunito Sans"/>
              <a:sym typeface="Nuni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CCCCCC"/>
                </a:solidFill>
              </a:rPr>
              <a:t>‹#›</a:t>
            </a:fld>
          </a:p>
        </p:txBody>
      </p:sp>
      <p:sp>
        <p:nvSpPr>
          <p:cNvPr id="334" name="Shape 334"/>
          <p:cNvSpPr txBox="1"/>
          <p:nvPr>
            <p:ph type="title"/>
          </p:nvPr>
        </p:nvSpPr>
        <p:spPr>
          <a:xfrm>
            <a:off x="234450" y="575500"/>
            <a:ext cx="2046300" cy="3981000"/>
          </a:xfrm>
          <a:prstGeom prst="rect">
            <a:avLst/>
          </a:prstGeom>
        </p:spPr>
        <p:txBody>
          <a:bodyPr anchorCtr="0" anchor="t" bIns="91425" lIns="91425" rIns="91425" wrap="square" tIns="91425">
            <a:noAutofit/>
          </a:bodyPr>
          <a:lstStyle/>
          <a:p>
            <a:pPr lvl="0" rtl="0">
              <a:spcBef>
                <a:spcPts val="0"/>
              </a:spcBef>
              <a:buNone/>
            </a:pPr>
            <a:r>
              <a:rPr lang="en">
                <a:solidFill>
                  <a:schemeClr val="lt1"/>
                </a:solidFill>
              </a:rPr>
              <a:t>functionality limitations</a:t>
            </a:r>
          </a:p>
        </p:txBody>
      </p:sp>
      <p:sp>
        <p:nvSpPr>
          <p:cNvPr id="335" name="Shape 335"/>
          <p:cNvSpPr txBox="1"/>
          <p:nvPr/>
        </p:nvSpPr>
        <p:spPr>
          <a:xfrm>
            <a:off x="2836375" y="-208350"/>
            <a:ext cx="5720400" cy="4157700"/>
          </a:xfrm>
          <a:prstGeom prst="rect">
            <a:avLst/>
          </a:prstGeom>
          <a:noFill/>
          <a:ln>
            <a:noFill/>
          </a:ln>
        </p:spPr>
        <p:txBody>
          <a:bodyPr anchorCtr="0" anchor="t" bIns="91425" lIns="91425" rIns="91425" wrap="square" tIns="91425">
            <a:noAutofit/>
          </a:bodyPr>
          <a:lstStyle/>
          <a:p>
            <a:pPr indent="0" lvl="0" marL="457200" rtl="0">
              <a:spcBef>
                <a:spcPts val="0"/>
              </a:spcBef>
              <a:spcAft>
                <a:spcPts val="1000"/>
              </a:spcAft>
              <a:buNone/>
            </a:pPr>
            <a:r>
              <a:t/>
            </a:r>
            <a:endParaRPr b="1" sz="1800" u="sng">
              <a:solidFill>
                <a:schemeClr val="dk2"/>
              </a:solidFill>
              <a:latin typeface="Nunito Sans"/>
              <a:ea typeface="Nunito Sans"/>
              <a:cs typeface="Nunito Sans"/>
              <a:sym typeface="Nunito Sans"/>
            </a:endParaRPr>
          </a:p>
          <a:p>
            <a:pPr indent="0" lvl="0" marL="457200" rtl="0">
              <a:spcBef>
                <a:spcPts val="0"/>
              </a:spcBef>
              <a:spcAft>
                <a:spcPts val="1000"/>
              </a:spcAft>
              <a:buNone/>
            </a:pPr>
            <a:r>
              <a:rPr lang="en" sz="1800">
                <a:solidFill>
                  <a:schemeClr val="dk2"/>
                </a:solidFill>
                <a:latin typeface="Nunito Sans"/>
                <a:ea typeface="Nunito Sans"/>
                <a:cs typeface="Nunito Sans"/>
                <a:sym typeface="Nunito Sans"/>
              </a:rPr>
              <a:t>- </a:t>
            </a:r>
            <a:r>
              <a:rPr b="1" lang="en" sz="1800">
                <a:solidFill>
                  <a:schemeClr val="dk2"/>
                </a:solidFill>
                <a:latin typeface="Nunito Sans"/>
                <a:ea typeface="Nunito Sans"/>
                <a:cs typeface="Nunito Sans"/>
                <a:sym typeface="Nunito Sans"/>
              </a:rPr>
              <a:t>Home screen/In Progress</a:t>
            </a:r>
            <a:r>
              <a:rPr lang="en" sz="1800">
                <a:solidFill>
                  <a:schemeClr val="dk2"/>
                </a:solidFill>
                <a:latin typeface="Nunito Sans"/>
                <a:ea typeface="Nunito Sans"/>
                <a:cs typeface="Nunito Sans"/>
                <a:sym typeface="Nunito Sans"/>
              </a:rPr>
              <a:t>: Icons don’t float around; No animations on tapping discover. Prototyping tool doesn’t have functionality to do floating animation. </a:t>
            </a:r>
          </a:p>
          <a:p>
            <a:pPr indent="0" lvl="0" marL="457200" rtl="0">
              <a:spcBef>
                <a:spcPts val="0"/>
              </a:spcBef>
              <a:spcAft>
                <a:spcPts val="1000"/>
              </a:spcAft>
              <a:buNone/>
            </a:pPr>
            <a:r>
              <a:rPr lang="en" sz="1800">
                <a:solidFill>
                  <a:schemeClr val="dk2"/>
                </a:solidFill>
                <a:latin typeface="Nunito Sans"/>
                <a:ea typeface="Nunito Sans"/>
                <a:cs typeface="Nunito Sans"/>
                <a:sym typeface="Nunito Sans"/>
              </a:rPr>
              <a:t>- </a:t>
            </a:r>
            <a:r>
              <a:rPr b="1" lang="en" sz="1800">
                <a:solidFill>
                  <a:schemeClr val="dk2"/>
                </a:solidFill>
                <a:latin typeface="Nunito Sans"/>
                <a:ea typeface="Nunito Sans"/>
                <a:cs typeface="Nunito Sans"/>
                <a:sym typeface="Nunito Sans"/>
              </a:rPr>
              <a:t>Discover</a:t>
            </a:r>
            <a:r>
              <a:rPr lang="en" sz="1800">
                <a:solidFill>
                  <a:schemeClr val="dk2"/>
                </a:solidFill>
                <a:latin typeface="Nunito Sans"/>
                <a:ea typeface="Nunito Sans"/>
                <a:cs typeface="Nunito Sans"/>
                <a:sym typeface="Nunito Sans"/>
              </a:rPr>
              <a:t>: Hard-coded 3 activities, so activities are pre-set and not curated per user. Not feasible to actually generate activities without preserving state and user data. So far only meditate is active on the discover screen (only need to make one work to demonstrate the concept).  </a:t>
            </a:r>
          </a:p>
          <a:p>
            <a:pPr indent="0" lvl="0" marL="457200" rtl="0">
              <a:spcBef>
                <a:spcPts val="0"/>
              </a:spcBef>
              <a:spcAft>
                <a:spcPts val="1000"/>
              </a:spcAft>
              <a:buNone/>
            </a:pPr>
            <a:r>
              <a:rPr lang="en" sz="1800">
                <a:solidFill>
                  <a:schemeClr val="dk2"/>
                </a:solidFill>
                <a:latin typeface="Nunito Sans"/>
                <a:ea typeface="Nunito Sans"/>
                <a:cs typeface="Nunito Sans"/>
                <a:sym typeface="Nunito Sans"/>
              </a:rPr>
              <a:t>- </a:t>
            </a:r>
            <a:r>
              <a:rPr b="1" lang="en" sz="1800">
                <a:solidFill>
                  <a:schemeClr val="dk2"/>
                </a:solidFill>
                <a:latin typeface="Nunito Sans"/>
                <a:ea typeface="Nunito Sans"/>
                <a:cs typeface="Nunito Sans"/>
                <a:sym typeface="Nunito Sans"/>
              </a:rPr>
              <a:t>Edit routine:</a:t>
            </a:r>
            <a:r>
              <a:rPr lang="en" sz="1800">
                <a:solidFill>
                  <a:schemeClr val="dk2"/>
                </a:solidFill>
                <a:latin typeface="Nunito Sans"/>
                <a:ea typeface="Nunito Sans"/>
                <a:cs typeface="Nunito Sans"/>
                <a:sym typeface="Nunito Sans"/>
              </a:rPr>
              <a:t> Can only update routine by deleting meditation and selecting cooking afterwards to update frequency. Prototyping tool makes it difficult to drag and drop + lock into place, and users are already familiar with similar interface (updating apps on home screen in iOS).</a:t>
            </a:r>
          </a:p>
          <a:p>
            <a:pPr indent="0" lvl="0" marL="0" rtl="0">
              <a:spcBef>
                <a:spcPts val="0"/>
              </a:spcBef>
              <a:spcAft>
                <a:spcPts val="1000"/>
              </a:spcAft>
              <a:buNone/>
            </a:pPr>
            <a:r>
              <a:t/>
            </a:r>
            <a:endParaRPr sz="1800">
              <a:solidFill>
                <a:schemeClr val="dk2"/>
              </a:solidFill>
              <a:latin typeface="Nunito Sans"/>
              <a:ea typeface="Nunito Sans"/>
              <a:cs typeface="Nunito Sans"/>
              <a:sym typeface="Nunito Sans"/>
            </a:endParaRPr>
          </a:p>
          <a:p>
            <a:pPr indent="0" lvl="0" marL="457200" rtl="0">
              <a:spcBef>
                <a:spcPts val="0"/>
              </a:spcBef>
              <a:spcAft>
                <a:spcPts val="1000"/>
              </a:spcAft>
              <a:buNone/>
            </a:pPr>
            <a:r>
              <a:t/>
            </a:r>
            <a:endParaRPr sz="1800">
              <a:solidFill>
                <a:schemeClr val="dk2"/>
              </a:solidFill>
              <a:latin typeface="Nunito Sans"/>
              <a:ea typeface="Nunito Sans"/>
              <a:cs typeface="Nunito Sans"/>
              <a:sym typeface="Nunito Sans"/>
            </a:endParaRPr>
          </a:p>
          <a:p>
            <a:pPr indent="0" lvl="0" marL="0" rtl="0">
              <a:spcBef>
                <a:spcPts val="0"/>
              </a:spcBef>
              <a:spcAft>
                <a:spcPts val="1000"/>
              </a:spcAft>
              <a:buNone/>
            </a:pPr>
            <a:r>
              <a:t/>
            </a:r>
            <a:endParaRPr sz="1800">
              <a:solidFill>
                <a:schemeClr val="dk2"/>
              </a:solidFill>
              <a:latin typeface="Nunito Sans"/>
              <a:ea typeface="Nunito Sans"/>
              <a:cs typeface="Nunito Sans"/>
              <a:sym typeface="Nuni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CCCCCC"/>
                </a:solidFill>
              </a:rPr>
              <a:t>‹#›</a:t>
            </a:fld>
          </a:p>
        </p:txBody>
      </p:sp>
      <p:sp>
        <p:nvSpPr>
          <p:cNvPr id="341" name="Shape 341"/>
          <p:cNvSpPr txBox="1"/>
          <p:nvPr>
            <p:ph type="title"/>
          </p:nvPr>
        </p:nvSpPr>
        <p:spPr>
          <a:xfrm>
            <a:off x="234450" y="575500"/>
            <a:ext cx="2046300" cy="3981000"/>
          </a:xfrm>
          <a:prstGeom prst="rect">
            <a:avLst/>
          </a:prstGeom>
        </p:spPr>
        <p:txBody>
          <a:bodyPr anchorCtr="0" anchor="t" bIns="91425" lIns="91425" rIns="91425" wrap="square" tIns="91425">
            <a:noAutofit/>
          </a:bodyPr>
          <a:lstStyle/>
          <a:p>
            <a:pPr lvl="0" rtl="0">
              <a:spcBef>
                <a:spcPts val="0"/>
              </a:spcBef>
              <a:buNone/>
            </a:pPr>
            <a:r>
              <a:rPr lang="en">
                <a:solidFill>
                  <a:schemeClr val="lt1"/>
                </a:solidFill>
              </a:rPr>
              <a:t>functionality limitations</a:t>
            </a:r>
          </a:p>
        </p:txBody>
      </p:sp>
      <p:sp>
        <p:nvSpPr>
          <p:cNvPr id="342" name="Shape 342"/>
          <p:cNvSpPr txBox="1"/>
          <p:nvPr/>
        </p:nvSpPr>
        <p:spPr>
          <a:xfrm>
            <a:off x="2836375" y="203925"/>
            <a:ext cx="5720400" cy="4157700"/>
          </a:xfrm>
          <a:prstGeom prst="rect">
            <a:avLst/>
          </a:prstGeom>
          <a:noFill/>
          <a:ln>
            <a:noFill/>
          </a:ln>
        </p:spPr>
        <p:txBody>
          <a:bodyPr anchorCtr="0" anchor="t" bIns="91425" lIns="91425" rIns="91425" wrap="square" tIns="91425">
            <a:noAutofit/>
          </a:bodyPr>
          <a:lstStyle/>
          <a:p>
            <a:pPr indent="0" lvl="0" marL="0" rtl="0">
              <a:spcBef>
                <a:spcPts val="0"/>
              </a:spcBef>
              <a:spcAft>
                <a:spcPts val="1000"/>
              </a:spcAft>
              <a:buNone/>
            </a:pPr>
            <a:r>
              <a:t/>
            </a:r>
            <a:endParaRPr sz="1800">
              <a:solidFill>
                <a:schemeClr val="dk2"/>
              </a:solidFill>
              <a:latin typeface="Nunito Sans"/>
              <a:ea typeface="Nunito Sans"/>
              <a:cs typeface="Nunito Sans"/>
              <a:sym typeface="Nunito Sans"/>
            </a:endParaRPr>
          </a:p>
          <a:p>
            <a:pPr indent="0" lvl="0" marL="457200" rtl="0">
              <a:spcBef>
                <a:spcPts val="0"/>
              </a:spcBef>
              <a:spcAft>
                <a:spcPts val="1000"/>
              </a:spcAft>
              <a:buNone/>
            </a:pPr>
            <a:r>
              <a:rPr lang="en" sz="1800">
                <a:solidFill>
                  <a:schemeClr val="dk2"/>
                </a:solidFill>
                <a:latin typeface="Nunito Sans"/>
                <a:ea typeface="Nunito Sans"/>
                <a:cs typeface="Nunito Sans"/>
                <a:sym typeface="Nunito Sans"/>
              </a:rPr>
              <a:t>- </a:t>
            </a:r>
            <a:r>
              <a:rPr b="1" lang="en" sz="1800">
                <a:solidFill>
                  <a:schemeClr val="dk2"/>
                </a:solidFill>
                <a:latin typeface="Nunito Sans"/>
                <a:ea typeface="Nunito Sans"/>
                <a:cs typeface="Nunito Sans"/>
                <a:sym typeface="Nunito Sans"/>
              </a:rPr>
              <a:t>Reflect</a:t>
            </a:r>
            <a:r>
              <a:rPr lang="en" sz="1800">
                <a:solidFill>
                  <a:schemeClr val="dk2"/>
                </a:solidFill>
                <a:latin typeface="Nunito Sans"/>
                <a:ea typeface="Nunito Sans"/>
                <a:cs typeface="Nunito Sans"/>
                <a:sym typeface="Nunito Sans"/>
              </a:rPr>
              <a:t>: Only goes to everyday bucket; Can’t type notes. Prototyping tool has limitations for drag and drop and text input. Also not critical to implement text input, since users likely already know what to expect.</a:t>
            </a:r>
          </a:p>
          <a:p>
            <a:pPr indent="0" lvl="0" marL="457200" rtl="0">
              <a:spcBef>
                <a:spcPts val="0"/>
              </a:spcBef>
              <a:spcAft>
                <a:spcPts val="1000"/>
              </a:spcAft>
              <a:buNone/>
            </a:pPr>
            <a:r>
              <a:rPr lang="en" sz="1800">
                <a:solidFill>
                  <a:schemeClr val="dk2"/>
                </a:solidFill>
                <a:latin typeface="Nunito Sans"/>
                <a:ea typeface="Nunito Sans"/>
                <a:cs typeface="Nunito Sans"/>
                <a:sym typeface="Nunito Sans"/>
              </a:rPr>
              <a:t>- </a:t>
            </a:r>
            <a:r>
              <a:rPr b="1" lang="en" sz="1800">
                <a:solidFill>
                  <a:schemeClr val="dk2"/>
                </a:solidFill>
                <a:latin typeface="Nunito Sans"/>
                <a:ea typeface="Nunito Sans"/>
                <a:cs typeface="Nunito Sans"/>
                <a:sym typeface="Nunito Sans"/>
              </a:rPr>
              <a:t>History</a:t>
            </a:r>
            <a:r>
              <a:rPr lang="en" sz="1800">
                <a:solidFill>
                  <a:schemeClr val="dk2"/>
                </a:solidFill>
                <a:latin typeface="Nunito Sans"/>
                <a:ea typeface="Nunito Sans"/>
                <a:cs typeface="Nunito Sans"/>
                <a:sym typeface="Nunito Sans"/>
              </a:rPr>
              <a:t>: Dummy screen, no scrolling. Prototyping tools has limitations on carousels and displaying notes/resources dynamically based on which activity is selected. </a:t>
            </a:r>
          </a:p>
          <a:p>
            <a:pPr indent="0" lvl="0" marL="457200" rtl="0">
              <a:spcBef>
                <a:spcPts val="0"/>
              </a:spcBef>
              <a:spcAft>
                <a:spcPts val="1000"/>
              </a:spcAft>
              <a:buNone/>
            </a:pPr>
            <a:r>
              <a:rPr lang="en" sz="1800">
                <a:solidFill>
                  <a:schemeClr val="dk2"/>
                </a:solidFill>
                <a:latin typeface="Nunito Sans"/>
                <a:ea typeface="Nunito Sans"/>
                <a:cs typeface="Nunito Sans"/>
                <a:sym typeface="Nunito Sans"/>
              </a:rPr>
              <a:t>- </a:t>
            </a:r>
            <a:r>
              <a:rPr b="1" lang="en" sz="1800">
                <a:solidFill>
                  <a:schemeClr val="dk2"/>
                </a:solidFill>
                <a:latin typeface="Nunito Sans"/>
                <a:ea typeface="Nunito Sans"/>
                <a:cs typeface="Nunito Sans"/>
                <a:sym typeface="Nunito Sans"/>
              </a:rPr>
              <a:t>General</a:t>
            </a:r>
            <a:r>
              <a:rPr lang="en" sz="1800">
                <a:solidFill>
                  <a:schemeClr val="dk2"/>
                </a:solidFill>
                <a:latin typeface="Nunito Sans"/>
                <a:ea typeface="Nunito Sans"/>
                <a:cs typeface="Nunito Sans"/>
                <a:sym typeface="Nunito Sans"/>
              </a:rPr>
              <a:t>: State changes don’t persist for any of the states. No easy way to store data within prototyping tool. </a:t>
            </a:r>
          </a:p>
          <a:p>
            <a:pPr indent="0" lvl="0" marL="457200" rtl="0">
              <a:spcBef>
                <a:spcPts val="0"/>
              </a:spcBef>
              <a:spcAft>
                <a:spcPts val="1000"/>
              </a:spcAft>
              <a:buNone/>
            </a:pPr>
            <a:r>
              <a:t/>
            </a:r>
            <a:endParaRPr sz="1800">
              <a:solidFill>
                <a:schemeClr val="dk2"/>
              </a:solidFill>
              <a:latin typeface="Nunito Sans"/>
              <a:ea typeface="Nunito Sans"/>
              <a:cs typeface="Nunito Sans"/>
              <a:sym typeface="Nunito Sans"/>
            </a:endParaRPr>
          </a:p>
          <a:p>
            <a:pPr indent="0" lvl="0" marL="457200" rtl="0">
              <a:spcBef>
                <a:spcPts val="0"/>
              </a:spcBef>
              <a:spcAft>
                <a:spcPts val="1000"/>
              </a:spcAft>
              <a:buNone/>
            </a:pPr>
            <a:r>
              <a:t/>
            </a:r>
            <a:endParaRPr sz="1800">
              <a:solidFill>
                <a:schemeClr val="dk2"/>
              </a:solidFill>
              <a:latin typeface="Nunito Sans"/>
              <a:ea typeface="Nunito Sans"/>
              <a:cs typeface="Nunito Sans"/>
              <a:sym typeface="Nunito Sans"/>
            </a:endParaRPr>
          </a:p>
          <a:p>
            <a:pPr indent="0" lvl="0" marL="457200" rtl="0">
              <a:spcBef>
                <a:spcPts val="0"/>
              </a:spcBef>
              <a:spcAft>
                <a:spcPts val="1000"/>
              </a:spcAft>
              <a:buNone/>
            </a:pPr>
            <a:r>
              <a:t/>
            </a:r>
            <a:endParaRPr sz="1800">
              <a:solidFill>
                <a:schemeClr val="dk2"/>
              </a:solidFill>
              <a:latin typeface="Nunito Sans"/>
              <a:ea typeface="Nunito Sans"/>
              <a:cs typeface="Nunito Sans"/>
              <a:sym typeface="Nunito Sans"/>
            </a:endParaRPr>
          </a:p>
          <a:p>
            <a:pPr indent="0" lvl="0" marL="0" rtl="0">
              <a:spcBef>
                <a:spcPts val="0"/>
              </a:spcBef>
              <a:spcAft>
                <a:spcPts val="1000"/>
              </a:spcAft>
              <a:buNone/>
            </a:pPr>
            <a:r>
              <a:t/>
            </a:r>
            <a:endParaRPr sz="1800">
              <a:solidFill>
                <a:schemeClr val="dk2"/>
              </a:solidFill>
              <a:latin typeface="Nunito Sans"/>
              <a:ea typeface="Nunito Sans"/>
              <a:cs typeface="Nunito Sans"/>
              <a:sym typeface="Nunit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FFFFFF"/>
                </a:solidFill>
              </a:rPr>
              <a:t>‹#›</a:t>
            </a:fld>
          </a:p>
        </p:txBody>
      </p:sp>
      <p:sp>
        <p:nvSpPr>
          <p:cNvPr id="348" name="Shape 348"/>
          <p:cNvSpPr txBox="1"/>
          <p:nvPr/>
        </p:nvSpPr>
        <p:spPr>
          <a:xfrm>
            <a:off x="0" y="0"/>
            <a:ext cx="3800400" cy="666600"/>
          </a:xfrm>
          <a:prstGeom prst="rect">
            <a:avLst/>
          </a:prstGeom>
          <a:noFill/>
          <a:ln>
            <a:noFill/>
          </a:ln>
        </p:spPr>
        <p:txBody>
          <a:bodyPr anchorCtr="0" anchor="t" bIns="91425" lIns="91425" rIns="91425" wrap="square" tIns="91425">
            <a:noAutofit/>
          </a:bodyPr>
          <a:lstStyle/>
          <a:p>
            <a:pPr lvl="0">
              <a:spcBef>
                <a:spcPts val="0"/>
              </a:spcBef>
              <a:buNone/>
            </a:pPr>
            <a:r>
              <a:rPr lang="en" sz="3600">
                <a:solidFill>
                  <a:srgbClr val="FFFFFF"/>
                </a:solidFill>
                <a:latin typeface="Nunito Sans"/>
                <a:ea typeface="Nunito Sans"/>
                <a:cs typeface="Nunito Sans"/>
                <a:sym typeface="Nunito Sans"/>
              </a:rPr>
              <a:t>Home</a:t>
            </a:r>
          </a:p>
          <a:p>
            <a:pPr lvl="0" rtl="0">
              <a:spcBef>
                <a:spcPts val="0"/>
              </a:spcBef>
              <a:buNone/>
            </a:pPr>
            <a:r>
              <a:rPr lang="en" sz="3600">
                <a:solidFill>
                  <a:srgbClr val="FFFFFF"/>
                </a:solidFill>
                <a:latin typeface="Nunito Sans"/>
                <a:ea typeface="Nunito Sans"/>
                <a:cs typeface="Nunito Sans"/>
                <a:sym typeface="Nunito Sans"/>
              </a:rPr>
              <a:t>Screen</a:t>
            </a:r>
          </a:p>
        </p:txBody>
      </p:sp>
      <p:pic>
        <p:nvPicPr>
          <p:cNvPr id="349" name="Shape 349"/>
          <p:cNvPicPr preferRelativeResize="0"/>
          <p:nvPr/>
        </p:nvPicPr>
        <p:blipFill>
          <a:blip r:embed="rId3">
            <a:alphaModFix/>
          </a:blip>
          <a:stretch>
            <a:fillRect/>
          </a:stretch>
        </p:blipFill>
        <p:spPr>
          <a:xfrm>
            <a:off x="1823750" y="82775"/>
            <a:ext cx="2747071" cy="4838700"/>
          </a:xfrm>
          <a:prstGeom prst="rect">
            <a:avLst/>
          </a:prstGeom>
          <a:noFill/>
          <a:ln>
            <a:noFill/>
          </a:ln>
        </p:spPr>
      </p:pic>
      <p:pic>
        <p:nvPicPr>
          <p:cNvPr id="350" name="Shape 350"/>
          <p:cNvPicPr preferRelativeResize="0"/>
          <p:nvPr/>
        </p:nvPicPr>
        <p:blipFill>
          <a:blip r:embed="rId4">
            <a:alphaModFix/>
          </a:blip>
          <a:stretch>
            <a:fillRect/>
          </a:stretch>
        </p:blipFill>
        <p:spPr>
          <a:xfrm>
            <a:off x="4703321" y="82775"/>
            <a:ext cx="2731989" cy="4838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FFFFFF"/>
                </a:solidFill>
              </a:rPr>
              <a:t>‹#›</a:t>
            </a:fld>
          </a:p>
        </p:txBody>
      </p:sp>
      <p:pic>
        <p:nvPicPr>
          <p:cNvPr id="356" name="Shape 356"/>
          <p:cNvPicPr preferRelativeResize="0"/>
          <p:nvPr/>
        </p:nvPicPr>
        <p:blipFill>
          <a:blip r:embed="rId3">
            <a:alphaModFix/>
          </a:blip>
          <a:stretch>
            <a:fillRect/>
          </a:stretch>
        </p:blipFill>
        <p:spPr>
          <a:xfrm>
            <a:off x="716300" y="746200"/>
            <a:ext cx="2708085" cy="4397234"/>
          </a:xfrm>
          <a:prstGeom prst="rect">
            <a:avLst/>
          </a:prstGeom>
          <a:noFill/>
          <a:ln>
            <a:noFill/>
          </a:ln>
        </p:spPr>
      </p:pic>
      <p:pic>
        <p:nvPicPr>
          <p:cNvPr id="357" name="Shape 357"/>
          <p:cNvPicPr preferRelativeResize="0"/>
          <p:nvPr/>
        </p:nvPicPr>
        <p:blipFill>
          <a:blip r:embed="rId4">
            <a:alphaModFix/>
          </a:blip>
          <a:stretch>
            <a:fillRect/>
          </a:stretch>
        </p:blipFill>
        <p:spPr>
          <a:xfrm>
            <a:off x="3576095" y="746200"/>
            <a:ext cx="2708085" cy="4397234"/>
          </a:xfrm>
          <a:prstGeom prst="rect">
            <a:avLst/>
          </a:prstGeom>
          <a:noFill/>
          <a:ln>
            <a:noFill/>
          </a:ln>
        </p:spPr>
      </p:pic>
      <p:pic>
        <p:nvPicPr>
          <p:cNvPr id="358" name="Shape 358"/>
          <p:cNvPicPr preferRelativeResize="0"/>
          <p:nvPr/>
        </p:nvPicPr>
        <p:blipFill>
          <a:blip r:embed="rId5">
            <a:alphaModFix/>
          </a:blip>
          <a:stretch>
            <a:fillRect/>
          </a:stretch>
        </p:blipFill>
        <p:spPr>
          <a:xfrm>
            <a:off x="6435898" y="746200"/>
            <a:ext cx="2708102" cy="4397299"/>
          </a:xfrm>
          <a:prstGeom prst="rect">
            <a:avLst/>
          </a:prstGeom>
          <a:noFill/>
          <a:ln>
            <a:noFill/>
          </a:ln>
        </p:spPr>
      </p:pic>
      <p:sp>
        <p:nvSpPr>
          <p:cNvPr id="359" name="Shape 359"/>
          <p:cNvSpPr txBox="1"/>
          <p:nvPr/>
        </p:nvSpPr>
        <p:spPr>
          <a:xfrm>
            <a:off x="0" y="0"/>
            <a:ext cx="3800400" cy="666600"/>
          </a:xfrm>
          <a:prstGeom prst="rect">
            <a:avLst/>
          </a:prstGeom>
          <a:noFill/>
          <a:ln>
            <a:noFill/>
          </a:ln>
        </p:spPr>
        <p:txBody>
          <a:bodyPr anchorCtr="0" anchor="t" bIns="91425" lIns="91425" rIns="91425" wrap="square" tIns="91425">
            <a:noAutofit/>
          </a:bodyPr>
          <a:lstStyle/>
          <a:p>
            <a:pPr lvl="0">
              <a:spcBef>
                <a:spcPts val="0"/>
              </a:spcBef>
              <a:buNone/>
            </a:pPr>
            <a:r>
              <a:rPr lang="en" sz="3600">
                <a:solidFill>
                  <a:srgbClr val="FFFFFF"/>
                </a:solidFill>
                <a:latin typeface="Nunito Sans"/>
                <a:ea typeface="Nunito Sans"/>
                <a:cs typeface="Nunito Sans"/>
                <a:sym typeface="Nunito Sans"/>
              </a:rPr>
              <a:t>Discover</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FFFFFF"/>
                </a:solidFill>
              </a:rPr>
              <a:t>‹#›</a:t>
            </a:fld>
          </a:p>
        </p:txBody>
      </p:sp>
      <p:pic>
        <p:nvPicPr>
          <p:cNvPr id="365" name="Shape 365"/>
          <p:cNvPicPr preferRelativeResize="0"/>
          <p:nvPr/>
        </p:nvPicPr>
        <p:blipFill>
          <a:blip r:embed="rId3">
            <a:alphaModFix/>
          </a:blip>
          <a:stretch>
            <a:fillRect/>
          </a:stretch>
        </p:blipFill>
        <p:spPr>
          <a:xfrm>
            <a:off x="3766788" y="726250"/>
            <a:ext cx="2596599" cy="4417134"/>
          </a:xfrm>
          <a:prstGeom prst="rect">
            <a:avLst/>
          </a:prstGeom>
          <a:noFill/>
          <a:ln>
            <a:noFill/>
          </a:ln>
        </p:spPr>
      </p:pic>
      <p:pic>
        <p:nvPicPr>
          <p:cNvPr id="366" name="Shape 366"/>
          <p:cNvPicPr preferRelativeResize="0"/>
          <p:nvPr/>
        </p:nvPicPr>
        <p:blipFill>
          <a:blip r:embed="rId4">
            <a:alphaModFix/>
          </a:blip>
          <a:stretch>
            <a:fillRect/>
          </a:stretch>
        </p:blipFill>
        <p:spPr>
          <a:xfrm>
            <a:off x="6508860" y="726250"/>
            <a:ext cx="2596615" cy="4417201"/>
          </a:xfrm>
          <a:prstGeom prst="rect">
            <a:avLst/>
          </a:prstGeom>
          <a:noFill/>
          <a:ln>
            <a:noFill/>
          </a:ln>
        </p:spPr>
      </p:pic>
      <p:sp>
        <p:nvSpPr>
          <p:cNvPr id="367" name="Shape 367"/>
          <p:cNvSpPr txBox="1"/>
          <p:nvPr/>
        </p:nvSpPr>
        <p:spPr>
          <a:xfrm>
            <a:off x="0" y="0"/>
            <a:ext cx="3800400" cy="666600"/>
          </a:xfrm>
          <a:prstGeom prst="rect">
            <a:avLst/>
          </a:prstGeom>
          <a:noFill/>
          <a:ln>
            <a:noFill/>
          </a:ln>
        </p:spPr>
        <p:txBody>
          <a:bodyPr anchorCtr="0" anchor="t" bIns="91425" lIns="91425" rIns="91425" wrap="square" tIns="91425">
            <a:noAutofit/>
          </a:bodyPr>
          <a:lstStyle/>
          <a:p>
            <a:pPr lvl="0" rtl="0">
              <a:spcBef>
                <a:spcPts val="0"/>
              </a:spcBef>
              <a:buNone/>
            </a:pPr>
            <a:r>
              <a:rPr lang="en" sz="3600">
                <a:solidFill>
                  <a:srgbClr val="FFFFFF"/>
                </a:solidFill>
                <a:latin typeface="Nunito Sans"/>
                <a:ea typeface="Nunito Sans"/>
                <a:cs typeface="Nunito Sans"/>
                <a:sym typeface="Nunito Sans"/>
              </a:rPr>
              <a:t>In progress</a:t>
            </a:r>
          </a:p>
        </p:txBody>
      </p:sp>
      <p:pic>
        <p:nvPicPr>
          <p:cNvPr id="368" name="Shape 368"/>
          <p:cNvPicPr preferRelativeResize="0"/>
          <p:nvPr/>
        </p:nvPicPr>
        <p:blipFill>
          <a:blip r:embed="rId5">
            <a:alphaModFix/>
          </a:blip>
          <a:stretch>
            <a:fillRect/>
          </a:stretch>
        </p:blipFill>
        <p:spPr>
          <a:xfrm>
            <a:off x="1136126" y="726175"/>
            <a:ext cx="2485224" cy="4417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FFFFFF"/>
                </a:solidFill>
              </a:rPr>
              <a:t>‹#›</a:t>
            </a:fld>
          </a:p>
        </p:txBody>
      </p:sp>
      <p:pic>
        <p:nvPicPr>
          <p:cNvPr id="374" name="Shape 374"/>
          <p:cNvPicPr preferRelativeResize="0"/>
          <p:nvPr/>
        </p:nvPicPr>
        <p:blipFill>
          <a:blip r:embed="rId3">
            <a:alphaModFix/>
          </a:blip>
          <a:stretch>
            <a:fillRect/>
          </a:stretch>
        </p:blipFill>
        <p:spPr>
          <a:xfrm>
            <a:off x="1114250" y="716300"/>
            <a:ext cx="2580211" cy="4427084"/>
          </a:xfrm>
          <a:prstGeom prst="rect">
            <a:avLst/>
          </a:prstGeom>
          <a:noFill/>
          <a:ln>
            <a:noFill/>
          </a:ln>
        </p:spPr>
      </p:pic>
      <p:pic>
        <p:nvPicPr>
          <p:cNvPr id="375" name="Shape 375"/>
          <p:cNvPicPr preferRelativeResize="0"/>
          <p:nvPr/>
        </p:nvPicPr>
        <p:blipFill>
          <a:blip r:embed="rId4">
            <a:alphaModFix/>
          </a:blip>
          <a:stretch>
            <a:fillRect/>
          </a:stretch>
        </p:blipFill>
        <p:spPr>
          <a:xfrm>
            <a:off x="3839007" y="716300"/>
            <a:ext cx="2580211" cy="4427084"/>
          </a:xfrm>
          <a:prstGeom prst="rect">
            <a:avLst/>
          </a:prstGeom>
          <a:noFill/>
          <a:ln>
            <a:noFill/>
          </a:ln>
        </p:spPr>
      </p:pic>
      <p:pic>
        <p:nvPicPr>
          <p:cNvPr id="376" name="Shape 376"/>
          <p:cNvPicPr preferRelativeResize="0"/>
          <p:nvPr/>
        </p:nvPicPr>
        <p:blipFill>
          <a:blip r:embed="rId5">
            <a:alphaModFix/>
          </a:blip>
          <a:stretch>
            <a:fillRect/>
          </a:stretch>
        </p:blipFill>
        <p:spPr>
          <a:xfrm>
            <a:off x="6563773" y="716300"/>
            <a:ext cx="2580227" cy="4427151"/>
          </a:xfrm>
          <a:prstGeom prst="rect">
            <a:avLst/>
          </a:prstGeom>
          <a:noFill/>
          <a:ln>
            <a:noFill/>
          </a:ln>
        </p:spPr>
      </p:pic>
      <p:sp>
        <p:nvSpPr>
          <p:cNvPr id="377" name="Shape 377"/>
          <p:cNvSpPr txBox="1"/>
          <p:nvPr/>
        </p:nvSpPr>
        <p:spPr>
          <a:xfrm>
            <a:off x="0" y="0"/>
            <a:ext cx="5422200" cy="666600"/>
          </a:xfrm>
          <a:prstGeom prst="rect">
            <a:avLst/>
          </a:prstGeom>
          <a:noFill/>
          <a:ln>
            <a:noFill/>
          </a:ln>
        </p:spPr>
        <p:txBody>
          <a:bodyPr anchorCtr="0" anchor="t" bIns="91425" lIns="91425" rIns="91425" wrap="square" tIns="91425">
            <a:noAutofit/>
          </a:bodyPr>
          <a:lstStyle/>
          <a:p>
            <a:pPr lvl="0" rtl="0">
              <a:spcBef>
                <a:spcPts val="0"/>
              </a:spcBef>
              <a:buNone/>
            </a:pPr>
            <a:r>
              <a:rPr lang="en" sz="3600">
                <a:solidFill>
                  <a:srgbClr val="FFFFFF"/>
                </a:solidFill>
                <a:latin typeface="Nunito Sans"/>
                <a:ea typeface="Nunito Sans"/>
                <a:cs typeface="Nunito Sans"/>
                <a:sym typeface="Nunito Sans"/>
              </a:rPr>
              <a:t>Reflect (from in progress)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FFFFFF"/>
                </a:solidFill>
              </a:rPr>
              <a:t>‹#›</a:t>
            </a:fld>
          </a:p>
        </p:txBody>
      </p:sp>
      <p:pic>
        <p:nvPicPr>
          <p:cNvPr id="383" name="Shape 383"/>
          <p:cNvPicPr preferRelativeResize="0"/>
          <p:nvPr/>
        </p:nvPicPr>
        <p:blipFill>
          <a:blip r:embed="rId3">
            <a:alphaModFix/>
          </a:blip>
          <a:stretch>
            <a:fillRect/>
          </a:stretch>
        </p:blipFill>
        <p:spPr>
          <a:xfrm>
            <a:off x="3429000" y="152400"/>
            <a:ext cx="2720408" cy="4838700"/>
          </a:xfrm>
          <a:prstGeom prst="rect">
            <a:avLst/>
          </a:prstGeom>
          <a:noFill/>
          <a:ln>
            <a:noFill/>
          </a:ln>
        </p:spPr>
      </p:pic>
      <p:pic>
        <p:nvPicPr>
          <p:cNvPr id="384" name="Shape 384"/>
          <p:cNvPicPr preferRelativeResize="0"/>
          <p:nvPr/>
        </p:nvPicPr>
        <p:blipFill>
          <a:blip r:embed="rId4">
            <a:alphaModFix/>
          </a:blip>
          <a:stretch>
            <a:fillRect/>
          </a:stretch>
        </p:blipFill>
        <p:spPr>
          <a:xfrm>
            <a:off x="6301808" y="152400"/>
            <a:ext cx="2720408" cy="4838700"/>
          </a:xfrm>
          <a:prstGeom prst="rect">
            <a:avLst/>
          </a:prstGeom>
          <a:noFill/>
          <a:ln>
            <a:noFill/>
          </a:ln>
        </p:spPr>
      </p:pic>
      <p:sp>
        <p:nvSpPr>
          <p:cNvPr id="385" name="Shape 385"/>
          <p:cNvSpPr/>
          <p:nvPr/>
        </p:nvSpPr>
        <p:spPr>
          <a:xfrm>
            <a:off x="2845350" y="3770575"/>
            <a:ext cx="483300" cy="149100"/>
          </a:xfrm>
          <a:prstGeom prst="rightArrow">
            <a:avLst>
              <a:gd fmla="val 50000" name="adj1"/>
              <a:gd fmla="val 50000" name="adj2"/>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386" name="Shape 386"/>
          <p:cNvPicPr preferRelativeResize="0"/>
          <p:nvPr/>
        </p:nvPicPr>
        <p:blipFill>
          <a:blip r:embed="rId5">
            <a:alphaModFix/>
          </a:blip>
          <a:stretch>
            <a:fillRect/>
          </a:stretch>
        </p:blipFill>
        <p:spPr>
          <a:xfrm>
            <a:off x="13021" y="152400"/>
            <a:ext cx="2731989" cy="48386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FFFFFF"/>
                </a:solidFill>
              </a:rPr>
              <a:t>‹#›</a:t>
            </a:fld>
          </a:p>
        </p:txBody>
      </p:sp>
      <p:pic>
        <p:nvPicPr>
          <p:cNvPr id="392" name="Shape 392"/>
          <p:cNvPicPr preferRelativeResize="0"/>
          <p:nvPr/>
        </p:nvPicPr>
        <p:blipFill>
          <a:blip r:embed="rId3">
            <a:alphaModFix/>
          </a:blip>
          <a:stretch>
            <a:fillRect/>
          </a:stretch>
        </p:blipFill>
        <p:spPr>
          <a:xfrm>
            <a:off x="4904650" y="152400"/>
            <a:ext cx="2720400" cy="4838710"/>
          </a:xfrm>
          <a:prstGeom prst="rect">
            <a:avLst/>
          </a:prstGeom>
          <a:noFill/>
          <a:ln>
            <a:noFill/>
          </a:ln>
        </p:spPr>
      </p:pic>
      <p:sp>
        <p:nvSpPr>
          <p:cNvPr id="393" name="Shape 393"/>
          <p:cNvSpPr/>
          <p:nvPr/>
        </p:nvSpPr>
        <p:spPr>
          <a:xfrm>
            <a:off x="4346950" y="4676950"/>
            <a:ext cx="483300" cy="149100"/>
          </a:xfrm>
          <a:prstGeom prst="rightArrow">
            <a:avLst>
              <a:gd fmla="val 50000" name="adj1"/>
              <a:gd fmla="val 50000" name="adj2"/>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394" name="Shape 394"/>
          <p:cNvPicPr preferRelativeResize="0"/>
          <p:nvPr/>
        </p:nvPicPr>
        <p:blipFill>
          <a:blip r:embed="rId4">
            <a:alphaModFix/>
          </a:blip>
          <a:stretch>
            <a:fillRect/>
          </a:stretch>
        </p:blipFill>
        <p:spPr>
          <a:xfrm>
            <a:off x="1540571" y="152400"/>
            <a:ext cx="2731989" cy="48386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ph idx="4294967295" type="ctrTitle"/>
          </p:nvPr>
        </p:nvSpPr>
        <p:spPr>
          <a:xfrm>
            <a:off x="685800" y="2802550"/>
            <a:ext cx="8066700" cy="1159800"/>
          </a:xfrm>
          <a:prstGeom prst="rect">
            <a:avLst/>
          </a:prstGeom>
        </p:spPr>
        <p:txBody>
          <a:bodyPr anchorCtr="0" anchor="t" bIns="91425" lIns="91425" rIns="91425" wrap="square" tIns="91425">
            <a:noAutofit/>
          </a:bodyPr>
          <a:lstStyle/>
          <a:p>
            <a:pPr lvl="0" rtl="0">
              <a:spcBef>
                <a:spcPts val="0"/>
              </a:spcBef>
              <a:buNone/>
            </a:pPr>
            <a:r>
              <a:rPr b="1" lang="en" sz="7200"/>
              <a:t>questions?</a:t>
            </a:r>
          </a:p>
        </p:txBody>
      </p:sp>
      <p:grpSp>
        <p:nvGrpSpPr>
          <p:cNvPr id="400" name="Shape 400"/>
          <p:cNvGrpSpPr/>
          <p:nvPr/>
        </p:nvGrpSpPr>
        <p:grpSpPr>
          <a:xfrm>
            <a:off x="6791059" y="345962"/>
            <a:ext cx="1590883" cy="1590858"/>
            <a:chOff x="6643075" y="3664250"/>
            <a:chExt cx="407950" cy="407975"/>
          </a:xfrm>
        </p:grpSpPr>
        <p:sp>
          <p:nvSpPr>
            <p:cNvPr id="401" name="Shape 401"/>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2" name="Shape 402"/>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403" name="Shape 403"/>
          <p:cNvGrpSpPr/>
          <p:nvPr/>
        </p:nvGrpSpPr>
        <p:grpSpPr>
          <a:xfrm rot="1508271">
            <a:off x="798753" y="1851401"/>
            <a:ext cx="654063" cy="654026"/>
            <a:chOff x="576250" y="4319400"/>
            <a:chExt cx="442075" cy="442050"/>
          </a:xfrm>
        </p:grpSpPr>
        <p:sp>
          <p:nvSpPr>
            <p:cNvPr id="404" name="Shape 404"/>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5" name="Shape 405"/>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6" name="Shape 406"/>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7" name="Shape 407"/>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408" name="Shape 408"/>
          <p:cNvSpPr/>
          <p:nvPr/>
        </p:nvSpPr>
        <p:spPr>
          <a:xfrm>
            <a:off x="6410281" y="713293"/>
            <a:ext cx="248676" cy="237445"/>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9" name="Shape 409"/>
          <p:cNvSpPr/>
          <p:nvPr/>
        </p:nvSpPr>
        <p:spPr>
          <a:xfrm rot="2697569">
            <a:off x="8048925" y="1928866"/>
            <a:ext cx="377468" cy="360421"/>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10" name="Shape 410"/>
          <p:cNvSpPr/>
          <p:nvPr/>
        </p:nvSpPr>
        <p:spPr>
          <a:xfrm>
            <a:off x="8347545" y="1723093"/>
            <a:ext cx="151199" cy="144406"/>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11" name="Shape 411"/>
          <p:cNvSpPr/>
          <p:nvPr/>
        </p:nvSpPr>
        <p:spPr>
          <a:xfrm rot="1280187">
            <a:off x="6238008" y="1429475"/>
            <a:ext cx="151179" cy="144398"/>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12" name="Shape 412"/>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idx="4294967295" type="ctrTitle"/>
          </p:nvPr>
        </p:nvSpPr>
        <p:spPr>
          <a:xfrm>
            <a:off x="685800" y="2802550"/>
            <a:ext cx="8066700" cy="1159800"/>
          </a:xfrm>
          <a:prstGeom prst="rect">
            <a:avLst/>
          </a:prstGeom>
        </p:spPr>
        <p:txBody>
          <a:bodyPr anchorCtr="0" anchor="t" bIns="91425" lIns="91425" rIns="91425" wrap="square" tIns="91425">
            <a:noAutofit/>
          </a:bodyPr>
          <a:lstStyle/>
          <a:p>
            <a:pPr lvl="0" rtl="0">
              <a:spcBef>
                <a:spcPts val="0"/>
              </a:spcBef>
              <a:buNone/>
            </a:pPr>
            <a:r>
              <a:rPr b="1" lang="en" sz="7200"/>
              <a:t>ataraxia</a:t>
            </a:r>
          </a:p>
        </p:txBody>
      </p:sp>
      <p:grpSp>
        <p:nvGrpSpPr>
          <p:cNvPr id="112" name="Shape 112"/>
          <p:cNvGrpSpPr/>
          <p:nvPr/>
        </p:nvGrpSpPr>
        <p:grpSpPr>
          <a:xfrm>
            <a:off x="6791059" y="345962"/>
            <a:ext cx="1590883" cy="1590858"/>
            <a:chOff x="6643075" y="3664250"/>
            <a:chExt cx="407950" cy="407975"/>
          </a:xfrm>
        </p:grpSpPr>
        <p:sp>
          <p:nvSpPr>
            <p:cNvPr id="113" name="Shape 113"/>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115" name="Shape 115"/>
          <p:cNvGrpSpPr/>
          <p:nvPr/>
        </p:nvGrpSpPr>
        <p:grpSpPr>
          <a:xfrm rot="1508271">
            <a:off x="798753" y="1851401"/>
            <a:ext cx="654063" cy="654026"/>
            <a:chOff x="576250" y="4319400"/>
            <a:chExt cx="442075" cy="442050"/>
          </a:xfrm>
        </p:grpSpPr>
        <p:sp>
          <p:nvSpPr>
            <p:cNvPr id="116" name="Shape 116"/>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120" name="Shape 120"/>
          <p:cNvSpPr/>
          <p:nvPr/>
        </p:nvSpPr>
        <p:spPr>
          <a:xfrm>
            <a:off x="6410281" y="713293"/>
            <a:ext cx="248676" cy="237445"/>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rot="2697569">
            <a:off x="8048925" y="1928866"/>
            <a:ext cx="377468" cy="360421"/>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a:off x="8347545" y="1723093"/>
            <a:ext cx="151199" cy="144406"/>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rot="1280187">
            <a:off x="6238008" y="1429475"/>
            <a:ext cx="151179" cy="144398"/>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4" name="Shape 124"/>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234450" y="575500"/>
            <a:ext cx="2203200" cy="3981000"/>
          </a:xfrm>
          <a:prstGeom prst="rect">
            <a:avLst/>
          </a:prstGeom>
        </p:spPr>
        <p:txBody>
          <a:bodyPr anchorCtr="0" anchor="t" bIns="91425" lIns="91425" rIns="91425" wrap="square" tIns="91425">
            <a:noAutofit/>
          </a:bodyPr>
          <a:lstStyle/>
          <a:p>
            <a:pPr indent="-381000" lvl="0" marL="457200" rtl="0">
              <a:spcBef>
                <a:spcPts val="0"/>
              </a:spcBef>
              <a:buChar char="-"/>
            </a:pPr>
            <a:r>
              <a:rPr lang="en"/>
              <a:t>Problem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381000" lvl="0" marL="457200" rtl="0">
              <a:spcBef>
                <a:spcPts val="0"/>
              </a:spcBef>
              <a:buChar char="-"/>
            </a:pPr>
            <a:r>
              <a:rPr lang="en"/>
              <a:t>Solution</a:t>
            </a:r>
          </a:p>
          <a:p>
            <a:pPr lvl="0" rtl="0">
              <a:spcBef>
                <a:spcPts val="0"/>
              </a:spcBef>
              <a:buNone/>
            </a:pPr>
            <a:r>
              <a:t/>
            </a:r>
            <a:endParaRPr/>
          </a:p>
          <a:p>
            <a:pPr lvl="0">
              <a:spcBef>
                <a:spcPts val="0"/>
              </a:spcBef>
              <a:buNone/>
            </a:pPr>
            <a:r>
              <a:t/>
            </a:r>
            <a:endParaRPr/>
          </a:p>
          <a:p>
            <a:pPr lvl="0" rtl="0">
              <a:spcBef>
                <a:spcPts val="0"/>
              </a:spcBef>
              <a:buNone/>
            </a:pPr>
            <a:r>
              <a:t/>
            </a:r>
            <a:endParaRPr/>
          </a:p>
          <a:p>
            <a:pPr indent="-381000" lvl="0" marL="457200">
              <a:spcBef>
                <a:spcPts val="0"/>
              </a:spcBef>
              <a:buClr>
                <a:schemeClr val="lt1"/>
              </a:buClr>
              <a:buChar char="-"/>
            </a:pPr>
            <a:r>
              <a:rPr lang="en">
                <a:solidFill>
                  <a:schemeClr val="lt1"/>
                </a:solidFill>
              </a:rPr>
              <a:t>Value Proposition</a:t>
            </a:r>
          </a:p>
        </p:txBody>
      </p:sp>
      <p:sp>
        <p:nvSpPr>
          <p:cNvPr id="130" name="Shape 130"/>
          <p:cNvSpPr txBox="1"/>
          <p:nvPr>
            <p:ph idx="1" type="body"/>
          </p:nvPr>
        </p:nvSpPr>
        <p:spPr>
          <a:xfrm>
            <a:off x="2960575" y="348150"/>
            <a:ext cx="5880300" cy="1129200"/>
          </a:xfrm>
          <a:prstGeom prst="rect">
            <a:avLst/>
          </a:prstGeom>
          <a:ln>
            <a:noFill/>
          </a:ln>
        </p:spPr>
        <p:txBody>
          <a:bodyPr anchorCtr="0" anchor="t" bIns="91425" lIns="91425" rIns="91425" wrap="square" tIns="91425">
            <a:noAutofit/>
          </a:bodyPr>
          <a:lstStyle/>
          <a:p>
            <a:pPr lvl="0" rtl="0">
              <a:spcBef>
                <a:spcPts val="0"/>
              </a:spcBef>
              <a:buNone/>
            </a:pPr>
            <a:r>
              <a:rPr i="0" lang="en" sz="1800">
                <a:solidFill>
                  <a:srgbClr val="666666"/>
                </a:solidFill>
                <a:latin typeface="Nunito Sans"/>
                <a:ea typeface="Nunito Sans"/>
                <a:cs typeface="Nunito Sans"/>
                <a:sym typeface="Nunito Sans"/>
              </a:rPr>
              <a:t>People aren’t aware of what they can be doing to take care of themselves - what makes them happier and what doesn’t</a:t>
            </a:r>
          </a:p>
          <a:p>
            <a:pPr lvl="0">
              <a:spcBef>
                <a:spcPts val="0"/>
              </a:spcBef>
              <a:buNone/>
            </a:pPr>
            <a:r>
              <a:t/>
            </a:r>
            <a:endParaRPr i="0" sz="1800">
              <a:solidFill>
                <a:srgbClr val="666666"/>
              </a:solidFill>
              <a:latin typeface="Nunito Sans"/>
              <a:ea typeface="Nunito Sans"/>
              <a:cs typeface="Nunito Sans"/>
              <a:sym typeface="Nunito Sans"/>
            </a:endParaRPr>
          </a:p>
        </p:txBody>
      </p:sp>
      <p:sp>
        <p:nvSpPr>
          <p:cNvPr id="131" name="Shape 131"/>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132" name="Shape 132"/>
          <p:cNvSpPr txBox="1"/>
          <p:nvPr>
            <p:ph idx="1" type="body"/>
          </p:nvPr>
        </p:nvSpPr>
        <p:spPr>
          <a:xfrm>
            <a:off x="2960575" y="2017400"/>
            <a:ext cx="5880300" cy="1444800"/>
          </a:xfrm>
          <a:prstGeom prst="rect">
            <a:avLst/>
          </a:prstGeom>
          <a:ln>
            <a:noFill/>
          </a:ln>
        </p:spPr>
        <p:txBody>
          <a:bodyPr anchorCtr="0" anchor="t" bIns="91425" lIns="91425" rIns="91425" wrap="square" tIns="91425">
            <a:noAutofit/>
          </a:bodyPr>
          <a:lstStyle/>
          <a:p>
            <a:pPr lvl="0" rtl="0">
              <a:spcBef>
                <a:spcPts val="0"/>
              </a:spcBef>
              <a:buNone/>
            </a:pPr>
            <a:r>
              <a:rPr lang="en">
                <a:solidFill>
                  <a:srgbClr val="666666"/>
                </a:solidFill>
                <a:latin typeface="Nunito Sans"/>
                <a:ea typeface="Nunito Sans"/>
                <a:cs typeface="Nunito Sans"/>
                <a:sym typeface="Nunito Sans"/>
              </a:rPr>
              <a:t>Ataraxia will help people through the process of learning what works for them and what doesn’t when it comes to taking care of themselves by guiding users to curate their own self-care routine </a:t>
            </a:r>
          </a:p>
        </p:txBody>
      </p:sp>
      <p:sp>
        <p:nvSpPr>
          <p:cNvPr id="133" name="Shape 133"/>
          <p:cNvSpPr txBox="1"/>
          <p:nvPr>
            <p:ph idx="1" type="body"/>
          </p:nvPr>
        </p:nvSpPr>
        <p:spPr>
          <a:xfrm>
            <a:off x="2960575" y="4002250"/>
            <a:ext cx="5880300" cy="583500"/>
          </a:xfrm>
          <a:prstGeom prst="rect">
            <a:avLst/>
          </a:prstGeom>
          <a:ln>
            <a:noFill/>
          </a:ln>
        </p:spPr>
        <p:txBody>
          <a:bodyPr anchorCtr="0" anchor="t" bIns="91425" lIns="91425" rIns="91425" wrap="square" tIns="91425">
            <a:noAutofit/>
          </a:bodyPr>
          <a:lstStyle/>
          <a:p>
            <a:pPr lvl="0" rtl="0">
              <a:spcBef>
                <a:spcPts val="0"/>
              </a:spcBef>
              <a:buNone/>
            </a:pPr>
            <a:r>
              <a:rPr i="0" lang="en" sz="1800">
                <a:solidFill>
                  <a:srgbClr val="666666"/>
                </a:solidFill>
                <a:latin typeface="Nunito Sans"/>
                <a:ea typeface="Nunito Sans"/>
                <a:cs typeface="Nunito Sans"/>
                <a:sym typeface="Nunito Sans"/>
              </a:rPr>
              <a:t>Learn to be a happier you</a:t>
            </a:r>
          </a:p>
          <a:p>
            <a:pPr lvl="0" rtl="0">
              <a:spcBef>
                <a:spcPts val="0"/>
              </a:spcBef>
              <a:buNone/>
            </a:pPr>
            <a:r>
              <a:t/>
            </a:r>
            <a:endParaRPr i="0" sz="1800">
              <a:solidFill>
                <a:srgbClr val="666666"/>
              </a:solidFill>
              <a:latin typeface="Nunito Sans"/>
              <a:ea typeface="Nunito Sans"/>
              <a:cs typeface="Nunito Sans"/>
              <a:sym typeface="Nuni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idx="4294967295" type="ctrTitle"/>
          </p:nvPr>
        </p:nvSpPr>
        <p:spPr>
          <a:xfrm>
            <a:off x="685800" y="2802550"/>
            <a:ext cx="8066700" cy="1159800"/>
          </a:xfrm>
          <a:prstGeom prst="rect">
            <a:avLst/>
          </a:prstGeom>
        </p:spPr>
        <p:txBody>
          <a:bodyPr anchorCtr="0" anchor="t" bIns="91425" lIns="91425" rIns="91425" wrap="square" tIns="91425">
            <a:noAutofit/>
          </a:bodyPr>
          <a:lstStyle/>
          <a:p>
            <a:pPr lvl="0" rtl="0">
              <a:spcBef>
                <a:spcPts val="0"/>
              </a:spcBef>
              <a:buNone/>
            </a:pPr>
            <a:r>
              <a:rPr b="1" lang="en" sz="7200"/>
              <a:t>Tasks</a:t>
            </a:r>
          </a:p>
        </p:txBody>
      </p:sp>
      <p:grpSp>
        <p:nvGrpSpPr>
          <p:cNvPr id="139" name="Shape 139"/>
          <p:cNvGrpSpPr/>
          <p:nvPr/>
        </p:nvGrpSpPr>
        <p:grpSpPr>
          <a:xfrm>
            <a:off x="6791059" y="345962"/>
            <a:ext cx="1590883" cy="1590858"/>
            <a:chOff x="6643075" y="3664250"/>
            <a:chExt cx="407950" cy="407975"/>
          </a:xfrm>
        </p:grpSpPr>
        <p:sp>
          <p:nvSpPr>
            <p:cNvPr id="140" name="Shape 140"/>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1" name="Shape 141"/>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142" name="Shape 142"/>
          <p:cNvGrpSpPr/>
          <p:nvPr/>
        </p:nvGrpSpPr>
        <p:grpSpPr>
          <a:xfrm rot="1508271">
            <a:off x="798753" y="1851401"/>
            <a:ext cx="654063" cy="654026"/>
            <a:chOff x="576250" y="4319400"/>
            <a:chExt cx="442075" cy="442050"/>
          </a:xfrm>
        </p:grpSpPr>
        <p:sp>
          <p:nvSpPr>
            <p:cNvPr id="143" name="Shape 143"/>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4" name="Shape 144"/>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5" name="Shape 145"/>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6" name="Shape 146"/>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147" name="Shape 147"/>
          <p:cNvSpPr/>
          <p:nvPr/>
        </p:nvSpPr>
        <p:spPr>
          <a:xfrm>
            <a:off x="6410281" y="713293"/>
            <a:ext cx="248676" cy="237445"/>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8" name="Shape 148"/>
          <p:cNvSpPr/>
          <p:nvPr/>
        </p:nvSpPr>
        <p:spPr>
          <a:xfrm rot="2697569">
            <a:off x="8048925" y="1928866"/>
            <a:ext cx="377468" cy="360421"/>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49" name="Shape 149"/>
          <p:cNvSpPr/>
          <p:nvPr/>
        </p:nvSpPr>
        <p:spPr>
          <a:xfrm>
            <a:off x="8347545" y="1723093"/>
            <a:ext cx="151199" cy="144406"/>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0" name="Shape 150"/>
          <p:cNvSpPr/>
          <p:nvPr/>
        </p:nvSpPr>
        <p:spPr>
          <a:xfrm rot="1280187">
            <a:off x="6238008" y="1429475"/>
            <a:ext cx="151179" cy="144398"/>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1" name="Shape 151"/>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52" name="Shape 152"/>
          <p:cNvSpPr/>
          <p:nvPr/>
        </p:nvSpPr>
        <p:spPr>
          <a:xfrm>
            <a:off x="5227213" y="3016175"/>
            <a:ext cx="1660800" cy="1660800"/>
          </a:xfrm>
          <a:prstGeom prst="ellipse">
            <a:avLst/>
          </a:prstGeom>
          <a:solidFill>
            <a:srgbClr val="ED0036"/>
          </a:solidFill>
          <a:ln>
            <a:noFill/>
          </a:ln>
        </p:spPr>
        <p:txBody>
          <a:bodyPr anchorCtr="0" anchor="ctr" bIns="91425" lIns="91425" rIns="91425" wrap="square" tIns="91425">
            <a:noAutofit/>
          </a:bodyPr>
          <a:lstStyle/>
          <a:p>
            <a:pPr lvl="0" rtl="0" algn="ctr">
              <a:spcBef>
                <a:spcPts val="0"/>
              </a:spcBef>
              <a:buNone/>
            </a:pPr>
            <a:r>
              <a:rPr b="1" lang="en" sz="1200">
                <a:solidFill>
                  <a:srgbClr val="FFFFFF"/>
                </a:solidFill>
                <a:latin typeface="Nunito Sans"/>
                <a:ea typeface="Nunito Sans"/>
                <a:cs typeface="Nunito Sans"/>
                <a:sym typeface="Nunito Sans"/>
              </a:rPr>
              <a:t>Medium</a:t>
            </a:r>
          </a:p>
        </p:txBody>
      </p:sp>
      <p:sp>
        <p:nvSpPr>
          <p:cNvPr id="153" name="Shape 153"/>
          <p:cNvSpPr/>
          <p:nvPr/>
        </p:nvSpPr>
        <p:spPr>
          <a:xfrm>
            <a:off x="7091700" y="3016175"/>
            <a:ext cx="1660800" cy="1660800"/>
          </a:xfrm>
          <a:prstGeom prst="ellipse">
            <a:avLst/>
          </a:prstGeom>
          <a:solidFill>
            <a:schemeClr val="accent6"/>
          </a:solidFill>
          <a:ln>
            <a:noFill/>
          </a:ln>
        </p:spPr>
        <p:txBody>
          <a:bodyPr anchorCtr="0" anchor="ctr" bIns="91425" lIns="91425" rIns="91425" wrap="square" tIns="91425">
            <a:noAutofit/>
          </a:bodyPr>
          <a:lstStyle/>
          <a:p>
            <a:pPr lvl="0" rtl="0" algn="ctr">
              <a:spcBef>
                <a:spcPts val="0"/>
              </a:spcBef>
              <a:buNone/>
            </a:pPr>
            <a:r>
              <a:rPr b="1" lang="en" sz="1200">
                <a:solidFill>
                  <a:srgbClr val="FFFFFF"/>
                </a:solidFill>
                <a:latin typeface="Nunito Sans"/>
                <a:ea typeface="Nunito Sans"/>
                <a:cs typeface="Nunito Sans"/>
                <a:sym typeface="Nunito Sans"/>
              </a:rPr>
              <a:t>Complex</a:t>
            </a:r>
          </a:p>
        </p:txBody>
      </p:sp>
      <p:sp>
        <p:nvSpPr>
          <p:cNvPr id="154" name="Shape 154"/>
          <p:cNvSpPr/>
          <p:nvPr/>
        </p:nvSpPr>
        <p:spPr>
          <a:xfrm>
            <a:off x="3362725" y="3016175"/>
            <a:ext cx="1660800" cy="1660800"/>
          </a:xfrm>
          <a:prstGeom prst="ellipse">
            <a:avLst/>
          </a:prstGeom>
          <a:solidFill>
            <a:srgbClr val="FFA400"/>
          </a:solidFill>
          <a:ln>
            <a:noFill/>
          </a:ln>
        </p:spPr>
        <p:txBody>
          <a:bodyPr anchorCtr="0" anchor="ctr" bIns="91425" lIns="91425" rIns="91425" wrap="square" tIns="91425">
            <a:noAutofit/>
          </a:bodyPr>
          <a:lstStyle/>
          <a:p>
            <a:pPr lvl="0" rtl="0" algn="ctr">
              <a:spcBef>
                <a:spcPts val="0"/>
              </a:spcBef>
              <a:buNone/>
            </a:pPr>
            <a:r>
              <a:rPr b="1" lang="en" sz="1200">
                <a:solidFill>
                  <a:srgbClr val="FFFFFF"/>
                </a:solidFill>
                <a:latin typeface="Nunito Sans"/>
                <a:ea typeface="Nunito Sans"/>
                <a:cs typeface="Nunito Sans"/>
                <a:sym typeface="Nunito Sans"/>
              </a:rPr>
              <a:t>Simple</a:t>
            </a:r>
          </a:p>
        </p:txBody>
      </p:sp>
      <p:cxnSp>
        <p:nvCxnSpPr>
          <p:cNvPr id="155" name="Shape 155"/>
          <p:cNvCxnSpPr/>
          <p:nvPr/>
        </p:nvCxnSpPr>
        <p:spPr>
          <a:xfrm>
            <a:off x="4669102" y="3856125"/>
            <a:ext cx="909900" cy="0"/>
          </a:xfrm>
          <a:prstGeom prst="straightConnector1">
            <a:avLst/>
          </a:prstGeom>
          <a:noFill/>
          <a:ln cap="flat" cmpd="sng" w="19050">
            <a:solidFill>
              <a:srgbClr val="FFFFFF"/>
            </a:solidFill>
            <a:prstDash val="solid"/>
            <a:round/>
            <a:headEnd len="med" w="med" type="oval"/>
            <a:tailEnd len="med" w="med" type="triangle"/>
          </a:ln>
        </p:spPr>
      </p:cxnSp>
      <p:cxnSp>
        <p:nvCxnSpPr>
          <p:cNvPr id="156" name="Shape 156"/>
          <p:cNvCxnSpPr/>
          <p:nvPr/>
        </p:nvCxnSpPr>
        <p:spPr>
          <a:xfrm>
            <a:off x="6488677" y="3856125"/>
            <a:ext cx="909900" cy="0"/>
          </a:xfrm>
          <a:prstGeom prst="straightConnector1">
            <a:avLst/>
          </a:prstGeom>
          <a:noFill/>
          <a:ln cap="flat" cmpd="sng" w="19050">
            <a:solidFill>
              <a:srgbClr val="FFFFFF"/>
            </a:solidFill>
            <a:prstDash val="solid"/>
            <a:round/>
            <a:headEnd len="med" w="med" type="oval"/>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234450" y="575500"/>
            <a:ext cx="2203200" cy="3981000"/>
          </a:xfrm>
          <a:prstGeom prst="rect">
            <a:avLst/>
          </a:prstGeom>
        </p:spPr>
        <p:txBody>
          <a:bodyPr anchorCtr="0" anchor="t" bIns="91425" lIns="91425" rIns="91425" wrap="square" tIns="91425">
            <a:noAutofit/>
          </a:bodyPr>
          <a:lstStyle/>
          <a:p>
            <a:pPr indent="-381000" lvl="0" marL="457200" rtl="0">
              <a:spcBef>
                <a:spcPts val="0"/>
              </a:spcBef>
              <a:buChar char="-"/>
            </a:pPr>
            <a:r>
              <a:rPr lang="en"/>
              <a:t>Simple</a:t>
            </a:r>
          </a:p>
          <a:p>
            <a:pPr lvl="0" rtl="0">
              <a:spcBef>
                <a:spcPts val="0"/>
              </a:spcBef>
              <a:buNone/>
            </a:pPr>
            <a:r>
              <a:t/>
            </a:r>
            <a:endParaRPr/>
          </a:p>
          <a:p>
            <a:pPr lvl="0" rtl="0">
              <a:spcBef>
                <a:spcPts val="0"/>
              </a:spcBef>
              <a:buNone/>
            </a:pPr>
            <a:r>
              <a:t/>
            </a:r>
            <a:endParaRPr/>
          </a:p>
          <a:p>
            <a:pPr lvl="0" rtl="0">
              <a:spcBef>
                <a:spcPts val="0"/>
              </a:spcBef>
              <a:buNone/>
            </a:pPr>
            <a:r>
              <a:t/>
            </a:r>
            <a:endParaRPr/>
          </a:p>
          <a:p>
            <a:pPr indent="-381000" lvl="0" marL="457200" rtl="0">
              <a:spcBef>
                <a:spcPts val="0"/>
              </a:spcBef>
              <a:buChar char="-"/>
            </a:pPr>
            <a:r>
              <a:rPr lang="en"/>
              <a:t>Medium</a:t>
            </a:r>
          </a:p>
          <a:p>
            <a:pPr lvl="0" rtl="0">
              <a:spcBef>
                <a:spcPts val="0"/>
              </a:spcBef>
              <a:buNone/>
            </a:pPr>
            <a:r>
              <a:t/>
            </a:r>
            <a:endParaRPr/>
          </a:p>
          <a:p>
            <a:pPr lvl="0" rtl="0">
              <a:spcBef>
                <a:spcPts val="0"/>
              </a:spcBef>
              <a:buNone/>
            </a:pPr>
            <a:r>
              <a:t/>
            </a:r>
            <a:endParaRPr/>
          </a:p>
          <a:p>
            <a:pPr lvl="0" rtl="0">
              <a:spcBef>
                <a:spcPts val="0"/>
              </a:spcBef>
              <a:buNone/>
            </a:pPr>
            <a:r>
              <a:t/>
            </a:r>
            <a:endParaRPr/>
          </a:p>
          <a:p>
            <a:pPr indent="-381000" lvl="0" marL="457200" rtl="0">
              <a:spcBef>
                <a:spcPts val="0"/>
              </a:spcBef>
              <a:buClr>
                <a:schemeClr val="lt1"/>
              </a:buClr>
              <a:buChar char="-"/>
            </a:pPr>
            <a:r>
              <a:rPr lang="en">
                <a:solidFill>
                  <a:schemeClr val="lt1"/>
                </a:solidFill>
              </a:rPr>
              <a:t>Complex</a:t>
            </a:r>
          </a:p>
        </p:txBody>
      </p:sp>
      <p:sp>
        <p:nvSpPr>
          <p:cNvPr id="162" name="Shape 162"/>
          <p:cNvSpPr txBox="1"/>
          <p:nvPr>
            <p:ph idx="1" type="body"/>
          </p:nvPr>
        </p:nvSpPr>
        <p:spPr>
          <a:xfrm>
            <a:off x="3189175" y="500550"/>
            <a:ext cx="5880300" cy="1129200"/>
          </a:xfrm>
          <a:prstGeom prst="rect">
            <a:avLst/>
          </a:prstGeom>
          <a:ln>
            <a:noFill/>
          </a:ln>
        </p:spPr>
        <p:txBody>
          <a:bodyPr anchorCtr="0" anchor="t" bIns="91425" lIns="91425" rIns="91425" wrap="square" tIns="91425">
            <a:noAutofit/>
          </a:bodyPr>
          <a:lstStyle/>
          <a:p>
            <a:pPr lvl="0" rtl="0">
              <a:spcBef>
                <a:spcPts val="0"/>
              </a:spcBef>
              <a:buNone/>
            </a:pPr>
            <a:r>
              <a:rPr lang="en" sz="2400">
                <a:solidFill>
                  <a:srgbClr val="666666"/>
                </a:solidFill>
                <a:latin typeface="Nunito Sans"/>
                <a:ea typeface="Nunito Sans"/>
                <a:cs typeface="Nunito Sans"/>
                <a:sym typeface="Nunito Sans"/>
              </a:rPr>
              <a:t>Discover new self care activity</a:t>
            </a:r>
          </a:p>
        </p:txBody>
      </p:sp>
      <p:sp>
        <p:nvSpPr>
          <p:cNvPr id="163" name="Shape 163"/>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64" name="Shape 164"/>
          <p:cNvSpPr txBox="1"/>
          <p:nvPr>
            <p:ph idx="1" type="body"/>
          </p:nvPr>
        </p:nvSpPr>
        <p:spPr>
          <a:xfrm>
            <a:off x="3176125" y="1941200"/>
            <a:ext cx="5880300" cy="710700"/>
          </a:xfrm>
          <a:prstGeom prst="rect">
            <a:avLst/>
          </a:prstGeom>
          <a:ln>
            <a:noFill/>
          </a:ln>
        </p:spPr>
        <p:txBody>
          <a:bodyPr anchorCtr="0" anchor="t" bIns="91425" lIns="91425" rIns="91425" wrap="square" tIns="91425">
            <a:noAutofit/>
          </a:bodyPr>
          <a:lstStyle/>
          <a:p>
            <a:pPr lvl="0" rtl="0">
              <a:spcBef>
                <a:spcPts val="0"/>
              </a:spcBef>
              <a:buNone/>
            </a:pPr>
            <a:r>
              <a:rPr lang="en" sz="2400">
                <a:solidFill>
                  <a:srgbClr val="666666"/>
                </a:solidFill>
                <a:latin typeface="Nunito Sans"/>
                <a:ea typeface="Nunito Sans"/>
                <a:cs typeface="Nunito Sans"/>
                <a:sym typeface="Nunito Sans"/>
              </a:rPr>
              <a:t>Reflect on self care activity</a:t>
            </a:r>
          </a:p>
        </p:txBody>
      </p:sp>
      <p:sp>
        <p:nvSpPr>
          <p:cNvPr id="165" name="Shape 165"/>
          <p:cNvSpPr txBox="1"/>
          <p:nvPr>
            <p:ph idx="1" type="body"/>
          </p:nvPr>
        </p:nvSpPr>
        <p:spPr>
          <a:xfrm>
            <a:off x="3214850" y="3471375"/>
            <a:ext cx="5880300" cy="583500"/>
          </a:xfrm>
          <a:prstGeom prst="rect">
            <a:avLst/>
          </a:prstGeom>
          <a:ln>
            <a:noFill/>
          </a:ln>
        </p:spPr>
        <p:txBody>
          <a:bodyPr anchorCtr="0" anchor="t" bIns="91425" lIns="91425" rIns="91425" wrap="square" tIns="91425">
            <a:noAutofit/>
          </a:bodyPr>
          <a:lstStyle/>
          <a:p>
            <a:pPr lvl="0" rtl="0">
              <a:spcBef>
                <a:spcPts val="0"/>
              </a:spcBef>
              <a:buNone/>
            </a:pPr>
            <a:r>
              <a:rPr lang="en" sz="2400">
                <a:solidFill>
                  <a:srgbClr val="666666"/>
                </a:solidFill>
                <a:latin typeface="Nunito Sans"/>
                <a:ea typeface="Nunito Sans"/>
                <a:cs typeface="Nunito Sans"/>
                <a:sym typeface="Nunito Sans"/>
              </a:rPr>
              <a:t>Construct a self care routine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idx="4294967295" type="ctrTitle"/>
          </p:nvPr>
        </p:nvSpPr>
        <p:spPr>
          <a:xfrm>
            <a:off x="685800" y="2802550"/>
            <a:ext cx="8066700" cy="1159800"/>
          </a:xfrm>
          <a:prstGeom prst="rect">
            <a:avLst/>
          </a:prstGeom>
        </p:spPr>
        <p:txBody>
          <a:bodyPr anchorCtr="0" anchor="t" bIns="91425" lIns="91425" rIns="91425" wrap="square" tIns="91425">
            <a:noAutofit/>
          </a:bodyPr>
          <a:lstStyle/>
          <a:p>
            <a:pPr lvl="0" rtl="0">
              <a:spcBef>
                <a:spcPts val="0"/>
              </a:spcBef>
              <a:buNone/>
            </a:pPr>
            <a:r>
              <a:rPr b="1" lang="en" sz="7200"/>
              <a:t>design changes</a:t>
            </a:r>
          </a:p>
        </p:txBody>
      </p:sp>
      <p:grpSp>
        <p:nvGrpSpPr>
          <p:cNvPr id="171" name="Shape 171"/>
          <p:cNvGrpSpPr/>
          <p:nvPr/>
        </p:nvGrpSpPr>
        <p:grpSpPr>
          <a:xfrm>
            <a:off x="6791059" y="345962"/>
            <a:ext cx="1590883" cy="1590858"/>
            <a:chOff x="6643075" y="3664250"/>
            <a:chExt cx="407950" cy="407975"/>
          </a:xfrm>
        </p:grpSpPr>
        <p:sp>
          <p:nvSpPr>
            <p:cNvPr id="172" name="Shape 172"/>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174" name="Shape 174"/>
          <p:cNvGrpSpPr/>
          <p:nvPr/>
        </p:nvGrpSpPr>
        <p:grpSpPr>
          <a:xfrm rot="1508271">
            <a:off x="798753" y="1851401"/>
            <a:ext cx="654063" cy="654026"/>
            <a:chOff x="576250" y="4319400"/>
            <a:chExt cx="442075" cy="442050"/>
          </a:xfrm>
        </p:grpSpPr>
        <p:sp>
          <p:nvSpPr>
            <p:cNvPr id="175" name="Shape 175"/>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6" name="Shape 176"/>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7" name="Shape 177"/>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8" name="Shape 178"/>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179" name="Shape 179"/>
          <p:cNvSpPr/>
          <p:nvPr/>
        </p:nvSpPr>
        <p:spPr>
          <a:xfrm>
            <a:off x="6410281" y="713293"/>
            <a:ext cx="248676" cy="237445"/>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0" name="Shape 180"/>
          <p:cNvSpPr/>
          <p:nvPr/>
        </p:nvSpPr>
        <p:spPr>
          <a:xfrm rot="2697569">
            <a:off x="8048925" y="1928866"/>
            <a:ext cx="377468" cy="360421"/>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1" name="Shape 181"/>
          <p:cNvSpPr/>
          <p:nvPr/>
        </p:nvSpPr>
        <p:spPr>
          <a:xfrm>
            <a:off x="8347545" y="1723093"/>
            <a:ext cx="151199" cy="144406"/>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2" name="Shape 182"/>
          <p:cNvSpPr/>
          <p:nvPr/>
        </p:nvSpPr>
        <p:spPr>
          <a:xfrm rot="1280187">
            <a:off x="6238008" y="1429475"/>
            <a:ext cx="151179" cy="144398"/>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3" name="Shape 183"/>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rgbClr val="CCCCCC"/>
                </a:solidFill>
              </a:rPr>
              <a:t>‹#›</a:t>
            </a:fld>
          </a:p>
        </p:txBody>
      </p:sp>
      <p:sp>
        <p:nvSpPr>
          <p:cNvPr id="189" name="Shape 189"/>
          <p:cNvSpPr txBox="1"/>
          <p:nvPr>
            <p:ph type="title"/>
          </p:nvPr>
        </p:nvSpPr>
        <p:spPr>
          <a:xfrm>
            <a:off x="234450" y="575500"/>
            <a:ext cx="2046300" cy="3981000"/>
          </a:xfrm>
          <a:prstGeom prst="rect">
            <a:avLst/>
          </a:prstGeom>
        </p:spPr>
        <p:txBody>
          <a:bodyPr anchorCtr="0" anchor="t" bIns="91425" lIns="91425" rIns="91425" wrap="square" tIns="91425">
            <a:noAutofit/>
          </a:bodyPr>
          <a:lstStyle/>
          <a:p>
            <a:pPr lvl="0">
              <a:spcBef>
                <a:spcPts val="0"/>
              </a:spcBef>
              <a:buNone/>
            </a:pPr>
            <a:r>
              <a:rPr lang="en"/>
              <a:t>design</a:t>
            </a:r>
            <a:r>
              <a:rPr lang="en"/>
              <a:t> </a:t>
            </a:r>
            <a:r>
              <a:rPr lang="en"/>
              <a:t>change #1</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(before)</a:t>
            </a:r>
          </a:p>
        </p:txBody>
      </p:sp>
      <p:pic>
        <p:nvPicPr>
          <p:cNvPr id="190" name="Shape 190"/>
          <p:cNvPicPr preferRelativeResize="0"/>
          <p:nvPr/>
        </p:nvPicPr>
        <p:blipFill>
          <a:blip r:embed="rId3">
            <a:alphaModFix/>
          </a:blip>
          <a:stretch>
            <a:fillRect/>
          </a:stretch>
        </p:blipFill>
        <p:spPr>
          <a:xfrm>
            <a:off x="2824675" y="1276450"/>
            <a:ext cx="6153150" cy="1771650"/>
          </a:xfrm>
          <a:prstGeom prst="rect">
            <a:avLst/>
          </a:prstGeom>
          <a:noFill/>
          <a:ln>
            <a:noFill/>
          </a:ln>
        </p:spPr>
      </p:pic>
      <p:sp>
        <p:nvSpPr>
          <p:cNvPr id="191" name="Shape 191"/>
          <p:cNvSpPr txBox="1"/>
          <p:nvPr/>
        </p:nvSpPr>
        <p:spPr>
          <a:xfrm>
            <a:off x="2892250" y="328350"/>
            <a:ext cx="5325300" cy="871500"/>
          </a:xfrm>
          <a:prstGeom prst="rect">
            <a:avLst/>
          </a:prstGeom>
          <a:noFill/>
          <a:ln>
            <a:noFill/>
          </a:ln>
        </p:spPr>
        <p:txBody>
          <a:bodyPr anchorCtr="0" anchor="t" bIns="91425" lIns="91425" rIns="91425" wrap="square" tIns="91425">
            <a:noAutofit/>
          </a:bodyPr>
          <a:lstStyle/>
          <a:p>
            <a:pPr lvl="0">
              <a:spcBef>
                <a:spcPts val="0"/>
              </a:spcBef>
              <a:buNone/>
            </a:pPr>
            <a:r>
              <a:rPr lang="en" sz="2400">
                <a:solidFill>
                  <a:srgbClr val="666666"/>
                </a:solidFill>
                <a:latin typeface="Nunito Sans"/>
                <a:ea typeface="Nunito Sans"/>
                <a:cs typeface="Nunito Sans"/>
                <a:sym typeface="Nunito Sans"/>
              </a:rPr>
              <a:t>Discover a new self care activity flow</a:t>
            </a:r>
          </a:p>
        </p:txBody>
      </p:sp>
      <p:sp>
        <p:nvSpPr>
          <p:cNvPr id="192" name="Shape 192"/>
          <p:cNvSpPr txBox="1"/>
          <p:nvPr/>
        </p:nvSpPr>
        <p:spPr>
          <a:xfrm>
            <a:off x="2892250" y="3486675"/>
            <a:ext cx="5809800" cy="1388400"/>
          </a:xfrm>
          <a:prstGeom prst="rect">
            <a:avLst/>
          </a:prstGeom>
          <a:noFill/>
          <a:ln>
            <a:noFill/>
          </a:ln>
        </p:spPr>
        <p:txBody>
          <a:bodyPr anchorCtr="0" anchor="t" bIns="91425" lIns="91425" rIns="91425" wrap="square" tIns="91425">
            <a:noAutofit/>
          </a:bodyPr>
          <a:lstStyle/>
          <a:p>
            <a:pPr lvl="0">
              <a:spcBef>
                <a:spcPts val="0"/>
              </a:spcBef>
              <a:buNone/>
            </a:pPr>
            <a:r>
              <a:rPr lang="en" sz="1800">
                <a:solidFill>
                  <a:srgbClr val="666666"/>
                </a:solidFill>
                <a:latin typeface="Nunito Sans"/>
                <a:ea typeface="Nunito Sans"/>
                <a:cs typeface="Nunito Sans"/>
                <a:sym typeface="Nunito Sans"/>
              </a:rPr>
              <a:t>Key issues were:</a:t>
            </a:r>
          </a:p>
          <a:p>
            <a:pPr indent="-342900" lvl="0" marL="914400" rtl="0">
              <a:spcBef>
                <a:spcPts val="0"/>
              </a:spcBef>
              <a:buClr>
                <a:srgbClr val="666666"/>
              </a:buClr>
              <a:buSzPct val="100000"/>
              <a:buFont typeface="Nunito Sans"/>
              <a:buAutoNum type="arabicPeriod"/>
            </a:pPr>
            <a:r>
              <a:rPr lang="en" sz="1800">
                <a:solidFill>
                  <a:srgbClr val="666666"/>
                </a:solidFill>
                <a:latin typeface="Nunito Sans"/>
                <a:ea typeface="Nunito Sans"/>
                <a:cs typeface="Nunito Sans"/>
                <a:sym typeface="Nunito Sans"/>
              </a:rPr>
              <a:t>People didn’t know what to do after ‘tap to start’</a:t>
            </a:r>
          </a:p>
          <a:p>
            <a:pPr indent="-342900" lvl="0" marL="914400" rtl="0">
              <a:spcBef>
                <a:spcPts val="0"/>
              </a:spcBef>
              <a:buClr>
                <a:srgbClr val="666666"/>
              </a:buClr>
              <a:buSzPct val="100000"/>
              <a:buFont typeface="Nunito Sans"/>
              <a:buAutoNum type="arabicPeriod"/>
            </a:pPr>
            <a:r>
              <a:rPr lang="en" sz="1800">
                <a:solidFill>
                  <a:srgbClr val="666666"/>
                </a:solidFill>
                <a:latin typeface="Nunito Sans"/>
                <a:ea typeface="Nunito Sans"/>
                <a:cs typeface="Nunito Sans"/>
                <a:sym typeface="Nunito Sans"/>
              </a:rPr>
              <a:t>People didn’t see resources tab but wanted resources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idx="12" type="sldNum"/>
          </p:nvPr>
        </p:nvSpPr>
        <p:spPr>
          <a:xfrm>
            <a:off x="8556784"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rgbClr val="CCCCCC"/>
                </a:solidFill>
              </a:rPr>
              <a:t>‹#›</a:t>
            </a:fld>
          </a:p>
        </p:txBody>
      </p:sp>
      <p:sp>
        <p:nvSpPr>
          <p:cNvPr id="198" name="Shape 198"/>
          <p:cNvSpPr txBox="1"/>
          <p:nvPr>
            <p:ph type="title"/>
          </p:nvPr>
        </p:nvSpPr>
        <p:spPr>
          <a:xfrm>
            <a:off x="234450" y="575500"/>
            <a:ext cx="2046300" cy="3981000"/>
          </a:xfrm>
          <a:prstGeom prst="rect">
            <a:avLst/>
          </a:prstGeom>
        </p:spPr>
        <p:txBody>
          <a:bodyPr anchorCtr="0" anchor="t" bIns="91425" lIns="91425" rIns="91425" wrap="square" tIns="91425">
            <a:noAutofit/>
          </a:bodyPr>
          <a:lstStyle/>
          <a:p>
            <a:pPr lvl="0">
              <a:spcBef>
                <a:spcPts val="0"/>
              </a:spcBef>
              <a:buNone/>
            </a:pPr>
            <a:r>
              <a:rPr lang="en">
                <a:solidFill>
                  <a:schemeClr val="lt1"/>
                </a:solidFill>
              </a:rPr>
              <a:t>design change #1</a:t>
            </a:r>
          </a:p>
          <a:p>
            <a:pPr lvl="0">
              <a:spcBef>
                <a:spcPts val="0"/>
              </a:spcBef>
              <a:buNone/>
            </a:pPr>
            <a:r>
              <a:t/>
            </a:r>
            <a:endParaRPr>
              <a:solidFill>
                <a:schemeClr val="lt1"/>
              </a:solidFill>
            </a:endParaRPr>
          </a:p>
          <a:p>
            <a:pPr lvl="0">
              <a:spcBef>
                <a:spcPts val="0"/>
              </a:spcBef>
              <a:buNone/>
            </a:pPr>
            <a:r>
              <a:t/>
            </a:r>
            <a:endParaRPr>
              <a:solidFill>
                <a:schemeClr val="lt1"/>
              </a:solidFill>
            </a:endParaRPr>
          </a:p>
          <a:p>
            <a:pPr lvl="0">
              <a:spcBef>
                <a:spcPts val="0"/>
              </a:spcBef>
              <a:buNone/>
            </a:pPr>
            <a:r>
              <a:t/>
            </a:r>
            <a:endParaRPr>
              <a:solidFill>
                <a:schemeClr val="lt1"/>
              </a:solidFill>
            </a:endParaRPr>
          </a:p>
          <a:p>
            <a:pPr lvl="0">
              <a:spcBef>
                <a:spcPts val="0"/>
              </a:spcBef>
              <a:buNone/>
            </a:pPr>
            <a:r>
              <a:t/>
            </a:r>
            <a:endParaRPr>
              <a:solidFill>
                <a:schemeClr val="lt1"/>
              </a:solidFill>
            </a:endParaRPr>
          </a:p>
          <a:p>
            <a:pPr lvl="0">
              <a:spcBef>
                <a:spcPts val="0"/>
              </a:spcBef>
              <a:buNone/>
            </a:pPr>
            <a:r>
              <a:t/>
            </a:r>
            <a:endParaRPr>
              <a:solidFill>
                <a:schemeClr val="lt1"/>
              </a:solidFill>
            </a:endParaRPr>
          </a:p>
          <a:p>
            <a:pPr lvl="0">
              <a:spcBef>
                <a:spcPts val="0"/>
              </a:spcBef>
              <a:buNone/>
            </a:pPr>
            <a:r>
              <a:t/>
            </a:r>
            <a:endParaRPr>
              <a:solidFill>
                <a:schemeClr val="lt1"/>
              </a:solidFill>
            </a:endParaRPr>
          </a:p>
          <a:p>
            <a:pPr lvl="0">
              <a:spcBef>
                <a:spcPts val="0"/>
              </a:spcBef>
              <a:buClr>
                <a:schemeClr val="dk1"/>
              </a:buClr>
              <a:buSzPct val="45833"/>
              <a:buFont typeface="Arial"/>
              <a:buNone/>
            </a:pPr>
            <a:r>
              <a:t/>
            </a:r>
            <a:endParaRPr>
              <a:solidFill>
                <a:schemeClr val="lt1"/>
              </a:solidFill>
            </a:endParaRPr>
          </a:p>
          <a:p>
            <a:pPr lvl="0">
              <a:spcBef>
                <a:spcPts val="0"/>
              </a:spcBef>
              <a:buClr>
                <a:schemeClr val="dk1"/>
              </a:buClr>
              <a:buSzPct val="45833"/>
              <a:buFont typeface="Arial"/>
              <a:buNone/>
            </a:pPr>
            <a:r>
              <a:rPr lang="en">
                <a:solidFill>
                  <a:schemeClr val="lt1"/>
                </a:solidFill>
              </a:rPr>
              <a:t>(after)</a:t>
            </a:r>
          </a:p>
          <a:p>
            <a:pPr lvl="0" rtl="0">
              <a:spcBef>
                <a:spcPts val="0"/>
              </a:spcBef>
              <a:buNone/>
            </a:pPr>
            <a:r>
              <a:t/>
            </a:r>
            <a:endParaRPr/>
          </a:p>
        </p:txBody>
      </p:sp>
      <p:sp>
        <p:nvSpPr>
          <p:cNvPr id="199" name="Shape 199"/>
          <p:cNvSpPr txBox="1"/>
          <p:nvPr/>
        </p:nvSpPr>
        <p:spPr>
          <a:xfrm>
            <a:off x="2892250" y="328350"/>
            <a:ext cx="4875000" cy="871500"/>
          </a:xfrm>
          <a:prstGeom prst="rect">
            <a:avLst/>
          </a:prstGeom>
          <a:noFill/>
          <a:ln>
            <a:noFill/>
          </a:ln>
        </p:spPr>
        <p:txBody>
          <a:bodyPr anchorCtr="0" anchor="t" bIns="91425" lIns="91425" rIns="91425" wrap="square" tIns="91425">
            <a:noAutofit/>
          </a:bodyPr>
          <a:lstStyle/>
          <a:p>
            <a:pPr lvl="0" rtl="0">
              <a:spcBef>
                <a:spcPts val="0"/>
              </a:spcBef>
              <a:buNone/>
            </a:pPr>
            <a:r>
              <a:rPr lang="en" sz="2400">
                <a:solidFill>
                  <a:srgbClr val="666666"/>
                </a:solidFill>
                <a:latin typeface="Nunito Sans"/>
                <a:ea typeface="Nunito Sans"/>
                <a:cs typeface="Nunito Sans"/>
                <a:sym typeface="Nunito Sans"/>
              </a:rPr>
              <a:t>Discover a new self care activity</a:t>
            </a:r>
          </a:p>
        </p:txBody>
      </p:sp>
      <p:sp>
        <p:nvSpPr>
          <p:cNvPr id="200" name="Shape 200"/>
          <p:cNvSpPr txBox="1"/>
          <p:nvPr/>
        </p:nvSpPr>
        <p:spPr>
          <a:xfrm>
            <a:off x="2892250" y="3486675"/>
            <a:ext cx="5809800" cy="1388400"/>
          </a:xfrm>
          <a:prstGeom prst="rect">
            <a:avLst/>
          </a:prstGeom>
          <a:noFill/>
          <a:ln>
            <a:noFill/>
          </a:ln>
        </p:spPr>
        <p:txBody>
          <a:bodyPr anchorCtr="0" anchor="t" bIns="91425" lIns="91425" rIns="91425" wrap="square" tIns="91425">
            <a:noAutofit/>
          </a:bodyPr>
          <a:lstStyle/>
          <a:p>
            <a:pPr lvl="0" rtl="0">
              <a:spcBef>
                <a:spcPts val="0"/>
              </a:spcBef>
              <a:buNone/>
            </a:pPr>
            <a:r>
              <a:rPr lang="en" sz="1800">
                <a:solidFill>
                  <a:srgbClr val="666666"/>
                </a:solidFill>
                <a:latin typeface="Nunito Sans"/>
                <a:ea typeface="Nunito Sans"/>
                <a:cs typeface="Nunito Sans"/>
                <a:sym typeface="Nunito Sans"/>
              </a:rPr>
              <a:t>How we addressed key issues</a:t>
            </a:r>
            <a:r>
              <a:rPr lang="en" sz="1800">
                <a:solidFill>
                  <a:srgbClr val="666666"/>
                </a:solidFill>
                <a:latin typeface="Nunito Sans"/>
                <a:ea typeface="Nunito Sans"/>
                <a:cs typeface="Nunito Sans"/>
                <a:sym typeface="Nunito Sans"/>
              </a:rPr>
              <a:t>:</a:t>
            </a:r>
          </a:p>
          <a:p>
            <a:pPr indent="-342900" lvl="0" marL="914400" rtl="0">
              <a:spcBef>
                <a:spcPts val="0"/>
              </a:spcBef>
              <a:buClr>
                <a:srgbClr val="666666"/>
              </a:buClr>
              <a:buSzPct val="100000"/>
              <a:buFont typeface="Nunito Sans"/>
              <a:buAutoNum type="arabicPeriod"/>
            </a:pPr>
            <a:r>
              <a:rPr lang="en" sz="1800">
                <a:solidFill>
                  <a:schemeClr val="dk2"/>
                </a:solidFill>
                <a:latin typeface="Nunito Sans"/>
                <a:ea typeface="Nunito Sans"/>
                <a:cs typeface="Nunito Sans"/>
                <a:sym typeface="Nunito Sans"/>
              </a:rPr>
              <a:t>Resources are always shown after choosing a new activity</a:t>
            </a:r>
          </a:p>
          <a:p>
            <a:pPr indent="-342900" lvl="0" marL="914400" rtl="0">
              <a:spcBef>
                <a:spcPts val="0"/>
              </a:spcBef>
              <a:buClr>
                <a:srgbClr val="666666"/>
              </a:buClr>
              <a:buSzPct val="100000"/>
              <a:buFont typeface="Nunito Sans"/>
              <a:buAutoNum type="arabicPeriod"/>
            </a:pPr>
            <a:r>
              <a:rPr lang="en" sz="1800">
                <a:solidFill>
                  <a:srgbClr val="666666"/>
                </a:solidFill>
                <a:latin typeface="Nunito Sans"/>
                <a:ea typeface="Nunito Sans"/>
                <a:cs typeface="Nunito Sans"/>
                <a:sym typeface="Nunito Sans"/>
              </a:rPr>
              <a:t>Adds new activity to your ‘in progress’ activities</a:t>
            </a:r>
          </a:p>
        </p:txBody>
      </p:sp>
      <p:pic>
        <p:nvPicPr>
          <p:cNvPr id="201" name="Shape 201"/>
          <p:cNvPicPr preferRelativeResize="0"/>
          <p:nvPr/>
        </p:nvPicPr>
        <p:blipFill rotWithShape="1">
          <a:blip r:embed="rId3">
            <a:alphaModFix/>
          </a:blip>
          <a:srcRect b="3128" l="0" r="0" t="0"/>
          <a:stretch/>
        </p:blipFill>
        <p:spPr>
          <a:xfrm>
            <a:off x="3190725" y="844875"/>
            <a:ext cx="4997099" cy="2641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