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0" r:id="rId6"/>
    <p:sldId id="281" r:id="rId7"/>
    <p:sldId id="282" r:id="rId8"/>
    <p:sldId id="283" r:id="rId9"/>
    <p:sldId id="284" r:id="rId10"/>
    <p:sldId id="293"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448B1-E9F8-45B6-9BF6-7830396CA88A}" v="29" dt="2024-04-08T21:13:3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eddy" userId="de6834a98520c8bd" providerId="LiveId" clId="{7FF448B1-E9F8-45B6-9BF6-7830396CA88A}"/>
    <pc:docChg chg="undo custSel modSld">
      <pc:chgData name="Ramya Reddy" userId="de6834a98520c8bd" providerId="LiveId" clId="{7FF448B1-E9F8-45B6-9BF6-7830396CA88A}" dt="2024-04-08T21:14:19.436" v="47" actId="20577"/>
      <pc:docMkLst>
        <pc:docMk/>
      </pc:docMkLst>
      <pc:sldChg chg="modSp">
        <pc:chgData name="Ramya Reddy" userId="de6834a98520c8bd" providerId="LiveId" clId="{7FF448B1-E9F8-45B6-9BF6-7830396CA88A}" dt="2024-04-08T21:12:56.264" v="16" actId="20577"/>
        <pc:sldMkLst>
          <pc:docMk/>
          <pc:sldMk cId="471963907" sldId="283"/>
        </pc:sldMkLst>
        <pc:graphicFrameChg chg="mod">
          <ac:chgData name="Ramya Reddy" userId="de6834a98520c8bd" providerId="LiveId" clId="{7FF448B1-E9F8-45B6-9BF6-7830396CA88A}" dt="2024-04-08T21:12:56.264" v="16" actId="20577"/>
          <ac:graphicFrameMkLst>
            <pc:docMk/>
            <pc:sldMk cId="471963907" sldId="283"/>
            <ac:graphicFrameMk id="28" creationId="{F4724B44-2FC1-B722-01CB-0E69C5B5F669}"/>
          </ac:graphicFrameMkLst>
        </pc:graphicFrameChg>
      </pc:sldChg>
      <pc:sldChg chg="modSp">
        <pc:chgData name="Ramya Reddy" userId="de6834a98520c8bd" providerId="LiveId" clId="{7FF448B1-E9F8-45B6-9BF6-7830396CA88A}" dt="2024-04-08T21:13:30.007" v="35" actId="20577"/>
        <pc:sldMkLst>
          <pc:docMk/>
          <pc:sldMk cId="2086765173" sldId="285"/>
        </pc:sldMkLst>
        <pc:graphicFrameChg chg="mod">
          <ac:chgData name="Ramya Reddy" userId="de6834a98520c8bd" providerId="LiveId" clId="{7FF448B1-E9F8-45B6-9BF6-7830396CA88A}" dt="2024-04-08T21:13:30.007" v="35" actId="20577"/>
          <ac:graphicFrameMkLst>
            <pc:docMk/>
            <pc:sldMk cId="2086765173" sldId="285"/>
            <ac:graphicFrameMk id="28" creationId="{B3C99F0D-76F3-6D3F-F700-95013FB675B4}"/>
          </ac:graphicFrameMkLst>
        </pc:graphicFrameChg>
      </pc:sldChg>
      <pc:sldChg chg="modSp mod">
        <pc:chgData name="Ramya Reddy" userId="de6834a98520c8bd" providerId="LiveId" clId="{7FF448B1-E9F8-45B6-9BF6-7830396CA88A}" dt="2024-04-08T21:14:19.436" v="47" actId="20577"/>
        <pc:sldMkLst>
          <pc:docMk/>
          <pc:sldMk cId="721145999" sldId="288"/>
        </pc:sldMkLst>
        <pc:spChg chg="mod">
          <ac:chgData name="Ramya Reddy" userId="de6834a98520c8bd" providerId="LiveId" clId="{7FF448B1-E9F8-45B6-9BF6-7830396CA88A}" dt="2024-04-08T21:14:19.436" v="47" actId="20577"/>
          <ac:spMkLst>
            <pc:docMk/>
            <pc:sldMk cId="721145999" sldId="288"/>
            <ac:spMk id="2" creationId="{89559F60-4CE1-4E2F-86EA-1B60679F1F4A}"/>
          </ac:spMkLst>
        </pc:spChg>
      </pc:sldChg>
      <pc:sldChg chg="modSp mod">
        <pc:chgData name="Ramya Reddy" userId="de6834a98520c8bd" providerId="LiveId" clId="{7FF448B1-E9F8-45B6-9BF6-7830396CA88A}" dt="2024-04-08T21:13:31.458" v="36" actId="1076"/>
        <pc:sldMkLst>
          <pc:docMk/>
          <pc:sldMk cId="3607656429" sldId="293"/>
        </pc:sldMkLst>
        <pc:picChg chg="mod">
          <ac:chgData name="Ramya Reddy" userId="de6834a98520c8bd" providerId="LiveId" clId="{7FF448B1-E9F8-45B6-9BF6-7830396CA88A}" dt="2024-04-08T21:13:31.458" v="36" actId="1076"/>
          <ac:picMkLst>
            <pc:docMk/>
            <pc:sldMk cId="3607656429" sldId="293"/>
            <ac:picMk id="2" creationId="{42854ABC-435D-907C-153C-A08D2BA09C8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5005BB-90CE-4B7C-A454-6BAD87465FD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AC77F1F-D261-44DF-9773-642069C522E4}">
      <dgm:prSet/>
      <dgm:spPr/>
      <dgm:t>
        <a:bodyPr/>
        <a:lstStyle/>
        <a:p>
          <a:pPr>
            <a:lnSpc>
              <a:spcPct val="100000"/>
            </a:lnSpc>
            <a:defRPr cap="all"/>
          </a:pPr>
          <a:r>
            <a:rPr lang="en-US" b="1"/>
            <a:t>Autonomous Systems (AS):                                    </a:t>
          </a:r>
          <a:r>
            <a:rPr lang="en-US"/>
            <a:t>Two separate AS’s, one for Japan and another for Canada. It ensures secure communication within each region.</a:t>
          </a:r>
        </a:p>
      </dgm:t>
    </dgm:pt>
    <dgm:pt modelId="{B4C3C729-DDFB-43D2-8C83-555943F3536A}" type="parTrans" cxnId="{F2116C43-E470-4508-B3B5-B0426B406C30}">
      <dgm:prSet/>
      <dgm:spPr/>
      <dgm:t>
        <a:bodyPr/>
        <a:lstStyle/>
        <a:p>
          <a:endParaRPr lang="en-US"/>
        </a:p>
      </dgm:t>
    </dgm:pt>
    <dgm:pt modelId="{68BF9337-38A8-4953-9BFB-0AE36A734AC7}" type="sibTrans" cxnId="{F2116C43-E470-4508-B3B5-B0426B406C30}">
      <dgm:prSet/>
      <dgm:spPr/>
      <dgm:t>
        <a:bodyPr/>
        <a:lstStyle/>
        <a:p>
          <a:endParaRPr lang="en-US"/>
        </a:p>
      </dgm:t>
    </dgm:pt>
    <dgm:pt modelId="{9EBA118C-9D2E-4E8B-8F09-2D3C2D7CFC22}">
      <dgm:prSet/>
      <dgm:spPr/>
      <dgm:t>
        <a:bodyPr/>
        <a:lstStyle/>
        <a:p>
          <a:pPr>
            <a:lnSpc>
              <a:spcPct val="100000"/>
            </a:lnSpc>
            <a:defRPr cap="all"/>
          </a:pPr>
          <a:r>
            <a:rPr lang="en-US" b="1" dirty="0"/>
            <a:t>Access Control:</a:t>
          </a:r>
          <a:r>
            <a:rPr lang="en-US" dirty="0"/>
            <a:t>                                                     ACL: It restricts unauthorized access to sensitive data.                                          RBAC: It enhances security by defining roles and permissions.</a:t>
          </a:r>
        </a:p>
      </dgm:t>
    </dgm:pt>
    <dgm:pt modelId="{B909C1C1-8A87-4FCC-90D4-C57463DACECA}" type="parTrans" cxnId="{A924C439-01DC-4660-8D1E-EEB4A13C2DFF}">
      <dgm:prSet/>
      <dgm:spPr/>
      <dgm:t>
        <a:bodyPr/>
        <a:lstStyle/>
        <a:p>
          <a:endParaRPr lang="en-US"/>
        </a:p>
      </dgm:t>
    </dgm:pt>
    <dgm:pt modelId="{14AAE2EA-C87F-4868-B0DA-7B5302778F0A}" type="sibTrans" cxnId="{A924C439-01DC-4660-8D1E-EEB4A13C2DFF}">
      <dgm:prSet/>
      <dgm:spPr/>
      <dgm:t>
        <a:bodyPr/>
        <a:lstStyle/>
        <a:p>
          <a:endParaRPr lang="en-US"/>
        </a:p>
      </dgm:t>
    </dgm:pt>
    <dgm:pt modelId="{ED57F205-576E-4870-B1AB-5831223E2C23}">
      <dgm:prSet/>
      <dgm:spPr/>
      <dgm:t>
        <a:bodyPr/>
        <a:lstStyle/>
        <a:p>
          <a:pPr>
            <a:lnSpc>
              <a:spcPct val="100000"/>
            </a:lnSpc>
            <a:defRPr cap="all"/>
          </a:pPr>
          <a:r>
            <a:rPr lang="en-US" b="1"/>
            <a:t>Webserver in Tokyo:                                       </a:t>
          </a:r>
          <a:r>
            <a:rPr lang="en-US"/>
            <a:t>Vancouver has full access from Tokyo whereas Toronto is limited to ping requests.</a:t>
          </a:r>
        </a:p>
      </dgm:t>
    </dgm:pt>
    <dgm:pt modelId="{AE929B5E-80B8-4444-B1A6-4191FB4515B7}" type="parTrans" cxnId="{94577C0E-F51E-41BC-95A8-1D2336229A03}">
      <dgm:prSet/>
      <dgm:spPr/>
      <dgm:t>
        <a:bodyPr/>
        <a:lstStyle/>
        <a:p>
          <a:endParaRPr lang="en-US"/>
        </a:p>
      </dgm:t>
    </dgm:pt>
    <dgm:pt modelId="{8825ADB8-2B6F-416F-A896-6EAF76BF7C79}" type="sibTrans" cxnId="{94577C0E-F51E-41BC-95A8-1D2336229A03}">
      <dgm:prSet/>
      <dgm:spPr/>
      <dgm:t>
        <a:bodyPr/>
        <a:lstStyle/>
        <a:p>
          <a:endParaRPr lang="en-US"/>
        </a:p>
      </dgm:t>
    </dgm:pt>
    <dgm:pt modelId="{AAA426D4-142E-4A33-BA04-2E9C80485B7A}" type="pres">
      <dgm:prSet presAssocID="{BD5005BB-90CE-4B7C-A454-6BAD87465FDF}" presName="root" presStyleCnt="0">
        <dgm:presLayoutVars>
          <dgm:dir/>
          <dgm:resizeHandles val="exact"/>
        </dgm:presLayoutVars>
      </dgm:prSet>
      <dgm:spPr/>
    </dgm:pt>
    <dgm:pt modelId="{24FE5B22-FFC0-42A2-8B5F-C955FC79189F}" type="pres">
      <dgm:prSet presAssocID="{6AC77F1F-D261-44DF-9773-642069C522E4}" presName="compNode" presStyleCnt="0"/>
      <dgm:spPr/>
    </dgm:pt>
    <dgm:pt modelId="{95DC990C-9EC8-4909-BFC8-FA9654B05314}" type="pres">
      <dgm:prSet presAssocID="{6AC77F1F-D261-44DF-9773-642069C522E4}" presName="iconBgRect" presStyleLbl="bgShp" presStyleIdx="0" presStyleCnt="3"/>
      <dgm:spPr/>
    </dgm:pt>
    <dgm:pt modelId="{35C9A6C3-01AA-4F33-9F82-620D794DB3B6}" type="pres">
      <dgm:prSet presAssocID="{6AC77F1F-D261-44DF-9773-642069C522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442FF519-5B79-4398-878E-EF9E1F12C0EE}" type="pres">
      <dgm:prSet presAssocID="{6AC77F1F-D261-44DF-9773-642069C522E4}" presName="spaceRect" presStyleCnt="0"/>
      <dgm:spPr/>
    </dgm:pt>
    <dgm:pt modelId="{7E0F85A5-00F1-4C77-BA75-4514CDDCBE66}" type="pres">
      <dgm:prSet presAssocID="{6AC77F1F-D261-44DF-9773-642069C522E4}" presName="textRect" presStyleLbl="revTx" presStyleIdx="0" presStyleCnt="3">
        <dgm:presLayoutVars>
          <dgm:chMax val="1"/>
          <dgm:chPref val="1"/>
        </dgm:presLayoutVars>
      </dgm:prSet>
      <dgm:spPr/>
    </dgm:pt>
    <dgm:pt modelId="{60574EA9-B32D-437B-8720-77891C231903}" type="pres">
      <dgm:prSet presAssocID="{68BF9337-38A8-4953-9BFB-0AE36A734AC7}" presName="sibTrans" presStyleCnt="0"/>
      <dgm:spPr/>
    </dgm:pt>
    <dgm:pt modelId="{245F2194-64F5-4197-B6E4-5E0D8C9641B4}" type="pres">
      <dgm:prSet presAssocID="{9EBA118C-9D2E-4E8B-8F09-2D3C2D7CFC22}" presName="compNode" presStyleCnt="0"/>
      <dgm:spPr/>
    </dgm:pt>
    <dgm:pt modelId="{09618E95-8BF3-4F72-9BDA-EE695EB726D6}" type="pres">
      <dgm:prSet presAssocID="{9EBA118C-9D2E-4E8B-8F09-2D3C2D7CFC22}" presName="iconBgRect" presStyleLbl="bgShp" presStyleIdx="1" presStyleCnt="3"/>
      <dgm:spPr/>
    </dgm:pt>
    <dgm:pt modelId="{2F1E3452-F3A4-46AD-9044-AF3C72718258}" type="pres">
      <dgm:prSet presAssocID="{9EBA118C-9D2E-4E8B-8F09-2D3C2D7CFC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9599360B-7638-490F-9047-53137A632168}" type="pres">
      <dgm:prSet presAssocID="{9EBA118C-9D2E-4E8B-8F09-2D3C2D7CFC22}" presName="spaceRect" presStyleCnt="0"/>
      <dgm:spPr/>
    </dgm:pt>
    <dgm:pt modelId="{16B62CC5-2765-4420-A7AF-4A189032BD43}" type="pres">
      <dgm:prSet presAssocID="{9EBA118C-9D2E-4E8B-8F09-2D3C2D7CFC22}" presName="textRect" presStyleLbl="revTx" presStyleIdx="1" presStyleCnt="3">
        <dgm:presLayoutVars>
          <dgm:chMax val="1"/>
          <dgm:chPref val="1"/>
        </dgm:presLayoutVars>
      </dgm:prSet>
      <dgm:spPr/>
    </dgm:pt>
    <dgm:pt modelId="{6CE79418-D3AE-429E-9D33-4B8F7FFEEE36}" type="pres">
      <dgm:prSet presAssocID="{14AAE2EA-C87F-4868-B0DA-7B5302778F0A}" presName="sibTrans" presStyleCnt="0"/>
      <dgm:spPr/>
    </dgm:pt>
    <dgm:pt modelId="{A615DBD5-FF28-48E7-B6BE-24A5C56E1738}" type="pres">
      <dgm:prSet presAssocID="{ED57F205-576E-4870-B1AB-5831223E2C23}" presName="compNode" presStyleCnt="0"/>
      <dgm:spPr/>
    </dgm:pt>
    <dgm:pt modelId="{A59B546E-9FD8-48C5-A800-6091E9E2ECE9}" type="pres">
      <dgm:prSet presAssocID="{ED57F205-576E-4870-B1AB-5831223E2C23}" presName="iconBgRect" presStyleLbl="bgShp" presStyleIdx="2" presStyleCnt="3"/>
      <dgm:spPr/>
    </dgm:pt>
    <dgm:pt modelId="{37F4BBE5-15B1-4F92-98AF-DACFC1E497F2}" type="pres">
      <dgm:prSet presAssocID="{ED57F205-576E-4870-B1AB-5831223E2C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317E6E2E-13E2-4F48-9CAF-FB5A5AC9EADB}" type="pres">
      <dgm:prSet presAssocID="{ED57F205-576E-4870-B1AB-5831223E2C23}" presName="spaceRect" presStyleCnt="0"/>
      <dgm:spPr/>
    </dgm:pt>
    <dgm:pt modelId="{50B41036-CD6A-412D-8BA6-FACFE2F1B6EF}" type="pres">
      <dgm:prSet presAssocID="{ED57F205-576E-4870-B1AB-5831223E2C23}" presName="textRect" presStyleLbl="revTx" presStyleIdx="2" presStyleCnt="3">
        <dgm:presLayoutVars>
          <dgm:chMax val="1"/>
          <dgm:chPref val="1"/>
        </dgm:presLayoutVars>
      </dgm:prSet>
      <dgm:spPr/>
    </dgm:pt>
  </dgm:ptLst>
  <dgm:cxnLst>
    <dgm:cxn modelId="{31773B0C-567B-433A-8AE5-2B5EFFDACF7C}" type="presOf" srcId="{9EBA118C-9D2E-4E8B-8F09-2D3C2D7CFC22}" destId="{16B62CC5-2765-4420-A7AF-4A189032BD43}" srcOrd="0" destOrd="0" presId="urn:microsoft.com/office/officeart/2018/5/layout/IconCircleLabelList"/>
    <dgm:cxn modelId="{94577C0E-F51E-41BC-95A8-1D2336229A03}" srcId="{BD5005BB-90CE-4B7C-A454-6BAD87465FDF}" destId="{ED57F205-576E-4870-B1AB-5831223E2C23}" srcOrd="2" destOrd="0" parTransId="{AE929B5E-80B8-4444-B1A6-4191FB4515B7}" sibTransId="{8825ADB8-2B6F-416F-A896-6EAF76BF7C79}"/>
    <dgm:cxn modelId="{51B8A421-C721-4D3A-858D-281348593CAC}" type="presOf" srcId="{ED57F205-576E-4870-B1AB-5831223E2C23}" destId="{50B41036-CD6A-412D-8BA6-FACFE2F1B6EF}" srcOrd="0" destOrd="0" presId="urn:microsoft.com/office/officeart/2018/5/layout/IconCircleLabelList"/>
    <dgm:cxn modelId="{67787F22-54E3-4144-991D-2473C6AE3355}" type="presOf" srcId="{BD5005BB-90CE-4B7C-A454-6BAD87465FDF}" destId="{AAA426D4-142E-4A33-BA04-2E9C80485B7A}" srcOrd="0" destOrd="0" presId="urn:microsoft.com/office/officeart/2018/5/layout/IconCircleLabelList"/>
    <dgm:cxn modelId="{A924C439-01DC-4660-8D1E-EEB4A13C2DFF}" srcId="{BD5005BB-90CE-4B7C-A454-6BAD87465FDF}" destId="{9EBA118C-9D2E-4E8B-8F09-2D3C2D7CFC22}" srcOrd="1" destOrd="0" parTransId="{B909C1C1-8A87-4FCC-90D4-C57463DACECA}" sibTransId="{14AAE2EA-C87F-4868-B0DA-7B5302778F0A}"/>
    <dgm:cxn modelId="{F2116C43-E470-4508-B3B5-B0426B406C30}" srcId="{BD5005BB-90CE-4B7C-A454-6BAD87465FDF}" destId="{6AC77F1F-D261-44DF-9773-642069C522E4}" srcOrd="0" destOrd="0" parTransId="{B4C3C729-DDFB-43D2-8C83-555943F3536A}" sibTransId="{68BF9337-38A8-4953-9BFB-0AE36A734AC7}"/>
    <dgm:cxn modelId="{B403A385-2C21-4046-A5AF-91E2AC7B27C3}" type="presOf" srcId="{6AC77F1F-D261-44DF-9773-642069C522E4}" destId="{7E0F85A5-00F1-4C77-BA75-4514CDDCBE66}" srcOrd="0" destOrd="0" presId="urn:microsoft.com/office/officeart/2018/5/layout/IconCircleLabelList"/>
    <dgm:cxn modelId="{54CAC9C6-644F-4376-B4CA-13A841F1F216}" type="presParOf" srcId="{AAA426D4-142E-4A33-BA04-2E9C80485B7A}" destId="{24FE5B22-FFC0-42A2-8B5F-C955FC79189F}" srcOrd="0" destOrd="0" presId="urn:microsoft.com/office/officeart/2018/5/layout/IconCircleLabelList"/>
    <dgm:cxn modelId="{61FDA934-7538-45DD-AAF0-9E426A868D83}" type="presParOf" srcId="{24FE5B22-FFC0-42A2-8B5F-C955FC79189F}" destId="{95DC990C-9EC8-4909-BFC8-FA9654B05314}" srcOrd="0" destOrd="0" presId="urn:microsoft.com/office/officeart/2018/5/layout/IconCircleLabelList"/>
    <dgm:cxn modelId="{19F11B98-8E5D-4325-B072-0BC535BAB0F8}" type="presParOf" srcId="{24FE5B22-FFC0-42A2-8B5F-C955FC79189F}" destId="{35C9A6C3-01AA-4F33-9F82-620D794DB3B6}" srcOrd="1" destOrd="0" presId="urn:microsoft.com/office/officeart/2018/5/layout/IconCircleLabelList"/>
    <dgm:cxn modelId="{AC01FA25-1F94-49F0-A7FC-898757D0C040}" type="presParOf" srcId="{24FE5B22-FFC0-42A2-8B5F-C955FC79189F}" destId="{442FF519-5B79-4398-878E-EF9E1F12C0EE}" srcOrd="2" destOrd="0" presId="urn:microsoft.com/office/officeart/2018/5/layout/IconCircleLabelList"/>
    <dgm:cxn modelId="{BC30E84E-2066-41BB-BB11-FE8C6C015317}" type="presParOf" srcId="{24FE5B22-FFC0-42A2-8B5F-C955FC79189F}" destId="{7E0F85A5-00F1-4C77-BA75-4514CDDCBE66}" srcOrd="3" destOrd="0" presId="urn:microsoft.com/office/officeart/2018/5/layout/IconCircleLabelList"/>
    <dgm:cxn modelId="{D1E5C6C8-5177-479A-AF54-F4F406D1B9CB}" type="presParOf" srcId="{AAA426D4-142E-4A33-BA04-2E9C80485B7A}" destId="{60574EA9-B32D-437B-8720-77891C231903}" srcOrd="1" destOrd="0" presId="urn:microsoft.com/office/officeart/2018/5/layout/IconCircleLabelList"/>
    <dgm:cxn modelId="{A5CE0C33-5DFF-4746-962C-340FBBA74243}" type="presParOf" srcId="{AAA426D4-142E-4A33-BA04-2E9C80485B7A}" destId="{245F2194-64F5-4197-B6E4-5E0D8C9641B4}" srcOrd="2" destOrd="0" presId="urn:microsoft.com/office/officeart/2018/5/layout/IconCircleLabelList"/>
    <dgm:cxn modelId="{D3204256-B0E0-401C-B458-723C28084F27}" type="presParOf" srcId="{245F2194-64F5-4197-B6E4-5E0D8C9641B4}" destId="{09618E95-8BF3-4F72-9BDA-EE695EB726D6}" srcOrd="0" destOrd="0" presId="urn:microsoft.com/office/officeart/2018/5/layout/IconCircleLabelList"/>
    <dgm:cxn modelId="{20DB80E2-F4E3-4C3C-A231-77237B3D3F0E}" type="presParOf" srcId="{245F2194-64F5-4197-B6E4-5E0D8C9641B4}" destId="{2F1E3452-F3A4-46AD-9044-AF3C72718258}" srcOrd="1" destOrd="0" presId="urn:microsoft.com/office/officeart/2018/5/layout/IconCircleLabelList"/>
    <dgm:cxn modelId="{F5A77C0F-6EBE-43C1-B428-95CC4714C62C}" type="presParOf" srcId="{245F2194-64F5-4197-B6E4-5E0D8C9641B4}" destId="{9599360B-7638-490F-9047-53137A632168}" srcOrd="2" destOrd="0" presId="urn:microsoft.com/office/officeart/2018/5/layout/IconCircleLabelList"/>
    <dgm:cxn modelId="{18C8A607-FB18-4AB4-BF10-34D0D80ADAD8}" type="presParOf" srcId="{245F2194-64F5-4197-B6E4-5E0D8C9641B4}" destId="{16B62CC5-2765-4420-A7AF-4A189032BD43}" srcOrd="3" destOrd="0" presId="urn:microsoft.com/office/officeart/2018/5/layout/IconCircleLabelList"/>
    <dgm:cxn modelId="{30FE2C05-6251-4BC7-AF8A-5563BAAC9DE2}" type="presParOf" srcId="{AAA426D4-142E-4A33-BA04-2E9C80485B7A}" destId="{6CE79418-D3AE-429E-9D33-4B8F7FFEEE36}" srcOrd="3" destOrd="0" presId="urn:microsoft.com/office/officeart/2018/5/layout/IconCircleLabelList"/>
    <dgm:cxn modelId="{676C5EE0-E816-44FA-A4B2-1AA0F085EC20}" type="presParOf" srcId="{AAA426D4-142E-4A33-BA04-2E9C80485B7A}" destId="{A615DBD5-FF28-48E7-B6BE-24A5C56E1738}" srcOrd="4" destOrd="0" presId="urn:microsoft.com/office/officeart/2018/5/layout/IconCircleLabelList"/>
    <dgm:cxn modelId="{FD50B581-F678-4683-B8BD-A349303BB3C6}" type="presParOf" srcId="{A615DBD5-FF28-48E7-B6BE-24A5C56E1738}" destId="{A59B546E-9FD8-48C5-A800-6091E9E2ECE9}" srcOrd="0" destOrd="0" presId="urn:microsoft.com/office/officeart/2018/5/layout/IconCircleLabelList"/>
    <dgm:cxn modelId="{8F984329-DD8D-47EB-8684-316FB9305062}" type="presParOf" srcId="{A615DBD5-FF28-48E7-B6BE-24A5C56E1738}" destId="{37F4BBE5-15B1-4F92-98AF-DACFC1E497F2}" srcOrd="1" destOrd="0" presId="urn:microsoft.com/office/officeart/2018/5/layout/IconCircleLabelList"/>
    <dgm:cxn modelId="{3F53CD56-2837-420B-9684-070EEFF8928C}" type="presParOf" srcId="{A615DBD5-FF28-48E7-B6BE-24A5C56E1738}" destId="{317E6E2E-13E2-4F48-9CAF-FB5A5AC9EADB}" srcOrd="2" destOrd="0" presId="urn:microsoft.com/office/officeart/2018/5/layout/IconCircleLabelList"/>
    <dgm:cxn modelId="{BAC8F55A-4237-46D0-B13B-7E3D616C5CF3}" type="presParOf" srcId="{A615DBD5-FF28-48E7-B6BE-24A5C56E1738}" destId="{50B41036-CD6A-412D-8BA6-FACFE2F1B6EF}"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795D08-9EC8-414E-AEE7-C3B6F699CB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85CC648-6806-4BAA-8726-4036BE8D8262}">
      <dgm:prSet/>
      <dgm:spPr/>
      <dgm:t>
        <a:bodyPr/>
        <a:lstStyle/>
        <a:p>
          <a:pPr>
            <a:lnSpc>
              <a:spcPct val="100000"/>
            </a:lnSpc>
          </a:pPr>
          <a:r>
            <a:rPr lang="en-US" b="1"/>
            <a:t>Routing Protocol:                                                       </a:t>
          </a:r>
          <a:r>
            <a:rPr lang="en-US"/>
            <a:t>EIGRP is used for rapid intra-office communication and BGP for precise inter-office routing. It provides Fast Convergence, Optimal Routing and Redundancy.</a:t>
          </a:r>
        </a:p>
      </dgm:t>
    </dgm:pt>
    <dgm:pt modelId="{F1B3660E-1A66-4B5D-AFED-2F80F562E1B2}" type="parTrans" cxnId="{D7D51560-C849-40D3-9D30-E2A676D0E78E}">
      <dgm:prSet/>
      <dgm:spPr/>
      <dgm:t>
        <a:bodyPr/>
        <a:lstStyle/>
        <a:p>
          <a:endParaRPr lang="en-US"/>
        </a:p>
      </dgm:t>
    </dgm:pt>
    <dgm:pt modelId="{6A3BD817-135C-472B-BC9C-08B0B1317C54}" type="sibTrans" cxnId="{D7D51560-C849-40D3-9D30-E2A676D0E78E}">
      <dgm:prSet/>
      <dgm:spPr/>
      <dgm:t>
        <a:bodyPr/>
        <a:lstStyle/>
        <a:p>
          <a:endParaRPr lang="en-US"/>
        </a:p>
      </dgm:t>
    </dgm:pt>
    <dgm:pt modelId="{4A02106A-7247-4103-88D7-B75F7A5B54C6}">
      <dgm:prSet/>
      <dgm:spPr/>
      <dgm:t>
        <a:bodyPr/>
        <a:lstStyle/>
        <a:p>
          <a:pPr>
            <a:lnSpc>
              <a:spcPct val="100000"/>
            </a:lnSpc>
          </a:pPr>
          <a:r>
            <a:rPr lang="en-US" b="1"/>
            <a:t>VLAN Implementation</a:t>
          </a:r>
          <a:r>
            <a:rPr lang="en-US"/>
            <a:t>:                                             VLANs enhance performance, Security and Isolation, Bandwidth Efficiency and Simplified Management.</a:t>
          </a:r>
        </a:p>
      </dgm:t>
    </dgm:pt>
    <dgm:pt modelId="{B8A875F2-A599-4EED-80D2-5D608CE10E4C}" type="parTrans" cxnId="{B93F14AA-4395-44AE-A9E0-1EBAB09B86CE}">
      <dgm:prSet/>
      <dgm:spPr/>
      <dgm:t>
        <a:bodyPr/>
        <a:lstStyle/>
        <a:p>
          <a:endParaRPr lang="en-US"/>
        </a:p>
      </dgm:t>
    </dgm:pt>
    <dgm:pt modelId="{0E093A34-BA38-42C2-82B5-8CC43D32D434}" type="sibTrans" cxnId="{B93F14AA-4395-44AE-A9E0-1EBAB09B86CE}">
      <dgm:prSet/>
      <dgm:spPr/>
      <dgm:t>
        <a:bodyPr/>
        <a:lstStyle/>
        <a:p>
          <a:endParaRPr lang="en-US"/>
        </a:p>
      </dgm:t>
    </dgm:pt>
    <dgm:pt modelId="{F054B1FC-87C3-42A8-86CD-AAFC94A64662}">
      <dgm:prSet/>
      <dgm:spPr/>
      <dgm:t>
        <a:bodyPr/>
        <a:lstStyle/>
        <a:p>
          <a:pPr>
            <a:lnSpc>
              <a:spcPct val="100000"/>
            </a:lnSpc>
          </a:pPr>
          <a:r>
            <a:rPr lang="en-US" b="1"/>
            <a:t>Additional Security Measures</a:t>
          </a:r>
          <a:r>
            <a:rPr lang="en-US"/>
            <a:t>:                                      Syslog Event Violation Mode monitors suspicious events.  TFTP Servers in Tokyo provide secure file transfer capabilities.</a:t>
          </a:r>
        </a:p>
      </dgm:t>
    </dgm:pt>
    <dgm:pt modelId="{C87DF0F0-D1AC-4BC4-8223-AB6B03BBF3E6}" type="parTrans" cxnId="{947DE2F6-3C4F-45A8-9F64-373CF971FE03}">
      <dgm:prSet/>
      <dgm:spPr/>
      <dgm:t>
        <a:bodyPr/>
        <a:lstStyle/>
        <a:p>
          <a:endParaRPr lang="en-US"/>
        </a:p>
      </dgm:t>
    </dgm:pt>
    <dgm:pt modelId="{8361C464-1C6E-4332-9F20-DD40BEC5CA51}" type="sibTrans" cxnId="{947DE2F6-3C4F-45A8-9F64-373CF971FE03}">
      <dgm:prSet/>
      <dgm:spPr/>
      <dgm:t>
        <a:bodyPr/>
        <a:lstStyle/>
        <a:p>
          <a:endParaRPr lang="en-US"/>
        </a:p>
      </dgm:t>
    </dgm:pt>
    <dgm:pt modelId="{9914A752-8394-417C-B969-68E89DA1325F}" type="pres">
      <dgm:prSet presAssocID="{62795D08-9EC8-414E-AEE7-C3B6F699CB42}" presName="root" presStyleCnt="0">
        <dgm:presLayoutVars>
          <dgm:dir/>
          <dgm:resizeHandles val="exact"/>
        </dgm:presLayoutVars>
      </dgm:prSet>
      <dgm:spPr/>
    </dgm:pt>
    <dgm:pt modelId="{862B776C-E82D-494C-81D5-436B620ADCD5}" type="pres">
      <dgm:prSet presAssocID="{585CC648-6806-4BAA-8726-4036BE8D8262}" presName="compNode" presStyleCnt="0"/>
      <dgm:spPr/>
    </dgm:pt>
    <dgm:pt modelId="{24DAD8F8-4C91-4B79-970C-FEDC5EBD1368}" type="pres">
      <dgm:prSet presAssocID="{585CC648-6806-4BAA-8726-4036BE8D82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BD3647E5-9FCA-4490-807E-B8CE1298BEEB}" type="pres">
      <dgm:prSet presAssocID="{585CC648-6806-4BAA-8726-4036BE8D8262}" presName="spaceRect" presStyleCnt="0"/>
      <dgm:spPr/>
    </dgm:pt>
    <dgm:pt modelId="{3A8D921C-4293-4256-A1B8-108AA00CA967}" type="pres">
      <dgm:prSet presAssocID="{585CC648-6806-4BAA-8726-4036BE8D8262}" presName="textRect" presStyleLbl="revTx" presStyleIdx="0" presStyleCnt="3">
        <dgm:presLayoutVars>
          <dgm:chMax val="1"/>
          <dgm:chPref val="1"/>
        </dgm:presLayoutVars>
      </dgm:prSet>
      <dgm:spPr/>
    </dgm:pt>
    <dgm:pt modelId="{D377E10B-5181-4236-8151-168287F87D43}" type="pres">
      <dgm:prSet presAssocID="{6A3BD817-135C-472B-BC9C-08B0B1317C54}" presName="sibTrans" presStyleCnt="0"/>
      <dgm:spPr/>
    </dgm:pt>
    <dgm:pt modelId="{C623929A-CE7E-4E45-82AE-D629C2077B88}" type="pres">
      <dgm:prSet presAssocID="{4A02106A-7247-4103-88D7-B75F7A5B54C6}" presName="compNode" presStyleCnt="0"/>
      <dgm:spPr/>
    </dgm:pt>
    <dgm:pt modelId="{C89759E7-66D3-430D-8348-335CE210995E}" type="pres">
      <dgm:prSet presAssocID="{4A02106A-7247-4103-88D7-B75F7A5B54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07B41BF4-E015-4383-9251-8624669662C2}" type="pres">
      <dgm:prSet presAssocID="{4A02106A-7247-4103-88D7-B75F7A5B54C6}" presName="spaceRect" presStyleCnt="0"/>
      <dgm:spPr/>
    </dgm:pt>
    <dgm:pt modelId="{A0B67330-9D14-486D-A836-365A56D3D20D}" type="pres">
      <dgm:prSet presAssocID="{4A02106A-7247-4103-88D7-B75F7A5B54C6}" presName="textRect" presStyleLbl="revTx" presStyleIdx="1" presStyleCnt="3">
        <dgm:presLayoutVars>
          <dgm:chMax val="1"/>
          <dgm:chPref val="1"/>
        </dgm:presLayoutVars>
      </dgm:prSet>
      <dgm:spPr/>
    </dgm:pt>
    <dgm:pt modelId="{C42D036E-2741-4B7B-9775-FF3F84BA9E80}" type="pres">
      <dgm:prSet presAssocID="{0E093A34-BA38-42C2-82B5-8CC43D32D434}" presName="sibTrans" presStyleCnt="0"/>
      <dgm:spPr/>
    </dgm:pt>
    <dgm:pt modelId="{6D99422E-554A-40B1-B44C-031B9E6867A0}" type="pres">
      <dgm:prSet presAssocID="{F054B1FC-87C3-42A8-86CD-AAFC94A64662}" presName="compNode" presStyleCnt="0"/>
      <dgm:spPr/>
    </dgm:pt>
    <dgm:pt modelId="{6329AEAD-BEC6-4F78-A048-8927353979F2}" type="pres">
      <dgm:prSet presAssocID="{F054B1FC-87C3-42A8-86CD-AAFC94A646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8C21E84B-F0C9-499E-B488-153942F9E3D4}" type="pres">
      <dgm:prSet presAssocID="{F054B1FC-87C3-42A8-86CD-AAFC94A64662}" presName="spaceRect" presStyleCnt="0"/>
      <dgm:spPr/>
    </dgm:pt>
    <dgm:pt modelId="{1F36E3D1-C5B1-4686-8281-2DA9F04075CC}" type="pres">
      <dgm:prSet presAssocID="{F054B1FC-87C3-42A8-86CD-AAFC94A64662}" presName="textRect" presStyleLbl="revTx" presStyleIdx="2" presStyleCnt="3">
        <dgm:presLayoutVars>
          <dgm:chMax val="1"/>
          <dgm:chPref val="1"/>
        </dgm:presLayoutVars>
      </dgm:prSet>
      <dgm:spPr/>
    </dgm:pt>
  </dgm:ptLst>
  <dgm:cxnLst>
    <dgm:cxn modelId="{CC45603A-9555-4FBB-B7E5-94E3DB78223F}" type="presOf" srcId="{585CC648-6806-4BAA-8726-4036BE8D8262}" destId="{3A8D921C-4293-4256-A1B8-108AA00CA967}" srcOrd="0" destOrd="0" presId="urn:microsoft.com/office/officeart/2018/2/layout/IconLabelList"/>
    <dgm:cxn modelId="{D7D51560-C849-40D3-9D30-E2A676D0E78E}" srcId="{62795D08-9EC8-414E-AEE7-C3B6F699CB42}" destId="{585CC648-6806-4BAA-8726-4036BE8D8262}" srcOrd="0" destOrd="0" parTransId="{F1B3660E-1A66-4B5D-AFED-2F80F562E1B2}" sibTransId="{6A3BD817-135C-472B-BC9C-08B0B1317C54}"/>
    <dgm:cxn modelId="{3F0D3180-28F3-4146-ABAA-9D9636897245}" type="presOf" srcId="{4A02106A-7247-4103-88D7-B75F7A5B54C6}" destId="{A0B67330-9D14-486D-A836-365A56D3D20D}" srcOrd="0" destOrd="0" presId="urn:microsoft.com/office/officeart/2018/2/layout/IconLabelList"/>
    <dgm:cxn modelId="{C7BD51A2-6D88-4943-AD82-79D493AB0007}" type="presOf" srcId="{F054B1FC-87C3-42A8-86CD-AAFC94A64662}" destId="{1F36E3D1-C5B1-4686-8281-2DA9F04075CC}" srcOrd="0" destOrd="0" presId="urn:microsoft.com/office/officeart/2018/2/layout/IconLabelList"/>
    <dgm:cxn modelId="{B93F14AA-4395-44AE-A9E0-1EBAB09B86CE}" srcId="{62795D08-9EC8-414E-AEE7-C3B6F699CB42}" destId="{4A02106A-7247-4103-88D7-B75F7A5B54C6}" srcOrd="1" destOrd="0" parTransId="{B8A875F2-A599-4EED-80D2-5D608CE10E4C}" sibTransId="{0E093A34-BA38-42C2-82B5-8CC43D32D434}"/>
    <dgm:cxn modelId="{88187BD8-CFDF-4F9C-8BE5-D9A1F63E9EAD}" type="presOf" srcId="{62795D08-9EC8-414E-AEE7-C3B6F699CB42}" destId="{9914A752-8394-417C-B969-68E89DA1325F}" srcOrd="0" destOrd="0" presId="urn:microsoft.com/office/officeart/2018/2/layout/IconLabelList"/>
    <dgm:cxn modelId="{947DE2F6-3C4F-45A8-9F64-373CF971FE03}" srcId="{62795D08-9EC8-414E-AEE7-C3B6F699CB42}" destId="{F054B1FC-87C3-42A8-86CD-AAFC94A64662}" srcOrd="2" destOrd="0" parTransId="{C87DF0F0-D1AC-4BC4-8223-AB6B03BBF3E6}" sibTransId="{8361C464-1C6E-4332-9F20-DD40BEC5CA51}"/>
    <dgm:cxn modelId="{9D74374A-77C0-4583-934A-30EF06BEB44E}" type="presParOf" srcId="{9914A752-8394-417C-B969-68E89DA1325F}" destId="{862B776C-E82D-494C-81D5-436B620ADCD5}" srcOrd="0" destOrd="0" presId="urn:microsoft.com/office/officeart/2018/2/layout/IconLabelList"/>
    <dgm:cxn modelId="{BFC216B2-C91D-457B-A5EA-80A90D4AE7EE}" type="presParOf" srcId="{862B776C-E82D-494C-81D5-436B620ADCD5}" destId="{24DAD8F8-4C91-4B79-970C-FEDC5EBD1368}" srcOrd="0" destOrd="0" presId="urn:microsoft.com/office/officeart/2018/2/layout/IconLabelList"/>
    <dgm:cxn modelId="{CED54F67-A11A-43EF-88E9-44DC2869B01F}" type="presParOf" srcId="{862B776C-E82D-494C-81D5-436B620ADCD5}" destId="{BD3647E5-9FCA-4490-807E-B8CE1298BEEB}" srcOrd="1" destOrd="0" presId="urn:microsoft.com/office/officeart/2018/2/layout/IconLabelList"/>
    <dgm:cxn modelId="{537C7566-F3F6-44EC-8667-DE0194E54DC1}" type="presParOf" srcId="{862B776C-E82D-494C-81D5-436B620ADCD5}" destId="{3A8D921C-4293-4256-A1B8-108AA00CA967}" srcOrd="2" destOrd="0" presId="urn:microsoft.com/office/officeart/2018/2/layout/IconLabelList"/>
    <dgm:cxn modelId="{6035E60F-7AE2-4551-9A00-061E491B665E}" type="presParOf" srcId="{9914A752-8394-417C-B969-68E89DA1325F}" destId="{D377E10B-5181-4236-8151-168287F87D43}" srcOrd="1" destOrd="0" presId="urn:microsoft.com/office/officeart/2018/2/layout/IconLabelList"/>
    <dgm:cxn modelId="{74AB79A2-9702-4D86-8416-90CC013614A8}" type="presParOf" srcId="{9914A752-8394-417C-B969-68E89DA1325F}" destId="{C623929A-CE7E-4E45-82AE-D629C2077B88}" srcOrd="2" destOrd="0" presId="urn:microsoft.com/office/officeart/2018/2/layout/IconLabelList"/>
    <dgm:cxn modelId="{325794CC-A90C-4161-A677-099541E61F22}" type="presParOf" srcId="{C623929A-CE7E-4E45-82AE-D629C2077B88}" destId="{C89759E7-66D3-430D-8348-335CE210995E}" srcOrd="0" destOrd="0" presId="urn:microsoft.com/office/officeart/2018/2/layout/IconLabelList"/>
    <dgm:cxn modelId="{413FA5D1-550B-4411-AED4-DB20EBDD2C97}" type="presParOf" srcId="{C623929A-CE7E-4E45-82AE-D629C2077B88}" destId="{07B41BF4-E015-4383-9251-8624669662C2}" srcOrd="1" destOrd="0" presId="urn:microsoft.com/office/officeart/2018/2/layout/IconLabelList"/>
    <dgm:cxn modelId="{B19E0C1B-18BB-4F62-A6DD-F5784A5A3CCB}" type="presParOf" srcId="{C623929A-CE7E-4E45-82AE-D629C2077B88}" destId="{A0B67330-9D14-486D-A836-365A56D3D20D}" srcOrd="2" destOrd="0" presId="urn:microsoft.com/office/officeart/2018/2/layout/IconLabelList"/>
    <dgm:cxn modelId="{FE82E811-BA35-48D4-A512-1664D9F2419B}" type="presParOf" srcId="{9914A752-8394-417C-B969-68E89DA1325F}" destId="{C42D036E-2741-4B7B-9775-FF3F84BA9E80}" srcOrd="3" destOrd="0" presId="urn:microsoft.com/office/officeart/2018/2/layout/IconLabelList"/>
    <dgm:cxn modelId="{50F66BA4-633A-4C7F-B86F-DFC101CD7ABE}" type="presParOf" srcId="{9914A752-8394-417C-B969-68E89DA1325F}" destId="{6D99422E-554A-40B1-B44C-031B9E6867A0}" srcOrd="4" destOrd="0" presId="urn:microsoft.com/office/officeart/2018/2/layout/IconLabelList"/>
    <dgm:cxn modelId="{F4589D74-317C-421F-A7C8-F9A06320E39C}" type="presParOf" srcId="{6D99422E-554A-40B1-B44C-031B9E6867A0}" destId="{6329AEAD-BEC6-4F78-A048-8927353979F2}" srcOrd="0" destOrd="0" presId="urn:microsoft.com/office/officeart/2018/2/layout/IconLabelList"/>
    <dgm:cxn modelId="{8CF367A4-7109-4828-B085-BC8240D041C2}" type="presParOf" srcId="{6D99422E-554A-40B1-B44C-031B9E6867A0}" destId="{8C21E84B-F0C9-499E-B488-153942F9E3D4}" srcOrd="1" destOrd="0" presId="urn:microsoft.com/office/officeart/2018/2/layout/IconLabelList"/>
    <dgm:cxn modelId="{050E0910-0E1C-4515-B878-38D9BD0EC655}" type="presParOf" srcId="{6D99422E-554A-40B1-B44C-031B9E6867A0}" destId="{1F36E3D1-C5B1-4686-8281-2DA9F04075C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8266D-8167-4401-8244-79C57404B27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19D6DC0-3D5E-4B10-89CD-8DB635676799}">
      <dgm:prSet/>
      <dgm:spPr/>
      <dgm:t>
        <a:bodyPr/>
        <a:lstStyle/>
        <a:p>
          <a:pPr>
            <a:lnSpc>
              <a:spcPct val="100000"/>
            </a:lnSpc>
          </a:pPr>
          <a:r>
            <a:rPr lang="en-US" b="1" dirty="0"/>
            <a:t>ACL:</a:t>
          </a:r>
          <a:r>
            <a:rPr lang="en-US" dirty="0"/>
            <a:t>                                                                       It controls traffic flow and restricts access to network resources. Implementation: It permits traffic from Admin VLAN in Vancouver to Tokyo web server. Denies traffic from General VLANs to Admin VLANs. Restricts access to management interfaces based on RBAC roles.</a:t>
          </a:r>
        </a:p>
      </dgm:t>
    </dgm:pt>
    <dgm:pt modelId="{274FCC8D-68EB-4373-B428-21DC67C67DEE}" type="parTrans" cxnId="{A05B2F19-92BF-4412-A0C7-F1142880CE5D}">
      <dgm:prSet/>
      <dgm:spPr/>
      <dgm:t>
        <a:bodyPr/>
        <a:lstStyle/>
        <a:p>
          <a:endParaRPr lang="en-US"/>
        </a:p>
      </dgm:t>
    </dgm:pt>
    <dgm:pt modelId="{FAD81E42-37F7-489B-BBFA-F49B864C5399}" type="sibTrans" cxnId="{A05B2F19-92BF-4412-A0C7-F1142880CE5D}">
      <dgm:prSet/>
      <dgm:spPr/>
      <dgm:t>
        <a:bodyPr/>
        <a:lstStyle/>
        <a:p>
          <a:pPr>
            <a:lnSpc>
              <a:spcPct val="100000"/>
            </a:lnSpc>
          </a:pPr>
          <a:endParaRPr lang="en-US"/>
        </a:p>
      </dgm:t>
    </dgm:pt>
    <dgm:pt modelId="{6DE5EC68-66AB-4382-8E6B-E2F2D4752C52}">
      <dgm:prSet/>
      <dgm:spPr/>
      <dgm:t>
        <a:bodyPr/>
        <a:lstStyle/>
        <a:p>
          <a:pPr>
            <a:lnSpc>
              <a:spcPct val="100000"/>
            </a:lnSpc>
          </a:pPr>
          <a:r>
            <a:rPr lang="en-US" b="1" dirty="0"/>
            <a:t>RBAC:</a:t>
          </a:r>
          <a:r>
            <a:rPr lang="en-US" dirty="0"/>
            <a:t>                                                                    It controls user access to critical network devices. Limits access based on user roles within the organization. Implementation: It defines three user roles: Admin, Network Operator, Helpdesk.  Access permissions can be granted or denied based on ACLs.</a:t>
          </a:r>
        </a:p>
      </dgm:t>
    </dgm:pt>
    <dgm:pt modelId="{C404F287-8119-4ECB-A47F-4D576DE54030}" type="parTrans" cxnId="{CF5AD918-4008-4F99-BF05-265E032FEC0F}">
      <dgm:prSet/>
      <dgm:spPr/>
      <dgm:t>
        <a:bodyPr/>
        <a:lstStyle/>
        <a:p>
          <a:endParaRPr lang="en-US"/>
        </a:p>
      </dgm:t>
    </dgm:pt>
    <dgm:pt modelId="{348C9230-DA03-4E15-8EBF-641E7FFCDBFE}" type="sibTrans" cxnId="{CF5AD918-4008-4F99-BF05-265E032FEC0F}">
      <dgm:prSet/>
      <dgm:spPr/>
      <dgm:t>
        <a:bodyPr/>
        <a:lstStyle/>
        <a:p>
          <a:endParaRPr lang="en-US"/>
        </a:p>
      </dgm:t>
    </dgm:pt>
    <dgm:pt modelId="{B4BAAA7C-295F-4833-AF3C-94DEC15A79F3}" type="pres">
      <dgm:prSet presAssocID="{C178266D-8167-4401-8244-79C57404B27D}" presName="root" presStyleCnt="0">
        <dgm:presLayoutVars>
          <dgm:dir/>
          <dgm:resizeHandles val="exact"/>
        </dgm:presLayoutVars>
      </dgm:prSet>
      <dgm:spPr/>
    </dgm:pt>
    <dgm:pt modelId="{5F4B51F0-4BF0-430F-B709-AE29C8358D14}" type="pres">
      <dgm:prSet presAssocID="{C178266D-8167-4401-8244-79C57404B27D}" presName="container" presStyleCnt="0">
        <dgm:presLayoutVars>
          <dgm:dir/>
          <dgm:resizeHandles val="exact"/>
        </dgm:presLayoutVars>
      </dgm:prSet>
      <dgm:spPr/>
    </dgm:pt>
    <dgm:pt modelId="{8971B956-E76D-492D-90E2-67FF82A4A2D9}" type="pres">
      <dgm:prSet presAssocID="{719D6DC0-3D5E-4B10-89CD-8DB635676799}" presName="compNode" presStyleCnt="0"/>
      <dgm:spPr/>
    </dgm:pt>
    <dgm:pt modelId="{40B00D07-8D13-4E1F-A808-8C46CEE42203}" type="pres">
      <dgm:prSet presAssocID="{719D6DC0-3D5E-4B10-89CD-8DB635676799}" presName="iconBgRect" presStyleLbl="bgShp" presStyleIdx="0" presStyleCnt="2"/>
      <dgm:spPr/>
    </dgm:pt>
    <dgm:pt modelId="{37EA3DE7-C9D6-459B-A754-494C70676AD3}" type="pres">
      <dgm:prSet presAssocID="{719D6DC0-3D5E-4B10-89CD-8DB6356767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E5A18D1A-913D-49CF-840E-FE98F6FD4DD9}" type="pres">
      <dgm:prSet presAssocID="{719D6DC0-3D5E-4B10-89CD-8DB635676799}" presName="spaceRect" presStyleCnt="0"/>
      <dgm:spPr/>
    </dgm:pt>
    <dgm:pt modelId="{32560999-D43A-40DE-8C33-79EE0F911F84}" type="pres">
      <dgm:prSet presAssocID="{719D6DC0-3D5E-4B10-89CD-8DB635676799}" presName="textRect" presStyleLbl="revTx" presStyleIdx="0" presStyleCnt="2">
        <dgm:presLayoutVars>
          <dgm:chMax val="1"/>
          <dgm:chPref val="1"/>
        </dgm:presLayoutVars>
      </dgm:prSet>
      <dgm:spPr/>
    </dgm:pt>
    <dgm:pt modelId="{D0086118-36AE-4F2E-8AEC-367EBEA1D9F6}" type="pres">
      <dgm:prSet presAssocID="{FAD81E42-37F7-489B-BBFA-F49B864C5399}" presName="sibTrans" presStyleLbl="sibTrans2D1" presStyleIdx="0" presStyleCnt="0"/>
      <dgm:spPr/>
    </dgm:pt>
    <dgm:pt modelId="{FA31A59D-F89F-4E62-ABD0-CD2270E4F8EF}" type="pres">
      <dgm:prSet presAssocID="{6DE5EC68-66AB-4382-8E6B-E2F2D4752C52}" presName="compNode" presStyleCnt="0"/>
      <dgm:spPr/>
    </dgm:pt>
    <dgm:pt modelId="{834E7DCE-B206-4DCB-A8C4-38D73AFE2AD8}" type="pres">
      <dgm:prSet presAssocID="{6DE5EC68-66AB-4382-8E6B-E2F2D4752C52}" presName="iconBgRect" presStyleLbl="bgShp" presStyleIdx="1" presStyleCnt="2"/>
      <dgm:spPr/>
    </dgm:pt>
    <dgm:pt modelId="{3B3089C7-B150-495F-BE5F-AFF773D55E1F}" type="pres">
      <dgm:prSet presAssocID="{6DE5EC68-66AB-4382-8E6B-E2F2D4752C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91D3F2C3-E229-4B99-BD80-212093B8E3FE}" type="pres">
      <dgm:prSet presAssocID="{6DE5EC68-66AB-4382-8E6B-E2F2D4752C52}" presName="spaceRect" presStyleCnt="0"/>
      <dgm:spPr/>
    </dgm:pt>
    <dgm:pt modelId="{FB58F946-E808-4548-B449-E7CB6D4F4EFC}" type="pres">
      <dgm:prSet presAssocID="{6DE5EC68-66AB-4382-8E6B-E2F2D4752C52}" presName="textRect" presStyleLbl="revTx" presStyleIdx="1" presStyleCnt="2">
        <dgm:presLayoutVars>
          <dgm:chMax val="1"/>
          <dgm:chPref val="1"/>
        </dgm:presLayoutVars>
      </dgm:prSet>
      <dgm:spPr/>
    </dgm:pt>
  </dgm:ptLst>
  <dgm:cxnLst>
    <dgm:cxn modelId="{AC000409-97AF-48CD-A636-BB08C7B30E27}" type="presOf" srcId="{719D6DC0-3D5E-4B10-89CD-8DB635676799}" destId="{32560999-D43A-40DE-8C33-79EE0F911F84}" srcOrd="0" destOrd="0" presId="urn:microsoft.com/office/officeart/2018/2/layout/IconCircleList"/>
    <dgm:cxn modelId="{CF5AD918-4008-4F99-BF05-265E032FEC0F}" srcId="{C178266D-8167-4401-8244-79C57404B27D}" destId="{6DE5EC68-66AB-4382-8E6B-E2F2D4752C52}" srcOrd="1" destOrd="0" parTransId="{C404F287-8119-4ECB-A47F-4D576DE54030}" sibTransId="{348C9230-DA03-4E15-8EBF-641E7FFCDBFE}"/>
    <dgm:cxn modelId="{A05B2F19-92BF-4412-A0C7-F1142880CE5D}" srcId="{C178266D-8167-4401-8244-79C57404B27D}" destId="{719D6DC0-3D5E-4B10-89CD-8DB635676799}" srcOrd="0" destOrd="0" parTransId="{274FCC8D-68EB-4373-B428-21DC67C67DEE}" sibTransId="{FAD81E42-37F7-489B-BBFA-F49B864C5399}"/>
    <dgm:cxn modelId="{E9D47B4E-49A0-49B4-9A96-B64B5689B3C6}" type="presOf" srcId="{6DE5EC68-66AB-4382-8E6B-E2F2D4752C52}" destId="{FB58F946-E808-4548-B449-E7CB6D4F4EFC}" srcOrd="0" destOrd="0" presId="urn:microsoft.com/office/officeart/2018/2/layout/IconCircleList"/>
    <dgm:cxn modelId="{8FEA8F98-DC5D-4190-8BA0-74B128CD6A63}" type="presOf" srcId="{C178266D-8167-4401-8244-79C57404B27D}" destId="{B4BAAA7C-295F-4833-AF3C-94DEC15A79F3}" srcOrd="0" destOrd="0" presId="urn:microsoft.com/office/officeart/2018/2/layout/IconCircleList"/>
    <dgm:cxn modelId="{FA425AB4-1F49-4B08-9594-04B4FAF10107}" type="presOf" srcId="{FAD81E42-37F7-489B-BBFA-F49B864C5399}" destId="{D0086118-36AE-4F2E-8AEC-367EBEA1D9F6}" srcOrd="0" destOrd="0" presId="urn:microsoft.com/office/officeart/2018/2/layout/IconCircleList"/>
    <dgm:cxn modelId="{E7C735E9-5F91-4B5B-8437-4CCD74B66F12}" type="presParOf" srcId="{B4BAAA7C-295F-4833-AF3C-94DEC15A79F3}" destId="{5F4B51F0-4BF0-430F-B709-AE29C8358D14}" srcOrd="0" destOrd="0" presId="urn:microsoft.com/office/officeart/2018/2/layout/IconCircleList"/>
    <dgm:cxn modelId="{4CC26383-92DD-4A77-8F41-9E07B5E365C5}" type="presParOf" srcId="{5F4B51F0-4BF0-430F-B709-AE29C8358D14}" destId="{8971B956-E76D-492D-90E2-67FF82A4A2D9}" srcOrd="0" destOrd="0" presId="urn:microsoft.com/office/officeart/2018/2/layout/IconCircleList"/>
    <dgm:cxn modelId="{A4E10728-209E-4074-8922-838F738ADCD9}" type="presParOf" srcId="{8971B956-E76D-492D-90E2-67FF82A4A2D9}" destId="{40B00D07-8D13-4E1F-A808-8C46CEE42203}" srcOrd="0" destOrd="0" presId="urn:microsoft.com/office/officeart/2018/2/layout/IconCircleList"/>
    <dgm:cxn modelId="{5B50D703-3F5D-431D-8778-14B3CB2BF05F}" type="presParOf" srcId="{8971B956-E76D-492D-90E2-67FF82A4A2D9}" destId="{37EA3DE7-C9D6-459B-A754-494C70676AD3}" srcOrd="1" destOrd="0" presId="urn:microsoft.com/office/officeart/2018/2/layout/IconCircleList"/>
    <dgm:cxn modelId="{322C25CC-4F98-499D-8544-C172B2300D46}" type="presParOf" srcId="{8971B956-E76D-492D-90E2-67FF82A4A2D9}" destId="{E5A18D1A-913D-49CF-840E-FE98F6FD4DD9}" srcOrd="2" destOrd="0" presId="urn:microsoft.com/office/officeart/2018/2/layout/IconCircleList"/>
    <dgm:cxn modelId="{7D294B7C-B45B-43C9-A2A4-8A62B87D062F}" type="presParOf" srcId="{8971B956-E76D-492D-90E2-67FF82A4A2D9}" destId="{32560999-D43A-40DE-8C33-79EE0F911F84}" srcOrd="3" destOrd="0" presId="urn:microsoft.com/office/officeart/2018/2/layout/IconCircleList"/>
    <dgm:cxn modelId="{321C93E7-5258-4844-A4A5-344C1C254FF5}" type="presParOf" srcId="{5F4B51F0-4BF0-430F-B709-AE29C8358D14}" destId="{D0086118-36AE-4F2E-8AEC-367EBEA1D9F6}" srcOrd="1" destOrd="0" presId="urn:microsoft.com/office/officeart/2018/2/layout/IconCircleList"/>
    <dgm:cxn modelId="{0AC5A2EA-21B1-47F7-AB55-F2599CA98B90}" type="presParOf" srcId="{5F4B51F0-4BF0-430F-B709-AE29C8358D14}" destId="{FA31A59D-F89F-4E62-ABD0-CD2270E4F8EF}" srcOrd="2" destOrd="0" presId="urn:microsoft.com/office/officeart/2018/2/layout/IconCircleList"/>
    <dgm:cxn modelId="{13E58F11-C49A-46FC-8700-11DACAC9A852}" type="presParOf" srcId="{FA31A59D-F89F-4E62-ABD0-CD2270E4F8EF}" destId="{834E7DCE-B206-4DCB-A8C4-38D73AFE2AD8}" srcOrd="0" destOrd="0" presId="urn:microsoft.com/office/officeart/2018/2/layout/IconCircleList"/>
    <dgm:cxn modelId="{3034BE1C-4B7B-402A-968C-E3D0B63107A1}" type="presParOf" srcId="{FA31A59D-F89F-4E62-ABD0-CD2270E4F8EF}" destId="{3B3089C7-B150-495F-BE5F-AFF773D55E1F}" srcOrd="1" destOrd="0" presId="urn:microsoft.com/office/officeart/2018/2/layout/IconCircleList"/>
    <dgm:cxn modelId="{60C62ED5-77AC-4333-92DE-EFFF595AD4E6}" type="presParOf" srcId="{FA31A59D-F89F-4E62-ABD0-CD2270E4F8EF}" destId="{91D3F2C3-E229-4B99-BD80-212093B8E3FE}" srcOrd="2" destOrd="0" presId="urn:microsoft.com/office/officeart/2018/2/layout/IconCircleList"/>
    <dgm:cxn modelId="{DDE8718D-CEA6-4442-8349-69D14A343355}" type="presParOf" srcId="{FA31A59D-F89F-4E62-ABD0-CD2270E4F8EF}" destId="{FB58F946-E808-4548-B449-E7CB6D4F4EF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6551BB-31FC-4CF3-8968-9BAED460DF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24066C5-0585-4F28-9195-1C5E571991E0}">
      <dgm:prSet/>
      <dgm:spPr/>
      <dgm:t>
        <a:bodyPr/>
        <a:lstStyle/>
        <a:p>
          <a:pPr>
            <a:lnSpc>
              <a:spcPct val="100000"/>
            </a:lnSpc>
          </a:pPr>
          <a:r>
            <a:rPr lang="en-US" b="1"/>
            <a:t>Port-Security:                                                                 </a:t>
          </a:r>
          <a:r>
            <a:rPr lang="en-US"/>
            <a:t>It prevents unauthorized device connections.  Centralizes logging for monitoring and troubleshooting.                                        Implementation: Port-Security limits each port to one connected device.  </a:t>
          </a:r>
        </a:p>
      </dgm:t>
    </dgm:pt>
    <dgm:pt modelId="{D56D965D-C5CD-40CA-91AF-3BC3ACBE9359}" type="parTrans" cxnId="{6BDB93A6-2210-4D89-8CDB-D2D23FED677A}">
      <dgm:prSet/>
      <dgm:spPr/>
      <dgm:t>
        <a:bodyPr/>
        <a:lstStyle/>
        <a:p>
          <a:endParaRPr lang="en-US"/>
        </a:p>
      </dgm:t>
    </dgm:pt>
    <dgm:pt modelId="{E28B5333-FC97-438E-913D-8B555DE4D20C}" type="sibTrans" cxnId="{6BDB93A6-2210-4D89-8CDB-D2D23FED677A}">
      <dgm:prSet/>
      <dgm:spPr/>
      <dgm:t>
        <a:bodyPr/>
        <a:lstStyle/>
        <a:p>
          <a:pPr>
            <a:lnSpc>
              <a:spcPct val="100000"/>
            </a:lnSpc>
          </a:pPr>
          <a:endParaRPr lang="en-US"/>
        </a:p>
      </dgm:t>
    </dgm:pt>
    <dgm:pt modelId="{F11E2CCE-459C-4004-9344-483E1C9B4E9B}">
      <dgm:prSet/>
      <dgm:spPr/>
      <dgm:t>
        <a:bodyPr/>
        <a:lstStyle/>
        <a:p>
          <a:pPr>
            <a:lnSpc>
              <a:spcPct val="100000"/>
            </a:lnSpc>
          </a:pPr>
          <a:r>
            <a:rPr lang="en-US" b="1"/>
            <a:t>Syslog:                                                                      </a:t>
          </a:r>
          <a:r>
            <a:rPr lang="en-US"/>
            <a:t>Syslog events are sent to centralized server in Tokyo for auditing.</a:t>
          </a:r>
        </a:p>
      </dgm:t>
    </dgm:pt>
    <dgm:pt modelId="{F0657596-4E77-461C-B4E9-F0FE22584679}" type="parTrans" cxnId="{0DC3C1F1-6F35-416F-B6ED-7F516C2EEB28}">
      <dgm:prSet/>
      <dgm:spPr/>
      <dgm:t>
        <a:bodyPr/>
        <a:lstStyle/>
        <a:p>
          <a:endParaRPr lang="en-US"/>
        </a:p>
      </dgm:t>
    </dgm:pt>
    <dgm:pt modelId="{440B7B88-DE9C-4590-80A1-B4202D191B5D}" type="sibTrans" cxnId="{0DC3C1F1-6F35-416F-B6ED-7F516C2EEB28}">
      <dgm:prSet/>
      <dgm:spPr/>
      <dgm:t>
        <a:bodyPr/>
        <a:lstStyle/>
        <a:p>
          <a:pPr>
            <a:lnSpc>
              <a:spcPct val="100000"/>
            </a:lnSpc>
          </a:pPr>
          <a:endParaRPr lang="en-US"/>
        </a:p>
      </dgm:t>
    </dgm:pt>
    <dgm:pt modelId="{2E5CFC4D-7034-49E1-82DC-02BABC8BC4F1}">
      <dgm:prSet/>
      <dgm:spPr/>
      <dgm:t>
        <a:bodyPr/>
        <a:lstStyle/>
        <a:p>
          <a:pPr>
            <a:lnSpc>
              <a:spcPct val="100000"/>
            </a:lnSpc>
          </a:pPr>
          <a:r>
            <a:rPr lang="en-US" b="1"/>
            <a:t>TFTP Server:                                                                 </a:t>
          </a:r>
          <a:r>
            <a:rPr lang="en-US"/>
            <a:t>It centralizes location for device configuration backups and updates.  Security Measures: Access restricted based on RBAC roles. Regularly updated passwords and secure file transfer protocols implemented. Limited access to TFTP server from specific management VLANs.  Regular monitoring and auditing of TFTP server activity logs.</a:t>
          </a:r>
        </a:p>
      </dgm:t>
    </dgm:pt>
    <dgm:pt modelId="{31E644A1-E563-4F88-B8EB-34228C6BE87B}" type="parTrans" cxnId="{A44389DD-2E86-4E8A-A352-65F4545DCDEE}">
      <dgm:prSet/>
      <dgm:spPr/>
      <dgm:t>
        <a:bodyPr/>
        <a:lstStyle/>
        <a:p>
          <a:endParaRPr lang="en-US"/>
        </a:p>
      </dgm:t>
    </dgm:pt>
    <dgm:pt modelId="{BCE965E7-04DE-4BBA-84A4-F6104CC4251F}" type="sibTrans" cxnId="{A44389DD-2E86-4E8A-A352-65F4545DCDEE}">
      <dgm:prSet/>
      <dgm:spPr/>
      <dgm:t>
        <a:bodyPr/>
        <a:lstStyle/>
        <a:p>
          <a:endParaRPr lang="en-US"/>
        </a:p>
      </dgm:t>
    </dgm:pt>
    <dgm:pt modelId="{771F22C4-8353-40ED-98F7-25C4B0B4757E}" type="pres">
      <dgm:prSet presAssocID="{7E6551BB-31FC-4CF3-8968-9BAED460DFEC}" presName="root" presStyleCnt="0">
        <dgm:presLayoutVars>
          <dgm:dir/>
          <dgm:resizeHandles val="exact"/>
        </dgm:presLayoutVars>
      </dgm:prSet>
      <dgm:spPr/>
    </dgm:pt>
    <dgm:pt modelId="{22649DA5-6A3A-4FE4-976A-C666D9FB325A}" type="pres">
      <dgm:prSet presAssocID="{7E6551BB-31FC-4CF3-8968-9BAED460DFEC}" presName="container" presStyleCnt="0">
        <dgm:presLayoutVars>
          <dgm:dir/>
          <dgm:resizeHandles val="exact"/>
        </dgm:presLayoutVars>
      </dgm:prSet>
      <dgm:spPr/>
    </dgm:pt>
    <dgm:pt modelId="{2BB5DCE6-A060-47ED-9A66-EC53540F7ED7}" type="pres">
      <dgm:prSet presAssocID="{A24066C5-0585-4F28-9195-1C5E571991E0}" presName="compNode" presStyleCnt="0"/>
      <dgm:spPr/>
    </dgm:pt>
    <dgm:pt modelId="{43DE9A1F-713C-46A0-9269-BE54C250483D}" type="pres">
      <dgm:prSet presAssocID="{A24066C5-0585-4F28-9195-1C5E571991E0}" presName="iconBgRect" presStyleLbl="bgShp" presStyleIdx="0" presStyleCnt="3"/>
      <dgm:spPr/>
    </dgm:pt>
    <dgm:pt modelId="{C7D3FA73-E960-40EB-A0EB-7652F698D5D4}" type="pres">
      <dgm:prSet presAssocID="{A24066C5-0585-4F28-9195-1C5E571991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ug boat"/>
        </a:ext>
      </dgm:extLst>
    </dgm:pt>
    <dgm:pt modelId="{F863BD25-5255-4DA7-B24A-18AD8AA56E60}" type="pres">
      <dgm:prSet presAssocID="{A24066C5-0585-4F28-9195-1C5E571991E0}" presName="spaceRect" presStyleCnt="0"/>
      <dgm:spPr/>
    </dgm:pt>
    <dgm:pt modelId="{5C7AE257-F72E-46A1-BD75-3D13B45ADAB7}" type="pres">
      <dgm:prSet presAssocID="{A24066C5-0585-4F28-9195-1C5E571991E0}" presName="textRect" presStyleLbl="revTx" presStyleIdx="0" presStyleCnt="3">
        <dgm:presLayoutVars>
          <dgm:chMax val="1"/>
          <dgm:chPref val="1"/>
        </dgm:presLayoutVars>
      </dgm:prSet>
      <dgm:spPr/>
    </dgm:pt>
    <dgm:pt modelId="{088F7938-5C55-4F52-B573-BE64A2087179}" type="pres">
      <dgm:prSet presAssocID="{E28B5333-FC97-438E-913D-8B555DE4D20C}" presName="sibTrans" presStyleLbl="sibTrans2D1" presStyleIdx="0" presStyleCnt="0"/>
      <dgm:spPr/>
    </dgm:pt>
    <dgm:pt modelId="{B9660123-46E2-4E80-97D1-D38FC844A9AC}" type="pres">
      <dgm:prSet presAssocID="{F11E2CCE-459C-4004-9344-483E1C9B4E9B}" presName="compNode" presStyleCnt="0"/>
      <dgm:spPr/>
    </dgm:pt>
    <dgm:pt modelId="{76AF3034-8948-4E6C-B04E-8CA08AA02A3F}" type="pres">
      <dgm:prSet presAssocID="{F11E2CCE-459C-4004-9344-483E1C9B4E9B}" presName="iconBgRect" presStyleLbl="bgShp" presStyleIdx="1" presStyleCnt="3"/>
      <dgm:spPr/>
    </dgm:pt>
    <dgm:pt modelId="{8E60DE22-2670-499F-BF89-639EB83246A2}" type="pres">
      <dgm:prSet presAssocID="{F11E2CCE-459C-4004-9344-483E1C9B4E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E9AC3853-2DD7-4872-9DD2-5137F11DF3D0}" type="pres">
      <dgm:prSet presAssocID="{F11E2CCE-459C-4004-9344-483E1C9B4E9B}" presName="spaceRect" presStyleCnt="0"/>
      <dgm:spPr/>
    </dgm:pt>
    <dgm:pt modelId="{3C82F23A-6DE7-4908-B524-3EC3BA79BE1C}" type="pres">
      <dgm:prSet presAssocID="{F11E2CCE-459C-4004-9344-483E1C9B4E9B}" presName="textRect" presStyleLbl="revTx" presStyleIdx="1" presStyleCnt="3">
        <dgm:presLayoutVars>
          <dgm:chMax val="1"/>
          <dgm:chPref val="1"/>
        </dgm:presLayoutVars>
      </dgm:prSet>
      <dgm:spPr/>
    </dgm:pt>
    <dgm:pt modelId="{4D04B50E-FC2E-4956-960C-4309E49FF9E4}" type="pres">
      <dgm:prSet presAssocID="{440B7B88-DE9C-4590-80A1-B4202D191B5D}" presName="sibTrans" presStyleLbl="sibTrans2D1" presStyleIdx="0" presStyleCnt="0"/>
      <dgm:spPr/>
    </dgm:pt>
    <dgm:pt modelId="{627ABDEB-657F-403D-885A-DEE5C51659D5}" type="pres">
      <dgm:prSet presAssocID="{2E5CFC4D-7034-49E1-82DC-02BABC8BC4F1}" presName="compNode" presStyleCnt="0"/>
      <dgm:spPr/>
    </dgm:pt>
    <dgm:pt modelId="{1C73F431-75E8-4E77-A279-0EBB591B236D}" type="pres">
      <dgm:prSet presAssocID="{2E5CFC4D-7034-49E1-82DC-02BABC8BC4F1}" presName="iconBgRect" presStyleLbl="bgShp" presStyleIdx="2" presStyleCnt="3"/>
      <dgm:spPr/>
    </dgm:pt>
    <dgm:pt modelId="{B3A9861C-BCEF-42FF-B627-EDA3E9FB3FB8}" type="pres">
      <dgm:prSet presAssocID="{2E5CFC4D-7034-49E1-82DC-02BABC8BC4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C78CD3FF-E411-4F2F-B245-3B100E635CB8}" type="pres">
      <dgm:prSet presAssocID="{2E5CFC4D-7034-49E1-82DC-02BABC8BC4F1}" presName="spaceRect" presStyleCnt="0"/>
      <dgm:spPr/>
    </dgm:pt>
    <dgm:pt modelId="{C697767F-87A3-409E-AE6B-1401D85EDB7A}" type="pres">
      <dgm:prSet presAssocID="{2E5CFC4D-7034-49E1-82DC-02BABC8BC4F1}" presName="textRect" presStyleLbl="revTx" presStyleIdx="2" presStyleCnt="3">
        <dgm:presLayoutVars>
          <dgm:chMax val="1"/>
          <dgm:chPref val="1"/>
        </dgm:presLayoutVars>
      </dgm:prSet>
      <dgm:spPr/>
    </dgm:pt>
  </dgm:ptLst>
  <dgm:cxnLst>
    <dgm:cxn modelId="{71BAC812-C6DB-40E2-8D06-86278E738DF9}" type="presOf" srcId="{2E5CFC4D-7034-49E1-82DC-02BABC8BC4F1}" destId="{C697767F-87A3-409E-AE6B-1401D85EDB7A}" srcOrd="0" destOrd="0" presId="urn:microsoft.com/office/officeart/2018/2/layout/IconCircleList"/>
    <dgm:cxn modelId="{48F0F25D-8979-44A4-AF22-25556EBE2226}" type="presOf" srcId="{440B7B88-DE9C-4590-80A1-B4202D191B5D}" destId="{4D04B50E-FC2E-4956-960C-4309E49FF9E4}" srcOrd="0" destOrd="0" presId="urn:microsoft.com/office/officeart/2018/2/layout/IconCircleList"/>
    <dgm:cxn modelId="{5C280D44-8643-44B2-AEFD-4A9AC24F68E4}" type="presOf" srcId="{A24066C5-0585-4F28-9195-1C5E571991E0}" destId="{5C7AE257-F72E-46A1-BD75-3D13B45ADAB7}" srcOrd="0" destOrd="0" presId="urn:microsoft.com/office/officeart/2018/2/layout/IconCircleList"/>
    <dgm:cxn modelId="{B9EF4F8E-6552-4169-927D-82126BD7AF0F}" type="presOf" srcId="{F11E2CCE-459C-4004-9344-483E1C9B4E9B}" destId="{3C82F23A-6DE7-4908-B524-3EC3BA79BE1C}" srcOrd="0" destOrd="0" presId="urn:microsoft.com/office/officeart/2018/2/layout/IconCircleList"/>
    <dgm:cxn modelId="{6BDB93A6-2210-4D89-8CDB-D2D23FED677A}" srcId="{7E6551BB-31FC-4CF3-8968-9BAED460DFEC}" destId="{A24066C5-0585-4F28-9195-1C5E571991E0}" srcOrd="0" destOrd="0" parTransId="{D56D965D-C5CD-40CA-91AF-3BC3ACBE9359}" sibTransId="{E28B5333-FC97-438E-913D-8B555DE4D20C}"/>
    <dgm:cxn modelId="{2FF669AC-ECA2-4182-95FD-48BE417A6D98}" type="presOf" srcId="{7E6551BB-31FC-4CF3-8968-9BAED460DFEC}" destId="{771F22C4-8353-40ED-98F7-25C4B0B4757E}" srcOrd="0" destOrd="0" presId="urn:microsoft.com/office/officeart/2018/2/layout/IconCircleList"/>
    <dgm:cxn modelId="{E9F0FABC-AD7B-4D06-BECE-564E8341AD44}" type="presOf" srcId="{E28B5333-FC97-438E-913D-8B555DE4D20C}" destId="{088F7938-5C55-4F52-B573-BE64A2087179}" srcOrd="0" destOrd="0" presId="urn:microsoft.com/office/officeart/2018/2/layout/IconCircleList"/>
    <dgm:cxn modelId="{A44389DD-2E86-4E8A-A352-65F4545DCDEE}" srcId="{7E6551BB-31FC-4CF3-8968-9BAED460DFEC}" destId="{2E5CFC4D-7034-49E1-82DC-02BABC8BC4F1}" srcOrd="2" destOrd="0" parTransId="{31E644A1-E563-4F88-B8EB-34228C6BE87B}" sibTransId="{BCE965E7-04DE-4BBA-84A4-F6104CC4251F}"/>
    <dgm:cxn modelId="{0DC3C1F1-6F35-416F-B6ED-7F516C2EEB28}" srcId="{7E6551BB-31FC-4CF3-8968-9BAED460DFEC}" destId="{F11E2CCE-459C-4004-9344-483E1C9B4E9B}" srcOrd="1" destOrd="0" parTransId="{F0657596-4E77-461C-B4E9-F0FE22584679}" sibTransId="{440B7B88-DE9C-4590-80A1-B4202D191B5D}"/>
    <dgm:cxn modelId="{A83980A0-8A1A-4B57-B32D-9FD262664228}" type="presParOf" srcId="{771F22C4-8353-40ED-98F7-25C4B0B4757E}" destId="{22649DA5-6A3A-4FE4-976A-C666D9FB325A}" srcOrd="0" destOrd="0" presId="urn:microsoft.com/office/officeart/2018/2/layout/IconCircleList"/>
    <dgm:cxn modelId="{6075FED4-CE7B-4B6D-AA52-DA9C30289F02}" type="presParOf" srcId="{22649DA5-6A3A-4FE4-976A-C666D9FB325A}" destId="{2BB5DCE6-A060-47ED-9A66-EC53540F7ED7}" srcOrd="0" destOrd="0" presId="urn:microsoft.com/office/officeart/2018/2/layout/IconCircleList"/>
    <dgm:cxn modelId="{51852BC0-7956-42FE-822A-780CB0502C9A}" type="presParOf" srcId="{2BB5DCE6-A060-47ED-9A66-EC53540F7ED7}" destId="{43DE9A1F-713C-46A0-9269-BE54C250483D}" srcOrd="0" destOrd="0" presId="urn:microsoft.com/office/officeart/2018/2/layout/IconCircleList"/>
    <dgm:cxn modelId="{F7A0983B-56E0-4ACC-96D0-8CAC168334AD}" type="presParOf" srcId="{2BB5DCE6-A060-47ED-9A66-EC53540F7ED7}" destId="{C7D3FA73-E960-40EB-A0EB-7652F698D5D4}" srcOrd="1" destOrd="0" presId="urn:microsoft.com/office/officeart/2018/2/layout/IconCircleList"/>
    <dgm:cxn modelId="{A5DD2307-8686-4DA0-9332-48683AA67434}" type="presParOf" srcId="{2BB5DCE6-A060-47ED-9A66-EC53540F7ED7}" destId="{F863BD25-5255-4DA7-B24A-18AD8AA56E60}" srcOrd="2" destOrd="0" presId="urn:microsoft.com/office/officeart/2018/2/layout/IconCircleList"/>
    <dgm:cxn modelId="{67F7E7B2-06E2-4259-9836-94FDC9552513}" type="presParOf" srcId="{2BB5DCE6-A060-47ED-9A66-EC53540F7ED7}" destId="{5C7AE257-F72E-46A1-BD75-3D13B45ADAB7}" srcOrd="3" destOrd="0" presId="urn:microsoft.com/office/officeart/2018/2/layout/IconCircleList"/>
    <dgm:cxn modelId="{020CDC69-F587-49C0-8DA0-4F97CC7A8D73}" type="presParOf" srcId="{22649DA5-6A3A-4FE4-976A-C666D9FB325A}" destId="{088F7938-5C55-4F52-B573-BE64A2087179}" srcOrd="1" destOrd="0" presId="urn:microsoft.com/office/officeart/2018/2/layout/IconCircleList"/>
    <dgm:cxn modelId="{7CA20235-BA64-4A64-8EA2-274107547B41}" type="presParOf" srcId="{22649DA5-6A3A-4FE4-976A-C666D9FB325A}" destId="{B9660123-46E2-4E80-97D1-D38FC844A9AC}" srcOrd="2" destOrd="0" presId="urn:microsoft.com/office/officeart/2018/2/layout/IconCircleList"/>
    <dgm:cxn modelId="{54145F38-C7D5-4EC7-8C9E-CD724B2B3A71}" type="presParOf" srcId="{B9660123-46E2-4E80-97D1-D38FC844A9AC}" destId="{76AF3034-8948-4E6C-B04E-8CA08AA02A3F}" srcOrd="0" destOrd="0" presId="urn:microsoft.com/office/officeart/2018/2/layout/IconCircleList"/>
    <dgm:cxn modelId="{2E57B75F-46E6-4D90-9F41-C4CFC7EE83E1}" type="presParOf" srcId="{B9660123-46E2-4E80-97D1-D38FC844A9AC}" destId="{8E60DE22-2670-499F-BF89-639EB83246A2}" srcOrd="1" destOrd="0" presId="urn:microsoft.com/office/officeart/2018/2/layout/IconCircleList"/>
    <dgm:cxn modelId="{401DA277-7C1E-4B6A-807E-41B84FACCBFA}" type="presParOf" srcId="{B9660123-46E2-4E80-97D1-D38FC844A9AC}" destId="{E9AC3853-2DD7-4872-9DD2-5137F11DF3D0}" srcOrd="2" destOrd="0" presId="urn:microsoft.com/office/officeart/2018/2/layout/IconCircleList"/>
    <dgm:cxn modelId="{0A4FC589-E548-46DC-B11E-2C4434158BDC}" type="presParOf" srcId="{B9660123-46E2-4E80-97D1-D38FC844A9AC}" destId="{3C82F23A-6DE7-4908-B524-3EC3BA79BE1C}" srcOrd="3" destOrd="0" presId="urn:microsoft.com/office/officeart/2018/2/layout/IconCircleList"/>
    <dgm:cxn modelId="{3E2F091D-6703-4C08-BC5A-FF809480DE8E}" type="presParOf" srcId="{22649DA5-6A3A-4FE4-976A-C666D9FB325A}" destId="{4D04B50E-FC2E-4956-960C-4309E49FF9E4}" srcOrd="3" destOrd="0" presId="urn:microsoft.com/office/officeart/2018/2/layout/IconCircleList"/>
    <dgm:cxn modelId="{F6F35543-1636-43DD-8071-9122892348D4}" type="presParOf" srcId="{22649DA5-6A3A-4FE4-976A-C666D9FB325A}" destId="{627ABDEB-657F-403D-885A-DEE5C51659D5}" srcOrd="4" destOrd="0" presId="urn:microsoft.com/office/officeart/2018/2/layout/IconCircleList"/>
    <dgm:cxn modelId="{61A84E9A-C215-4E22-83E3-472C6D60609F}" type="presParOf" srcId="{627ABDEB-657F-403D-885A-DEE5C51659D5}" destId="{1C73F431-75E8-4E77-A279-0EBB591B236D}" srcOrd="0" destOrd="0" presId="urn:microsoft.com/office/officeart/2018/2/layout/IconCircleList"/>
    <dgm:cxn modelId="{7F3DAEF8-49A5-4DBC-A4B8-6809BCF9D077}" type="presParOf" srcId="{627ABDEB-657F-403D-885A-DEE5C51659D5}" destId="{B3A9861C-BCEF-42FF-B627-EDA3E9FB3FB8}" srcOrd="1" destOrd="0" presId="urn:microsoft.com/office/officeart/2018/2/layout/IconCircleList"/>
    <dgm:cxn modelId="{6E6FD064-C855-44DE-8B05-0CAD28D00A47}" type="presParOf" srcId="{627ABDEB-657F-403D-885A-DEE5C51659D5}" destId="{C78CD3FF-E411-4F2F-B245-3B100E635CB8}" srcOrd="2" destOrd="0" presId="urn:microsoft.com/office/officeart/2018/2/layout/IconCircleList"/>
    <dgm:cxn modelId="{33E431FF-08B5-4861-AA5B-2C0C08B205CA}" type="presParOf" srcId="{627ABDEB-657F-403D-885A-DEE5C51659D5}" destId="{C697767F-87A3-409E-AE6B-1401D85EDB7A}"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193326-1798-4F57-B915-E79626EA74A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E53A194-A28F-44E4-832B-00A6D2057EF8}">
      <dgm:prSet/>
      <dgm:spPr/>
      <dgm:t>
        <a:bodyPr/>
        <a:lstStyle/>
        <a:p>
          <a:pPr>
            <a:lnSpc>
              <a:spcPct val="100000"/>
            </a:lnSpc>
            <a:defRPr cap="all"/>
          </a:pPr>
          <a:r>
            <a:rPr lang="en-US" b="1"/>
            <a:t>Scalability:</a:t>
          </a:r>
          <a:r>
            <a:rPr lang="en-US"/>
            <a:t>                                                                  New VLANs can be added to accommodate organizational growth and expansion into new locations. </a:t>
          </a:r>
        </a:p>
      </dgm:t>
    </dgm:pt>
    <dgm:pt modelId="{BD9B5AB6-A948-47AE-BE50-B098ECCFB3F0}" type="parTrans" cxnId="{F9287F5E-840F-4AE2-AD22-AEE1A2E73C5E}">
      <dgm:prSet/>
      <dgm:spPr/>
      <dgm:t>
        <a:bodyPr/>
        <a:lstStyle/>
        <a:p>
          <a:endParaRPr lang="en-US"/>
        </a:p>
      </dgm:t>
    </dgm:pt>
    <dgm:pt modelId="{5622590A-608C-4102-AC29-CBB3F5A59DFA}" type="sibTrans" cxnId="{F9287F5E-840F-4AE2-AD22-AEE1A2E73C5E}">
      <dgm:prSet/>
      <dgm:spPr/>
      <dgm:t>
        <a:bodyPr/>
        <a:lstStyle/>
        <a:p>
          <a:endParaRPr lang="en-US"/>
        </a:p>
      </dgm:t>
    </dgm:pt>
    <dgm:pt modelId="{9AF561DD-A14F-4088-9BD5-FA15F2A84DDA}">
      <dgm:prSet/>
      <dgm:spPr/>
      <dgm:t>
        <a:bodyPr/>
        <a:lstStyle/>
        <a:p>
          <a:pPr>
            <a:lnSpc>
              <a:spcPct val="100000"/>
            </a:lnSpc>
            <a:defRPr cap="all"/>
          </a:pPr>
          <a:r>
            <a:rPr lang="en-US" b="1"/>
            <a:t>Redundancy:</a:t>
          </a:r>
          <a:r>
            <a:rPr lang="en-US"/>
            <a:t>                                                   Redundant hardware components are implemented to reduce the impact of hardware failures, ensuring continuous network availability. Automatic failover to secondary connections is made in case of primary connection failure.</a:t>
          </a:r>
        </a:p>
      </dgm:t>
    </dgm:pt>
    <dgm:pt modelId="{3A29DA00-BBB3-4BE3-9824-17E4FA400422}" type="parTrans" cxnId="{0877FBDA-2F80-4418-9C2A-DF3F976CE4D2}">
      <dgm:prSet/>
      <dgm:spPr/>
      <dgm:t>
        <a:bodyPr/>
        <a:lstStyle/>
        <a:p>
          <a:endParaRPr lang="en-US"/>
        </a:p>
      </dgm:t>
    </dgm:pt>
    <dgm:pt modelId="{C7E3B7E3-58D1-45D7-930C-A2A7F4C48942}" type="sibTrans" cxnId="{0877FBDA-2F80-4418-9C2A-DF3F976CE4D2}">
      <dgm:prSet/>
      <dgm:spPr/>
      <dgm:t>
        <a:bodyPr/>
        <a:lstStyle/>
        <a:p>
          <a:endParaRPr lang="en-US"/>
        </a:p>
      </dgm:t>
    </dgm:pt>
    <dgm:pt modelId="{CDB0FC93-3D9C-4472-B6F1-BF39B1D577B7}" type="pres">
      <dgm:prSet presAssocID="{DB193326-1798-4F57-B915-E79626EA74AA}" presName="root" presStyleCnt="0">
        <dgm:presLayoutVars>
          <dgm:dir/>
          <dgm:resizeHandles val="exact"/>
        </dgm:presLayoutVars>
      </dgm:prSet>
      <dgm:spPr/>
    </dgm:pt>
    <dgm:pt modelId="{86F9B6F5-8ED5-481F-A591-3DE8EA6FEF71}" type="pres">
      <dgm:prSet presAssocID="{8E53A194-A28F-44E4-832B-00A6D2057EF8}" presName="compNode" presStyleCnt="0"/>
      <dgm:spPr/>
    </dgm:pt>
    <dgm:pt modelId="{0C03B968-7A9A-4373-8C3F-EB9BF808EEBF}" type="pres">
      <dgm:prSet presAssocID="{8E53A194-A28F-44E4-832B-00A6D2057EF8}" presName="iconBgRect" presStyleLbl="bgShp" presStyleIdx="0" presStyleCnt="2"/>
      <dgm:spPr/>
    </dgm:pt>
    <dgm:pt modelId="{232F130A-3741-40D1-A701-F07D61443E8B}" type="pres">
      <dgm:prSet presAssocID="{8E53A194-A28F-44E4-832B-00A6D2057E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55A84F7D-D24E-4A65-B358-8418B08B509A}" type="pres">
      <dgm:prSet presAssocID="{8E53A194-A28F-44E4-832B-00A6D2057EF8}" presName="spaceRect" presStyleCnt="0"/>
      <dgm:spPr/>
    </dgm:pt>
    <dgm:pt modelId="{AABA5643-C9C4-46DC-9229-82937520B37A}" type="pres">
      <dgm:prSet presAssocID="{8E53A194-A28F-44E4-832B-00A6D2057EF8}" presName="textRect" presStyleLbl="revTx" presStyleIdx="0" presStyleCnt="2">
        <dgm:presLayoutVars>
          <dgm:chMax val="1"/>
          <dgm:chPref val="1"/>
        </dgm:presLayoutVars>
      </dgm:prSet>
      <dgm:spPr/>
    </dgm:pt>
    <dgm:pt modelId="{431A30D9-A88C-4DDD-8901-D2A5290A7173}" type="pres">
      <dgm:prSet presAssocID="{5622590A-608C-4102-AC29-CBB3F5A59DFA}" presName="sibTrans" presStyleCnt="0"/>
      <dgm:spPr/>
    </dgm:pt>
    <dgm:pt modelId="{0666988B-A4D5-4639-8EB7-04D87A51498D}" type="pres">
      <dgm:prSet presAssocID="{9AF561DD-A14F-4088-9BD5-FA15F2A84DDA}" presName="compNode" presStyleCnt="0"/>
      <dgm:spPr/>
    </dgm:pt>
    <dgm:pt modelId="{7B067F23-4EC1-47EF-B1A5-71254B5A1C8B}" type="pres">
      <dgm:prSet presAssocID="{9AF561DD-A14F-4088-9BD5-FA15F2A84DDA}" presName="iconBgRect" presStyleLbl="bgShp" presStyleIdx="1" presStyleCnt="2"/>
      <dgm:spPr/>
    </dgm:pt>
    <dgm:pt modelId="{A7149A9E-1FC5-4274-B340-C5BBD5C83A86}" type="pres">
      <dgm:prSet presAssocID="{9AF561DD-A14F-4088-9BD5-FA15F2A84D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7E4C5969-1BA4-4F24-B409-0CB7DC93C8B3}" type="pres">
      <dgm:prSet presAssocID="{9AF561DD-A14F-4088-9BD5-FA15F2A84DDA}" presName="spaceRect" presStyleCnt="0"/>
      <dgm:spPr/>
    </dgm:pt>
    <dgm:pt modelId="{DB0FB1DB-EF80-47CC-A33A-769AB2B628D2}" type="pres">
      <dgm:prSet presAssocID="{9AF561DD-A14F-4088-9BD5-FA15F2A84DDA}" presName="textRect" presStyleLbl="revTx" presStyleIdx="1" presStyleCnt="2">
        <dgm:presLayoutVars>
          <dgm:chMax val="1"/>
          <dgm:chPref val="1"/>
        </dgm:presLayoutVars>
      </dgm:prSet>
      <dgm:spPr/>
    </dgm:pt>
  </dgm:ptLst>
  <dgm:cxnLst>
    <dgm:cxn modelId="{5FAA1B28-3BF0-401C-A7E8-11E8755549DF}" type="presOf" srcId="{DB193326-1798-4F57-B915-E79626EA74AA}" destId="{CDB0FC93-3D9C-4472-B6F1-BF39B1D577B7}" srcOrd="0" destOrd="0" presId="urn:microsoft.com/office/officeart/2018/5/layout/IconCircleLabelList"/>
    <dgm:cxn modelId="{F9287F5E-840F-4AE2-AD22-AEE1A2E73C5E}" srcId="{DB193326-1798-4F57-B915-E79626EA74AA}" destId="{8E53A194-A28F-44E4-832B-00A6D2057EF8}" srcOrd="0" destOrd="0" parTransId="{BD9B5AB6-A948-47AE-BE50-B098ECCFB3F0}" sibTransId="{5622590A-608C-4102-AC29-CBB3F5A59DFA}"/>
    <dgm:cxn modelId="{31E2E26E-768F-4305-A1B6-9E0565CD6C18}" type="presOf" srcId="{8E53A194-A28F-44E4-832B-00A6D2057EF8}" destId="{AABA5643-C9C4-46DC-9229-82937520B37A}" srcOrd="0" destOrd="0" presId="urn:microsoft.com/office/officeart/2018/5/layout/IconCircleLabelList"/>
    <dgm:cxn modelId="{0877FBDA-2F80-4418-9C2A-DF3F976CE4D2}" srcId="{DB193326-1798-4F57-B915-E79626EA74AA}" destId="{9AF561DD-A14F-4088-9BD5-FA15F2A84DDA}" srcOrd="1" destOrd="0" parTransId="{3A29DA00-BBB3-4BE3-9824-17E4FA400422}" sibTransId="{C7E3B7E3-58D1-45D7-930C-A2A7F4C48942}"/>
    <dgm:cxn modelId="{A027ADDE-FE1F-4EF8-BBEB-A27BB0965F9C}" type="presOf" srcId="{9AF561DD-A14F-4088-9BD5-FA15F2A84DDA}" destId="{DB0FB1DB-EF80-47CC-A33A-769AB2B628D2}" srcOrd="0" destOrd="0" presId="urn:microsoft.com/office/officeart/2018/5/layout/IconCircleLabelList"/>
    <dgm:cxn modelId="{0F952B7A-8B07-4049-9C14-0322E792797D}" type="presParOf" srcId="{CDB0FC93-3D9C-4472-B6F1-BF39B1D577B7}" destId="{86F9B6F5-8ED5-481F-A591-3DE8EA6FEF71}" srcOrd="0" destOrd="0" presId="urn:microsoft.com/office/officeart/2018/5/layout/IconCircleLabelList"/>
    <dgm:cxn modelId="{05890AED-F122-48EA-8C0F-EA623D9D7FAD}" type="presParOf" srcId="{86F9B6F5-8ED5-481F-A591-3DE8EA6FEF71}" destId="{0C03B968-7A9A-4373-8C3F-EB9BF808EEBF}" srcOrd="0" destOrd="0" presId="urn:microsoft.com/office/officeart/2018/5/layout/IconCircleLabelList"/>
    <dgm:cxn modelId="{AD9FF279-0202-41B9-930E-DBA251273DB8}" type="presParOf" srcId="{86F9B6F5-8ED5-481F-A591-3DE8EA6FEF71}" destId="{232F130A-3741-40D1-A701-F07D61443E8B}" srcOrd="1" destOrd="0" presId="urn:microsoft.com/office/officeart/2018/5/layout/IconCircleLabelList"/>
    <dgm:cxn modelId="{FED83E3A-896F-4CAC-8D67-C10D122951A8}" type="presParOf" srcId="{86F9B6F5-8ED5-481F-A591-3DE8EA6FEF71}" destId="{55A84F7D-D24E-4A65-B358-8418B08B509A}" srcOrd="2" destOrd="0" presId="urn:microsoft.com/office/officeart/2018/5/layout/IconCircleLabelList"/>
    <dgm:cxn modelId="{06E5D6FA-92AD-4676-82D0-E5B7CADE0E7E}" type="presParOf" srcId="{86F9B6F5-8ED5-481F-A591-3DE8EA6FEF71}" destId="{AABA5643-C9C4-46DC-9229-82937520B37A}" srcOrd="3" destOrd="0" presId="urn:microsoft.com/office/officeart/2018/5/layout/IconCircleLabelList"/>
    <dgm:cxn modelId="{DEB80439-E597-4191-B36A-26486381260F}" type="presParOf" srcId="{CDB0FC93-3D9C-4472-B6F1-BF39B1D577B7}" destId="{431A30D9-A88C-4DDD-8901-D2A5290A7173}" srcOrd="1" destOrd="0" presId="urn:microsoft.com/office/officeart/2018/5/layout/IconCircleLabelList"/>
    <dgm:cxn modelId="{650A97B1-4EDA-4926-96CB-9F9D6F9EB9D3}" type="presParOf" srcId="{CDB0FC93-3D9C-4472-B6F1-BF39B1D577B7}" destId="{0666988B-A4D5-4639-8EB7-04D87A51498D}" srcOrd="2" destOrd="0" presId="urn:microsoft.com/office/officeart/2018/5/layout/IconCircleLabelList"/>
    <dgm:cxn modelId="{5D7FE0FB-37F6-48B5-862C-1A6460CDFD22}" type="presParOf" srcId="{0666988B-A4D5-4639-8EB7-04D87A51498D}" destId="{7B067F23-4EC1-47EF-B1A5-71254B5A1C8B}" srcOrd="0" destOrd="0" presId="urn:microsoft.com/office/officeart/2018/5/layout/IconCircleLabelList"/>
    <dgm:cxn modelId="{57DF98A5-6F6F-40B7-B125-A74AC752C443}" type="presParOf" srcId="{0666988B-A4D5-4639-8EB7-04D87A51498D}" destId="{A7149A9E-1FC5-4274-B340-C5BBD5C83A86}" srcOrd="1" destOrd="0" presId="urn:microsoft.com/office/officeart/2018/5/layout/IconCircleLabelList"/>
    <dgm:cxn modelId="{16D79B5A-4975-48FE-A04E-C28B9DE28556}" type="presParOf" srcId="{0666988B-A4D5-4639-8EB7-04D87A51498D}" destId="{7E4C5969-1BA4-4F24-B409-0CB7DC93C8B3}" srcOrd="2" destOrd="0" presId="urn:microsoft.com/office/officeart/2018/5/layout/IconCircleLabelList"/>
    <dgm:cxn modelId="{BB30CF6D-98F6-4E9F-9720-BC950954B9A3}" type="presParOf" srcId="{0666988B-A4D5-4639-8EB7-04D87A51498D}" destId="{DB0FB1DB-EF80-47CC-A33A-769AB2B628D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C990C-9EC8-4909-BFC8-FA9654B05314}">
      <dsp:nvSpPr>
        <dsp:cNvPr id="0" name=""/>
        <dsp:cNvSpPr/>
      </dsp:nvSpPr>
      <dsp:spPr>
        <a:xfrm>
          <a:off x="681380" y="214874"/>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9A6C3-01AA-4F33-9F82-620D794DB3B6}">
      <dsp:nvSpPr>
        <dsp:cNvPr id="0" name=""/>
        <dsp:cNvSpPr/>
      </dsp:nvSpPr>
      <dsp:spPr>
        <a:xfrm>
          <a:off x="1076255" y="609749"/>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F85A5-00F1-4C77-BA75-4514CDDCBE66}">
      <dsp:nvSpPr>
        <dsp:cNvPr id="0" name=""/>
        <dsp:cNvSpPr/>
      </dsp:nvSpPr>
      <dsp:spPr>
        <a:xfrm>
          <a:off x="89068" y="2644874"/>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Autonomous Systems (AS):                                    </a:t>
          </a:r>
          <a:r>
            <a:rPr lang="en-US" sz="1100" kern="1200"/>
            <a:t>Two separate AS’s, one for Japan and another for Canada. It ensures secure communication within each region.</a:t>
          </a:r>
        </a:p>
      </dsp:txBody>
      <dsp:txXfrm>
        <a:off x="89068" y="2644874"/>
        <a:ext cx="3037500" cy="855000"/>
      </dsp:txXfrm>
    </dsp:sp>
    <dsp:sp modelId="{09618E95-8BF3-4F72-9BDA-EE695EB726D6}">
      <dsp:nvSpPr>
        <dsp:cNvPr id="0" name=""/>
        <dsp:cNvSpPr/>
      </dsp:nvSpPr>
      <dsp:spPr>
        <a:xfrm>
          <a:off x="4250443" y="214874"/>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E3452-F3A4-46AD-9044-AF3C72718258}">
      <dsp:nvSpPr>
        <dsp:cNvPr id="0" name=""/>
        <dsp:cNvSpPr/>
      </dsp:nvSpPr>
      <dsp:spPr>
        <a:xfrm>
          <a:off x="4645318" y="609749"/>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62CC5-2765-4420-A7AF-4A189032BD43}">
      <dsp:nvSpPr>
        <dsp:cNvPr id="0" name=""/>
        <dsp:cNvSpPr/>
      </dsp:nvSpPr>
      <dsp:spPr>
        <a:xfrm>
          <a:off x="3658130" y="2644874"/>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Access Control:</a:t>
          </a:r>
          <a:r>
            <a:rPr lang="en-US" sz="1100" kern="1200" dirty="0"/>
            <a:t>                                                     ACL: It restricts unauthorized access to sensitive data.                                          RBAC: It enhances security by defining roles and permissions.</a:t>
          </a:r>
        </a:p>
      </dsp:txBody>
      <dsp:txXfrm>
        <a:off x="3658130" y="2644874"/>
        <a:ext cx="3037500" cy="855000"/>
      </dsp:txXfrm>
    </dsp:sp>
    <dsp:sp modelId="{A59B546E-9FD8-48C5-A800-6091E9E2ECE9}">
      <dsp:nvSpPr>
        <dsp:cNvPr id="0" name=""/>
        <dsp:cNvSpPr/>
      </dsp:nvSpPr>
      <dsp:spPr>
        <a:xfrm>
          <a:off x="7819506" y="214874"/>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4BBE5-15B1-4F92-98AF-DACFC1E497F2}">
      <dsp:nvSpPr>
        <dsp:cNvPr id="0" name=""/>
        <dsp:cNvSpPr/>
      </dsp:nvSpPr>
      <dsp:spPr>
        <a:xfrm>
          <a:off x="8214381" y="609749"/>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41036-CD6A-412D-8BA6-FACFE2F1B6EF}">
      <dsp:nvSpPr>
        <dsp:cNvPr id="0" name=""/>
        <dsp:cNvSpPr/>
      </dsp:nvSpPr>
      <dsp:spPr>
        <a:xfrm>
          <a:off x="7227193" y="2644874"/>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Webserver in Tokyo:                                       </a:t>
          </a:r>
          <a:r>
            <a:rPr lang="en-US" sz="1100" kern="1200"/>
            <a:t>Vancouver has full access from Tokyo whereas Toronto is limited to ping requests.</a:t>
          </a:r>
        </a:p>
      </dsp:txBody>
      <dsp:txXfrm>
        <a:off x="7227193" y="2644874"/>
        <a:ext cx="30375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AD8F8-4C91-4B79-970C-FEDC5EBD1368}">
      <dsp:nvSpPr>
        <dsp:cNvPr id="0" name=""/>
        <dsp:cNvSpPr/>
      </dsp:nvSpPr>
      <dsp:spPr>
        <a:xfrm>
          <a:off x="1159972" y="594825"/>
          <a:ext cx="1291149" cy="1291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8D921C-4293-4256-A1B8-108AA00CA967}">
      <dsp:nvSpPr>
        <dsp:cNvPr id="0" name=""/>
        <dsp:cNvSpPr/>
      </dsp:nvSpPr>
      <dsp:spPr>
        <a:xfrm>
          <a:off x="370937" y="2264923"/>
          <a:ext cx="286922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Routing Protocol:                                                       </a:t>
          </a:r>
          <a:r>
            <a:rPr lang="en-US" sz="1100" kern="1200"/>
            <a:t>EIGRP is used for rapid intra-office communication and BGP for precise inter-office routing. It provides Fast Convergence, Optimal Routing and Redundancy.</a:t>
          </a:r>
        </a:p>
      </dsp:txBody>
      <dsp:txXfrm>
        <a:off x="370937" y="2264923"/>
        <a:ext cx="2869220" cy="855000"/>
      </dsp:txXfrm>
    </dsp:sp>
    <dsp:sp modelId="{C89759E7-66D3-430D-8348-335CE210995E}">
      <dsp:nvSpPr>
        <dsp:cNvPr id="0" name=""/>
        <dsp:cNvSpPr/>
      </dsp:nvSpPr>
      <dsp:spPr>
        <a:xfrm>
          <a:off x="4531306" y="594825"/>
          <a:ext cx="1291149" cy="1291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67330-9D14-486D-A836-365A56D3D20D}">
      <dsp:nvSpPr>
        <dsp:cNvPr id="0" name=""/>
        <dsp:cNvSpPr/>
      </dsp:nvSpPr>
      <dsp:spPr>
        <a:xfrm>
          <a:off x="3742270" y="2264923"/>
          <a:ext cx="286922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VLAN Implementation</a:t>
          </a:r>
          <a:r>
            <a:rPr lang="en-US" sz="1100" kern="1200"/>
            <a:t>:                                             VLANs enhance performance, Security and Isolation, Bandwidth Efficiency and Simplified Management.</a:t>
          </a:r>
        </a:p>
      </dsp:txBody>
      <dsp:txXfrm>
        <a:off x="3742270" y="2264923"/>
        <a:ext cx="2869220" cy="855000"/>
      </dsp:txXfrm>
    </dsp:sp>
    <dsp:sp modelId="{6329AEAD-BEC6-4F78-A048-8927353979F2}">
      <dsp:nvSpPr>
        <dsp:cNvPr id="0" name=""/>
        <dsp:cNvSpPr/>
      </dsp:nvSpPr>
      <dsp:spPr>
        <a:xfrm>
          <a:off x="7902640" y="594825"/>
          <a:ext cx="1291149" cy="1291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6E3D1-C5B1-4686-8281-2DA9F04075CC}">
      <dsp:nvSpPr>
        <dsp:cNvPr id="0" name=""/>
        <dsp:cNvSpPr/>
      </dsp:nvSpPr>
      <dsp:spPr>
        <a:xfrm>
          <a:off x="7113604" y="2264923"/>
          <a:ext cx="286922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Additional Security Measures</a:t>
          </a:r>
          <a:r>
            <a:rPr lang="en-US" sz="1100" kern="1200"/>
            <a:t>:                                      Syslog Event Violation Mode monitors suspicious events.  TFTP Servers in Tokyo provide secure file transfer capabilities.</a:t>
          </a:r>
        </a:p>
      </dsp:txBody>
      <dsp:txXfrm>
        <a:off x="7113604" y="2264923"/>
        <a:ext cx="286922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0D07-8D13-4E1F-A808-8C46CEE42203}">
      <dsp:nvSpPr>
        <dsp:cNvPr id="0" name=""/>
        <dsp:cNvSpPr/>
      </dsp:nvSpPr>
      <dsp:spPr>
        <a:xfrm>
          <a:off x="184898" y="119649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A3DE7-C9D6-459B-A754-494C70676AD3}">
      <dsp:nvSpPr>
        <dsp:cNvPr id="0" name=""/>
        <dsp:cNvSpPr/>
      </dsp:nvSpPr>
      <dsp:spPr>
        <a:xfrm>
          <a:off x="462467" y="1474065"/>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60999-D43A-40DE-8C33-79EE0F911F84}">
      <dsp:nvSpPr>
        <dsp:cNvPr id="0" name=""/>
        <dsp:cNvSpPr/>
      </dsp:nvSpPr>
      <dsp:spPr>
        <a:xfrm>
          <a:off x="1789885" y="119649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ACL:</a:t>
          </a:r>
          <a:r>
            <a:rPr lang="en-US" sz="1200" kern="1200" dirty="0"/>
            <a:t>                                                                       It controls traffic flow and restricts access to network resources. Implementation: It permits traffic from Admin VLAN in Vancouver to Tokyo web server. Denies traffic from General VLANs to Admin VLANs. Restricts access to management interfaces based on RBAC roles.</a:t>
          </a:r>
        </a:p>
      </dsp:txBody>
      <dsp:txXfrm>
        <a:off x="1789885" y="1196497"/>
        <a:ext cx="3115563" cy="1321754"/>
      </dsp:txXfrm>
    </dsp:sp>
    <dsp:sp modelId="{834E7DCE-B206-4DCB-A8C4-38D73AFE2AD8}">
      <dsp:nvSpPr>
        <dsp:cNvPr id="0" name=""/>
        <dsp:cNvSpPr/>
      </dsp:nvSpPr>
      <dsp:spPr>
        <a:xfrm>
          <a:off x="5448312" y="119649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089C7-B150-495F-BE5F-AFF773D55E1F}">
      <dsp:nvSpPr>
        <dsp:cNvPr id="0" name=""/>
        <dsp:cNvSpPr/>
      </dsp:nvSpPr>
      <dsp:spPr>
        <a:xfrm>
          <a:off x="5725881" y="1474065"/>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8F946-E808-4548-B449-E7CB6D4F4EFC}">
      <dsp:nvSpPr>
        <dsp:cNvPr id="0" name=""/>
        <dsp:cNvSpPr/>
      </dsp:nvSpPr>
      <dsp:spPr>
        <a:xfrm>
          <a:off x="7053299" y="119649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RBAC:</a:t>
          </a:r>
          <a:r>
            <a:rPr lang="en-US" sz="1200" kern="1200" dirty="0"/>
            <a:t>                                                                    It controls user access to critical network devices. Limits access based on user roles within the organization. Implementation: It defines three user roles: Admin, Network Operator, Helpdesk.  Access permissions can be granted or denied based on ACLs.</a:t>
          </a:r>
        </a:p>
      </dsp:txBody>
      <dsp:txXfrm>
        <a:off x="7053299" y="1196497"/>
        <a:ext cx="3115563" cy="1321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E9A1F-713C-46A0-9269-BE54C250483D}">
      <dsp:nvSpPr>
        <dsp:cNvPr id="0" name=""/>
        <dsp:cNvSpPr/>
      </dsp:nvSpPr>
      <dsp:spPr>
        <a:xfrm>
          <a:off x="34365" y="1411583"/>
          <a:ext cx="891581" cy="8915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3FA73-E960-40EB-A0EB-7652F698D5D4}">
      <dsp:nvSpPr>
        <dsp:cNvPr id="0" name=""/>
        <dsp:cNvSpPr/>
      </dsp:nvSpPr>
      <dsp:spPr>
        <a:xfrm>
          <a:off x="221597" y="1598815"/>
          <a:ext cx="517117" cy="517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7AE257-F72E-46A1-BD75-3D13B45ADAB7}">
      <dsp:nvSpPr>
        <dsp:cNvPr id="0" name=""/>
        <dsp:cNvSpPr/>
      </dsp:nvSpPr>
      <dsp:spPr>
        <a:xfrm>
          <a:off x="1117000" y="1411583"/>
          <a:ext cx="2101585" cy="891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Port-Security:                                                                 </a:t>
          </a:r>
          <a:r>
            <a:rPr lang="en-US" sz="1100" kern="1200"/>
            <a:t>It prevents unauthorized device connections.  Centralizes logging for monitoring and troubleshooting.                                        Implementation: Port-Security limits each port to one connected device.  </a:t>
          </a:r>
        </a:p>
      </dsp:txBody>
      <dsp:txXfrm>
        <a:off x="1117000" y="1411583"/>
        <a:ext cx="2101585" cy="891581"/>
      </dsp:txXfrm>
    </dsp:sp>
    <dsp:sp modelId="{76AF3034-8948-4E6C-B04E-8CA08AA02A3F}">
      <dsp:nvSpPr>
        <dsp:cNvPr id="0" name=""/>
        <dsp:cNvSpPr/>
      </dsp:nvSpPr>
      <dsp:spPr>
        <a:xfrm>
          <a:off x="3584770" y="1411583"/>
          <a:ext cx="891581" cy="8915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0DE22-2670-499F-BF89-639EB83246A2}">
      <dsp:nvSpPr>
        <dsp:cNvPr id="0" name=""/>
        <dsp:cNvSpPr/>
      </dsp:nvSpPr>
      <dsp:spPr>
        <a:xfrm>
          <a:off x="3772003" y="1598815"/>
          <a:ext cx="517117" cy="517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2F23A-6DE7-4908-B524-3EC3BA79BE1C}">
      <dsp:nvSpPr>
        <dsp:cNvPr id="0" name=""/>
        <dsp:cNvSpPr/>
      </dsp:nvSpPr>
      <dsp:spPr>
        <a:xfrm>
          <a:off x="4667405" y="1411583"/>
          <a:ext cx="2101585" cy="891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Syslog:                                                                      </a:t>
          </a:r>
          <a:r>
            <a:rPr lang="en-US" sz="1100" kern="1200"/>
            <a:t>Syslog events are sent to centralized server in Tokyo for auditing.</a:t>
          </a:r>
        </a:p>
      </dsp:txBody>
      <dsp:txXfrm>
        <a:off x="4667405" y="1411583"/>
        <a:ext cx="2101585" cy="891581"/>
      </dsp:txXfrm>
    </dsp:sp>
    <dsp:sp modelId="{1C73F431-75E8-4E77-A279-0EBB591B236D}">
      <dsp:nvSpPr>
        <dsp:cNvPr id="0" name=""/>
        <dsp:cNvSpPr/>
      </dsp:nvSpPr>
      <dsp:spPr>
        <a:xfrm>
          <a:off x="7135176" y="1411583"/>
          <a:ext cx="891581" cy="8915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861C-BCEF-42FF-B627-EDA3E9FB3FB8}">
      <dsp:nvSpPr>
        <dsp:cNvPr id="0" name=""/>
        <dsp:cNvSpPr/>
      </dsp:nvSpPr>
      <dsp:spPr>
        <a:xfrm>
          <a:off x="7322408" y="1598815"/>
          <a:ext cx="517117" cy="517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7767F-87A3-409E-AE6B-1401D85EDB7A}">
      <dsp:nvSpPr>
        <dsp:cNvPr id="0" name=""/>
        <dsp:cNvSpPr/>
      </dsp:nvSpPr>
      <dsp:spPr>
        <a:xfrm>
          <a:off x="8217811" y="1411583"/>
          <a:ext cx="2101585" cy="891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TFTP Server:                                                                 </a:t>
          </a:r>
          <a:r>
            <a:rPr lang="en-US" sz="1100" kern="1200"/>
            <a:t>It centralizes location for device configuration backups and updates.  Security Measures: Access restricted based on RBAC roles. Regularly updated passwords and secure file transfer protocols implemented. Limited access to TFTP server from specific management VLANs.  Regular monitoring and auditing of TFTP server activity logs.</a:t>
          </a:r>
        </a:p>
      </dsp:txBody>
      <dsp:txXfrm>
        <a:off x="8217811" y="1411583"/>
        <a:ext cx="2101585" cy="891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3B968-7A9A-4373-8C3F-EB9BF808EEBF}">
      <dsp:nvSpPr>
        <dsp:cNvPr id="0" name=""/>
        <dsp:cNvSpPr/>
      </dsp:nvSpPr>
      <dsp:spPr>
        <a:xfrm>
          <a:off x="2566318" y="16593"/>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F130A-3741-40D1-A701-F07D61443E8B}">
      <dsp:nvSpPr>
        <dsp:cNvPr id="0" name=""/>
        <dsp:cNvSpPr/>
      </dsp:nvSpPr>
      <dsp:spPr>
        <a:xfrm>
          <a:off x="2946568" y="396843"/>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A5643-C9C4-46DC-9229-82937520B37A}">
      <dsp:nvSpPr>
        <dsp:cNvPr id="0" name=""/>
        <dsp:cNvSpPr/>
      </dsp:nvSpPr>
      <dsp:spPr>
        <a:xfrm>
          <a:off x="1995943" y="2356593"/>
          <a:ext cx="2925000" cy="134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Scalability:</a:t>
          </a:r>
          <a:r>
            <a:rPr lang="en-US" sz="1100" kern="1200"/>
            <a:t>                                                                  New VLANs can be added to accommodate organizational growth and expansion into new locations. </a:t>
          </a:r>
        </a:p>
      </dsp:txBody>
      <dsp:txXfrm>
        <a:off x="1995943" y="2356593"/>
        <a:ext cx="2925000" cy="1341562"/>
      </dsp:txXfrm>
    </dsp:sp>
    <dsp:sp modelId="{7B067F23-4EC1-47EF-B1A5-71254B5A1C8B}">
      <dsp:nvSpPr>
        <dsp:cNvPr id="0" name=""/>
        <dsp:cNvSpPr/>
      </dsp:nvSpPr>
      <dsp:spPr>
        <a:xfrm>
          <a:off x="6003193" y="16593"/>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49A9E-1FC5-4274-B340-C5BBD5C83A86}">
      <dsp:nvSpPr>
        <dsp:cNvPr id="0" name=""/>
        <dsp:cNvSpPr/>
      </dsp:nvSpPr>
      <dsp:spPr>
        <a:xfrm>
          <a:off x="6383443" y="396843"/>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FB1DB-EF80-47CC-A33A-769AB2B628D2}">
      <dsp:nvSpPr>
        <dsp:cNvPr id="0" name=""/>
        <dsp:cNvSpPr/>
      </dsp:nvSpPr>
      <dsp:spPr>
        <a:xfrm>
          <a:off x="5432818" y="2356593"/>
          <a:ext cx="2925000" cy="134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Redundancy:</a:t>
          </a:r>
          <a:r>
            <a:rPr lang="en-US" sz="1100" kern="1200"/>
            <a:t>                                                   Redundant hardware components are implemented to reduce the impact of hardware failures, ensuring continuous network availability. Automatic failover to secondary connections is made in case of primary connection failure.</a:t>
          </a:r>
        </a:p>
      </dsp:txBody>
      <dsp:txXfrm>
        <a:off x="5432818" y="2356593"/>
        <a:ext cx="2925000" cy="134156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981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47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5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48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86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2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90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02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77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285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5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1828801"/>
          </a:xfrm>
        </p:spPr>
        <p:txBody>
          <a:bodyPr>
            <a:normAutofit/>
          </a:bodyPr>
          <a:lstStyle/>
          <a:p>
            <a:r>
              <a:rPr lang="en-US" sz="4800"/>
              <a:t>NINJA POSTAL CORPORATION</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Futureproofing &amp; Scalability</a:t>
            </a:r>
          </a:p>
        </p:txBody>
      </p:sp>
      <p:graphicFrame>
        <p:nvGraphicFramePr>
          <p:cNvPr id="28" name="Content Placeholder 2">
            <a:extLst>
              <a:ext uri="{FF2B5EF4-FFF2-40B4-BE49-F238E27FC236}">
                <a16:creationId xmlns:a16="http://schemas.microsoft.com/office/drawing/2014/main" id="{A78EB206-4D4F-68AD-4C7C-FE4BC9D4F418}"/>
              </a:ext>
            </a:extLst>
          </p:cNvPr>
          <p:cNvGraphicFramePr>
            <a:graphicFrameLocks noGrp="1"/>
          </p:cNvGraphicFramePr>
          <p:nvPr>
            <p:ph idx="1"/>
            <p:extLst>
              <p:ext uri="{D42A27DB-BD31-4B8C-83A1-F6EECF244321}">
                <p14:modId xmlns:p14="http://schemas.microsoft.com/office/powerpoint/2010/main" val="3155881380"/>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460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599"/>
            <a:ext cx="5978072" cy="1481150"/>
          </a:xfrm>
        </p:spPr>
        <p:txBody>
          <a:bodyPr>
            <a:normAutofit/>
          </a:bodyPr>
          <a:lstStyle/>
          <a:p>
            <a:r>
              <a:rPr lang="en-US" dirty="0"/>
              <a:t>Futureproofing &amp; Scalability </a:t>
            </a:r>
            <a:r>
              <a:rPr lang="en-US"/>
              <a:t>(Contd.)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279176"/>
            <a:ext cx="5978072" cy="3415672"/>
          </a:xfrm>
        </p:spPr>
        <p:txBody>
          <a:bodyPr anchor="ctr">
            <a:normAutofit/>
          </a:bodyPr>
          <a:lstStyle/>
          <a:p>
            <a:pPr>
              <a:lnSpc>
                <a:spcPct val="100000"/>
              </a:lnSpc>
            </a:pPr>
            <a:r>
              <a:rPr lang="en-US" b="1"/>
              <a:t>Dynamic Routing Protocol:                    </a:t>
            </a:r>
            <a:r>
              <a:rPr lang="en-US"/>
              <a:t>EIGRP and BGP provide flexibility and easy integration of new technologies into the network topology.  </a:t>
            </a:r>
          </a:p>
          <a:p>
            <a:pPr>
              <a:lnSpc>
                <a:spcPct val="100000"/>
              </a:lnSpc>
            </a:pPr>
            <a:r>
              <a:rPr lang="en-US" b="1"/>
              <a:t>Security Measures:                                   </a:t>
            </a:r>
            <a:r>
              <a:rPr lang="en-US"/>
              <a:t>RBAC and ACL implementations are designed to enhance security.  Adjustments to security measures can be made as the organization grows and evolves.</a:t>
            </a:r>
            <a:endParaRPr lang="en-US" dirty="0"/>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5692" r="19408"/>
          <a:stretch/>
        </p:blipFill>
        <p:spPr>
          <a:xfrm>
            <a:off x="7620351" y="10"/>
            <a:ext cx="4571649" cy="6857990"/>
          </a:xfrm>
          <a:prstGeom prst="rect">
            <a:avLst/>
          </a:prstGeom>
        </p:spPr>
      </p:pic>
      <p:pic>
        <p:nvPicPr>
          <p:cNvPr id="31" name="Picture 3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72114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a:normAutofit/>
          </a:bodyPr>
          <a:lstStyle/>
          <a:p>
            <a:r>
              <a:rPr lang="en-US"/>
              <a:t>Conclusion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041400" y="2185984"/>
            <a:ext cx="10098552" cy="3605216"/>
          </a:xfrm>
        </p:spPr>
        <p:txBody>
          <a:bodyPr anchor="ctr">
            <a:normAutofit/>
          </a:bodyPr>
          <a:lstStyle/>
          <a:p>
            <a:r>
              <a:rPr lang="en-US" dirty="0"/>
              <a:t>Our proposed network design for Ninja Postal Corporation ensures secure and scalable communication between its offices, meeting current and future requirements. </a:t>
            </a:r>
          </a:p>
          <a:p>
            <a:r>
              <a:rPr lang="en-US" dirty="0"/>
              <a:t>The implementation of VLANs, dynamic routing protocols, ACLs, RBAC, and centralized services guarantees security, performance, and ease of management.</a:t>
            </a:r>
          </a:p>
        </p:txBody>
      </p:sp>
    </p:spTree>
    <p:extLst>
      <p:ext uri="{BB962C8B-B14F-4D97-AF65-F5344CB8AC3E}">
        <p14:creationId xmlns:p14="http://schemas.microsoft.com/office/powerpoint/2010/main" val="426899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653876" y="2458550"/>
            <a:ext cx="4538124" cy="970450"/>
          </a:xfrm>
        </p:spPr>
        <p:txBody>
          <a:bodyPr anchor="b">
            <a:normAutofit/>
          </a:bodyPr>
          <a:lstStyle/>
          <a:p>
            <a:pPr algn="l"/>
            <a:r>
              <a:rPr lang="en-US" sz="4000" dirty="0"/>
              <a:t>Thank You!	</a:t>
            </a:r>
          </a:p>
        </p:txBody>
      </p:sp>
    </p:spTree>
    <p:extLst>
      <p:ext uri="{BB962C8B-B14F-4D97-AF65-F5344CB8AC3E}">
        <p14:creationId xmlns:p14="http://schemas.microsoft.com/office/powerpoint/2010/main" val="33803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599"/>
            <a:ext cx="5978072" cy="1481150"/>
          </a:xfrm>
        </p:spPr>
        <p:txBody>
          <a:bodyPr>
            <a:normAutofit/>
          </a:bodyPr>
          <a:lstStyle/>
          <a:p>
            <a:r>
              <a:rPr lang="en-US"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294166"/>
            <a:ext cx="5978072" cy="3415672"/>
          </a:xfrm>
        </p:spPr>
        <p:txBody>
          <a:bodyPr anchor="ctr">
            <a:normAutofit/>
          </a:bodyPr>
          <a:lstStyle/>
          <a:p>
            <a:r>
              <a:rPr lang="en-US" dirty="0"/>
              <a:t>Aagam Shah (8935540)</a:t>
            </a:r>
          </a:p>
          <a:p>
            <a:r>
              <a:rPr lang="en-US" dirty="0"/>
              <a:t>Gurjeet Kaur (8942986)</a:t>
            </a:r>
          </a:p>
          <a:p>
            <a:r>
              <a:rPr lang="en-US" dirty="0"/>
              <a:t>Ramya Kanapuram (8836752)</a:t>
            </a:r>
          </a:p>
          <a:p>
            <a:r>
              <a:rPr lang="en-US" dirty="0"/>
              <a:t>Anjali Priyanka Guntupalli (8954881)</a:t>
            </a:r>
          </a:p>
          <a:p>
            <a:r>
              <a:rPr lang="en-US" dirty="0"/>
              <a:t>Eshwitha Dunna (8914435)</a:t>
            </a:r>
          </a:p>
          <a:p>
            <a:endParaRPr lang="en-US" dirty="0"/>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5692" r="19408"/>
          <a:stretch/>
        </p:blipFill>
        <p:spPr>
          <a:xfrm>
            <a:off x="7620351" y="10"/>
            <a:ext cx="4571649" cy="6857990"/>
          </a:xfrm>
          <a:prstGeom prst="rect">
            <a:avLst/>
          </a:prstGeom>
        </p:spPr>
      </p:pic>
      <p:pic>
        <p:nvPicPr>
          <p:cNvPr id="31" name="Picture 3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65632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46"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a:normAutofit/>
          </a:bodyPr>
          <a:lstStyle/>
          <a:p>
            <a:r>
              <a:rPr lang="en-US"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041400" y="2185984"/>
            <a:ext cx="10098552" cy="3605216"/>
          </a:xfrm>
        </p:spPr>
        <p:txBody>
          <a:bodyPr anchor="ctr">
            <a:normAutofit/>
          </a:bodyPr>
          <a:lstStyle/>
          <a:p>
            <a:r>
              <a:rPr lang="en-US" dirty="0"/>
              <a:t>Ninja Postal Corporation specializes in deliveries from Asia to North America.</a:t>
            </a:r>
          </a:p>
          <a:p>
            <a:r>
              <a:rPr lang="en-US"/>
              <a:t>This design is to maintain secure and scalable network infrastructure for Tokyo, Toronto and Vancouver headquarters.</a:t>
            </a:r>
          </a:p>
        </p:txBody>
      </p:sp>
    </p:spTree>
    <p:extLst>
      <p:ext uri="{BB962C8B-B14F-4D97-AF65-F5344CB8AC3E}">
        <p14:creationId xmlns:p14="http://schemas.microsoft.com/office/powerpoint/2010/main" val="356737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diagram of a computer&#10;&#10;Description automatically generated">
            <a:extLst>
              <a:ext uri="{FF2B5EF4-FFF2-40B4-BE49-F238E27FC236}">
                <a16:creationId xmlns:a16="http://schemas.microsoft.com/office/drawing/2014/main" id="{8BB0D3C4-FFE0-C9A0-C7B2-B8B8E2CD9EDC}"/>
              </a:ext>
            </a:extLst>
          </p:cNvPr>
          <p:cNvPicPr>
            <a:picLocks noGrp="1" noChangeAspect="1"/>
          </p:cNvPicPr>
          <p:nvPr>
            <p:ph idx="1"/>
          </p:nvPr>
        </p:nvPicPr>
        <p:blipFill rotWithShape="1">
          <a:blip r:embed="rId4"/>
          <a:srcRect b="3017"/>
          <a:stretch/>
        </p:blipFill>
        <p:spPr>
          <a:xfrm>
            <a:off x="1143951" y="643467"/>
            <a:ext cx="9904097" cy="5571066"/>
          </a:xfrm>
          <a:prstGeom prst="rect">
            <a:avLst/>
          </a:prstGeom>
        </p:spPr>
      </p:pic>
      <p:sp>
        <p:nvSpPr>
          <p:cNvPr id="35" name="Rectangle 34">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7B467B2-798B-5306-127E-11EAA50A0DAD}"/>
              </a:ext>
            </a:extLst>
          </p:cNvPr>
          <p:cNvSpPr>
            <a:spLocks noGrp="1"/>
          </p:cNvSpPr>
          <p:nvPr>
            <p:ph type="title"/>
          </p:nvPr>
        </p:nvSpPr>
        <p:spPr>
          <a:xfrm>
            <a:off x="1" y="477520"/>
            <a:ext cx="11139952" cy="908828"/>
          </a:xfrm>
        </p:spPr>
        <p:txBody>
          <a:bodyPr>
            <a:normAutofit/>
          </a:bodyPr>
          <a:lstStyle/>
          <a:p>
            <a:r>
              <a:rPr lang="en-US" dirty="0">
                <a:solidFill>
                  <a:schemeClr val="bg1"/>
                </a:solidFill>
              </a:rPr>
              <a:t>Network</a:t>
            </a:r>
            <a:r>
              <a:rPr lang="en-US" dirty="0"/>
              <a:t> </a:t>
            </a:r>
            <a:r>
              <a:rPr lang="en-US" dirty="0">
                <a:solidFill>
                  <a:schemeClr val="bg1"/>
                </a:solidFill>
              </a:rPr>
              <a:t>Topology</a:t>
            </a:r>
            <a:r>
              <a:rPr lang="en-US" dirty="0"/>
              <a:t> </a:t>
            </a:r>
          </a:p>
        </p:txBody>
      </p:sp>
    </p:spTree>
    <p:extLst>
      <p:ext uri="{BB962C8B-B14F-4D97-AF65-F5344CB8AC3E}">
        <p14:creationId xmlns:p14="http://schemas.microsoft.com/office/powerpoint/2010/main" val="174063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Design Justification &amp; Overview</a:t>
            </a:r>
          </a:p>
        </p:txBody>
      </p:sp>
      <p:graphicFrame>
        <p:nvGraphicFramePr>
          <p:cNvPr id="28" name="Content Placeholder 2">
            <a:extLst>
              <a:ext uri="{FF2B5EF4-FFF2-40B4-BE49-F238E27FC236}">
                <a16:creationId xmlns:a16="http://schemas.microsoft.com/office/drawing/2014/main" id="{F4724B44-2FC1-B722-01CB-0E69C5B5F669}"/>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196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Design Justification &amp; Overview (Cont.)</a:t>
            </a:r>
          </a:p>
        </p:txBody>
      </p:sp>
      <p:graphicFrame>
        <p:nvGraphicFramePr>
          <p:cNvPr id="26" name="Content Placeholder 2">
            <a:extLst>
              <a:ext uri="{FF2B5EF4-FFF2-40B4-BE49-F238E27FC236}">
                <a16:creationId xmlns:a16="http://schemas.microsoft.com/office/drawing/2014/main" id="{FF5AC777-8F77-F810-5FF3-D154E68F77CA}"/>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6946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table with different colored lines&#10;&#10;Description automatically generated with medium confidence">
            <a:extLst>
              <a:ext uri="{FF2B5EF4-FFF2-40B4-BE49-F238E27FC236}">
                <a16:creationId xmlns:a16="http://schemas.microsoft.com/office/drawing/2014/main" id="{42854ABC-435D-907C-153C-A08D2BA09C87}"/>
              </a:ext>
            </a:extLst>
          </p:cNvPr>
          <p:cNvPicPr>
            <a:picLocks noChangeAspect="1"/>
          </p:cNvPicPr>
          <p:nvPr/>
        </p:nvPicPr>
        <p:blipFill>
          <a:blip r:embed="rId2"/>
          <a:stretch>
            <a:fillRect/>
          </a:stretch>
        </p:blipFill>
        <p:spPr>
          <a:xfrm>
            <a:off x="1857477" y="1107450"/>
            <a:ext cx="8515555" cy="5750550"/>
          </a:xfrm>
          <a:prstGeom prst="rect">
            <a:avLst/>
          </a:prstGeom>
        </p:spPr>
      </p:pic>
      <p:sp>
        <p:nvSpPr>
          <p:cNvPr id="5" name="Title 1">
            <a:extLst>
              <a:ext uri="{FF2B5EF4-FFF2-40B4-BE49-F238E27FC236}">
                <a16:creationId xmlns:a16="http://schemas.microsoft.com/office/drawing/2014/main" id="{022AD56E-B359-807D-5DD5-C1E5B694633C}"/>
              </a:ext>
            </a:extLst>
          </p:cNvPr>
          <p:cNvSpPr txBox="1">
            <a:spLocks/>
          </p:cNvSpPr>
          <p:nvPr/>
        </p:nvSpPr>
        <p:spPr>
          <a:xfrm>
            <a:off x="1041399" y="235975"/>
            <a:ext cx="10098553" cy="1742950"/>
          </a:xfrm>
          <a:prstGeom prst="rect">
            <a:avLst/>
          </a:prstGeom>
        </p:spPr>
        <p:txBody>
          <a:bodyP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IP Configuration Matrix</a:t>
            </a:r>
          </a:p>
        </p:txBody>
      </p:sp>
    </p:spTree>
    <p:extLst>
      <p:ext uri="{BB962C8B-B14F-4D97-AF65-F5344CB8AC3E}">
        <p14:creationId xmlns:p14="http://schemas.microsoft.com/office/powerpoint/2010/main" val="36076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Security &amp; Compliance Overview</a:t>
            </a:r>
          </a:p>
        </p:txBody>
      </p:sp>
      <p:graphicFrame>
        <p:nvGraphicFramePr>
          <p:cNvPr id="28" name="Content Placeholder 2">
            <a:extLst>
              <a:ext uri="{FF2B5EF4-FFF2-40B4-BE49-F238E27FC236}">
                <a16:creationId xmlns:a16="http://schemas.microsoft.com/office/drawing/2014/main" id="{B3C99F0D-76F3-6D3F-F700-95013FB675B4}"/>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676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Security &amp; Compliance Overview (Cont.)</a:t>
            </a:r>
          </a:p>
        </p:txBody>
      </p:sp>
      <p:graphicFrame>
        <p:nvGraphicFramePr>
          <p:cNvPr id="26" name="Content Placeholder 2">
            <a:extLst>
              <a:ext uri="{FF2B5EF4-FFF2-40B4-BE49-F238E27FC236}">
                <a16:creationId xmlns:a16="http://schemas.microsoft.com/office/drawing/2014/main" id="{0D9ACEE1-7CB4-682A-53F6-F9C72ED3C789}"/>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4070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{257D029D-178D-4091-A0CE-8AF738E7DE75}tf55705232_win32</Template>
  <TotalTime>151</TotalTime>
  <Words>582</Words>
  <Application>Microsoft Office PowerPoint</Application>
  <PresentationFormat>Widescreen</PresentationFormat>
  <Paragraphs>48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Goudy Old Style</vt:lpstr>
      <vt:lpstr>Wingdings 2</vt:lpstr>
      <vt:lpstr>SlateVTI</vt:lpstr>
      <vt:lpstr>NINJA POSTAL CORPORATION</vt:lpstr>
      <vt:lpstr>Team Members </vt:lpstr>
      <vt:lpstr>Introduction</vt:lpstr>
      <vt:lpstr>Network Topology </vt:lpstr>
      <vt:lpstr>Design Justification &amp; Overview</vt:lpstr>
      <vt:lpstr>Design Justification &amp; Overview (Cont.)</vt:lpstr>
      <vt:lpstr>PowerPoint Presentation</vt:lpstr>
      <vt:lpstr>Security &amp; Compliance Overview</vt:lpstr>
      <vt:lpstr>Security &amp; Compliance Overview (Cont.)</vt:lpstr>
      <vt:lpstr>Futureproofing &amp; Scalability</vt:lpstr>
      <vt:lpstr>Futureproofing &amp; Scalability (Contd.)</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NINJA POSTAL CORPORATION</dc:title>
  <dc:creator>Eshwitha Dunna</dc:creator>
  <cp:lastModifiedBy>Ramya Reddy</cp:lastModifiedBy>
  <cp:revision>4</cp:revision>
  <dcterms:created xsi:type="dcterms:W3CDTF">2024-04-08T14:56:01Z</dcterms:created>
  <dcterms:modified xsi:type="dcterms:W3CDTF">2024-04-08T21:14:23Z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