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2" r:id="rId9"/>
    <p:sldId id="265" r:id="rId10"/>
    <p:sldId id="266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C5EA99-2E14-4C3E-BA58-A0B63EB1DAB1}" v="2" dt="2024-04-10T18:17:47.8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deep Kaur" userId="9511efa09ba9914e" providerId="LiveId" clId="{AAC5EA99-2E14-4C3E-BA58-A0B63EB1DAB1}"/>
    <pc:docChg chg="addSld modSld">
      <pc:chgData name="Amandeep Kaur" userId="9511efa09ba9914e" providerId="LiveId" clId="{AAC5EA99-2E14-4C3E-BA58-A0B63EB1DAB1}" dt="2024-04-10T18:17:47.868" v="3"/>
      <pc:docMkLst>
        <pc:docMk/>
      </pc:docMkLst>
      <pc:sldChg chg="delSp add setBg delDesignElem">
        <pc:chgData name="Amandeep Kaur" userId="9511efa09ba9914e" providerId="LiveId" clId="{AAC5EA99-2E14-4C3E-BA58-A0B63EB1DAB1}" dt="2024-04-10T18:17:22.826" v="1"/>
        <pc:sldMkLst>
          <pc:docMk/>
          <pc:sldMk cId="2922364310" sldId="263"/>
        </pc:sldMkLst>
        <pc:spChg chg="del">
          <ac:chgData name="Amandeep Kaur" userId="9511efa09ba9914e" providerId="LiveId" clId="{AAC5EA99-2E14-4C3E-BA58-A0B63EB1DAB1}" dt="2024-04-10T18:17:22.826" v="1"/>
          <ac:spMkLst>
            <pc:docMk/>
            <pc:sldMk cId="2922364310" sldId="263"/>
            <ac:spMk id="12" creationId="{74751229-0244-4FBB-BED1-407467F4C951}"/>
          </ac:spMkLst>
        </pc:spChg>
        <pc:picChg chg="del">
          <ac:chgData name="Amandeep Kaur" userId="9511efa09ba9914e" providerId="LiveId" clId="{AAC5EA99-2E14-4C3E-BA58-A0B63EB1DAB1}" dt="2024-04-10T18:17:22.826" v="1"/>
          <ac:picMkLst>
            <pc:docMk/>
            <pc:sldMk cId="2922364310" sldId="263"/>
            <ac:picMk id="9" creationId="{DCC11662-CC49-4641-BC6D-9877244D7E7E}"/>
          </ac:picMkLst>
        </pc:picChg>
      </pc:sldChg>
      <pc:sldChg chg="delSp add setBg delDesignElem">
        <pc:chgData name="Amandeep Kaur" userId="9511efa09ba9914e" providerId="LiveId" clId="{AAC5EA99-2E14-4C3E-BA58-A0B63EB1DAB1}" dt="2024-04-10T18:17:47.868" v="3"/>
        <pc:sldMkLst>
          <pc:docMk/>
          <pc:sldMk cId="2345781947" sldId="264"/>
        </pc:sldMkLst>
        <pc:spChg chg="del">
          <ac:chgData name="Amandeep Kaur" userId="9511efa09ba9914e" providerId="LiveId" clId="{AAC5EA99-2E14-4C3E-BA58-A0B63EB1DAB1}" dt="2024-04-10T18:17:47.868" v="3"/>
          <ac:spMkLst>
            <pc:docMk/>
            <pc:sldMk cId="2345781947" sldId="264"/>
            <ac:spMk id="9" creationId="{9B7AD9F6-8CE7-4299-8FC6-328F4DCD3FF9}"/>
          </ac:spMkLst>
        </pc:spChg>
        <pc:spChg chg="del">
          <ac:chgData name="Amandeep Kaur" userId="9511efa09ba9914e" providerId="LiveId" clId="{AAC5EA99-2E14-4C3E-BA58-A0B63EB1DAB1}" dt="2024-04-10T18:17:47.868" v="3"/>
          <ac:spMkLst>
            <pc:docMk/>
            <pc:sldMk cId="2345781947" sldId="264"/>
            <ac:spMk id="11" creationId="{F49775AF-8896-43EE-92C6-83497D6DC56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D088B-7208-4C5C-BCF0-EC0EF8FD8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AA8B5E-D1A3-F7BD-2FC0-2F6F18E46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F75F0-72D1-9809-922F-17E6E21D7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98CC-DEDF-40A1-B67A-1A1575C1D6DB}" type="datetimeFigureOut">
              <a:rPr lang="en-CA" smtClean="0"/>
              <a:t>2024-04-10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542B6-CFBA-2CEA-0074-AFEA5EEB8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F8959-08A4-2255-821A-F5D19901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4FB41-331E-4E6F-8858-5361262A0C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5190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9F00A-74D8-8029-1B77-934576DAB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0C18C4-0A12-3E4C-C2B8-A9F1D49A0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69A1C-2D2A-5338-0229-B992936B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98CC-DEDF-40A1-B67A-1A1575C1D6DB}" type="datetimeFigureOut">
              <a:rPr lang="en-CA" smtClean="0"/>
              <a:t>2024-04-10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1DC40-F3FF-A1FB-CC27-95AD0DBA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05B20-BC2C-4807-8E18-E05273DF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4FB41-331E-4E6F-8858-5361262A0C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289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223070-0368-62AA-3B21-4C5372C1C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AA5FDE-6990-E710-FEA5-C530049C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8BDAB-D449-B28F-AD16-ED34AF196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98CC-DEDF-40A1-B67A-1A1575C1D6DB}" type="datetimeFigureOut">
              <a:rPr lang="en-CA" smtClean="0"/>
              <a:t>2024-04-10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25E31-6281-6265-C7EC-18308DBB1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28F6D-D211-D3F0-9BBF-A9FD72CCF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4FB41-331E-4E6F-8858-5361262A0C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435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701E-FDAB-01E3-5D17-1CD588B2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2B3C-9F0C-239D-7332-4699CCF96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A18F3-0B8A-56F5-4EE8-1206730BF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98CC-DEDF-40A1-B67A-1A1575C1D6DB}" type="datetimeFigureOut">
              <a:rPr lang="en-CA" smtClean="0"/>
              <a:t>2024-04-10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844E1-D6BE-E1E6-57BE-9799EA27E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5A848-AE67-0F2B-2200-AF805C18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4FB41-331E-4E6F-8858-5361262A0C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9977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45B3B-50E1-37B1-21A2-085E925C6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2A9EA-8720-EAEB-F0A4-BBD2F0C56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8D684-CA90-10A9-7165-63C1549A5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98CC-DEDF-40A1-B67A-1A1575C1D6DB}" type="datetimeFigureOut">
              <a:rPr lang="en-CA" smtClean="0"/>
              <a:t>2024-04-10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D5CD0-A03D-4F13-0BDA-258211D5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307AC-36AC-3314-5094-FB66B5C9B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4FB41-331E-4E6F-8858-5361262A0C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3087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AC02-BA12-8D4B-3830-3B027AE5A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CE5D8-E41D-860F-BE0C-56BAFA984B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3931C-F837-AFF7-5885-D98AC9260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EEECD-2367-85B3-EE56-3D1E25825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98CC-DEDF-40A1-B67A-1A1575C1D6DB}" type="datetimeFigureOut">
              <a:rPr lang="en-CA" smtClean="0"/>
              <a:t>2024-04-10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657D6-C89C-882E-43BA-93879AAF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B4B84-791D-79EC-9E9B-3DB9559D5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4FB41-331E-4E6F-8858-5361262A0C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679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2A426-2C77-7F53-A10B-8B92562B6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D2BB0-5FE2-E14F-5C9C-38D5DA1B9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A38ED0-F34F-6F57-DE88-5388B0B80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79C443-8039-B805-6BA5-BBDCA5E9B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C3FF17-032F-D7CF-8702-2C4CC53125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290037-9115-BF89-7B74-A6BEC71A0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98CC-DEDF-40A1-B67A-1A1575C1D6DB}" type="datetimeFigureOut">
              <a:rPr lang="en-CA" smtClean="0"/>
              <a:t>2024-04-10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5DCBC-293B-A1B4-859E-CFC174E05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4D4F87-3A9F-449C-891D-8E4F048F6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4FB41-331E-4E6F-8858-5361262A0C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3064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A2F45-05DC-F497-B097-0FC6A7AD1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1CC03F-F44A-54A7-7E8E-275EAD13E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98CC-DEDF-40A1-B67A-1A1575C1D6DB}" type="datetimeFigureOut">
              <a:rPr lang="en-CA" smtClean="0"/>
              <a:t>2024-04-10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0F42C3-2F11-C8A5-134E-075190BEF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F3A10-16BA-1160-6725-361355311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4FB41-331E-4E6F-8858-5361262A0C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4241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534B2C-A662-E271-304D-D27EDD297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98CC-DEDF-40A1-B67A-1A1575C1D6DB}" type="datetimeFigureOut">
              <a:rPr lang="en-CA" smtClean="0"/>
              <a:t>2024-04-10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933F2F-DB9B-0E2F-2AC4-598631CA0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FCCBE-6FC2-6FA0-5004-8952B0A05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4FB41-331E-4E6F-8858-5361262A0C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7768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87626-5D9D-1CBF-3653-35ED45C05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1E0EA-A6D6-4375-16BD-BC3D805E4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405CEF-B4ED-F85D-5A6B-258C81BC7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2506C-2EFE-87D6-A346-3C517C566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98CC-DEDF-40A1-B67A-1A1575C1D6DB}" type="datetimeFigureOut">
              <a:rPr lang="en-CA" smtClean="0"/>
              <a:t>2024-04-10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D0F110-9A77-54C2-EADF-39FAF125F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F18E4-F20C-8CF0-20E9-8DC52A266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4FB41-331E-4E6F-8858-5361262A0C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2287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A58EC-9DF3-E9C2-1631-0205B0B73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4B815A-88C0-1C4D-20CF-9B59863A1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A4CD8-9EBF-53A1-8A13-2F1FD9EA3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DE979-3426-3648-F7FB-D9E2B095F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98CC-DEDF-40A1-B67A-1A1575C1D6DB}" type="datetimeFigureOut">
              <a:rPr lang="en-CA" smtClean="0"/>
              <a:t>2024-04-10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BAB83-9C82-A844-1522-9A4D73C6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46623-C3F9-6280-E7DE-BD18E41F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4FB41-331E-4E6F-8858-5361262A0C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423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4A3D63-FF14-547C-EDCE-8BC8A4B38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AA081-EB71-A5E8-48D3-BB0BC2005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11C27-36D2-385F-7D60-D733D0B195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A898CC-DEDF-40A1-B67A-1A1575C1D6DB}" type="datetimeFigureOut">
              <a:rPr lang="en-CA" smtClean="0"/>
              <a:t>2024-04-10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50AB9-FDE2-1BA2-A5FF-003BD13D2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0CA99-1D70-3145-F4EA-0A98BBCD2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C4FB41-331E-4E6F-8858-5361262A0C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8160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lectronics protoboard">
            <a:extLst>
              <a:ext uri="{FF2B5EF4-FFF2-40B4-BE49-F238E27FC236}">
                <a16:creationId xmlns:a16="http://schemas.microsoft.com/office/drawing/2014/main" id="{9CA372C6-2DA9-20B5-53C9-0F16BE4EE8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E49E4B-85AF-7910-0DE4-5C3911909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2787"/>
            <a:ext cx="9144000" cy="2015613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Integrating Domain and GPO Installation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E3B19-A57E-C8C4-4BD6-1D660B98A7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4310" y="3429000"/>
            <a:ext cx="8927669" cy="3197942"/>
          </a:xfrm>
        </p:spPr>
        <p:txBody>
          <a:bodyPr>
            <a:normAutofit/>
          </a:bodyPr>
          <a:lstStyle/>
          <a:p>
            <a:r>
              <a:rPr lang="en-CA" sz="600" dirty="0">
                <a:solidFill>
                  <a:srgbClr val="FFFFFF"/>
                </a:solidFill>
              </a:rPr>
              <a:t>						</a:t>
            </a:r>
            <a:r>
              <a:rPr lang="en-CA" dirty="0">
                <a:solidFill>
                  <a:srgbClr val="FFFFFF"/>
                </a:solidFill>
              </a:rPr>
              <a:t>Group Members:</a:t>
            </a:r>
          </a:p>
          <a:p>
            <a:r>
              <a:rPr lang="en-CA" dirty="0">
                <a:solidFill>
                  <a:srgbClr val="FFFFFF"/>
                </a:solidFill>
              </a:rPr>
              <a:t>						Aagam Shah</a:t>
            </a:r>
          </a:p>
          <a:p>
            <a:r>
              <a:rPr lang="en-CA" dirty="0">
                <a:solidFill>
                  <a:srgbClr val="FFFFFF"/>
                </a:solidFill>
              </a:rPr>
              <a:t>						Amandeep Kaur</a:t>
            </a:r>
          </a:p>
          <a:p>
            <a:r>
              <a:rPr lang="en-CA" dirty="0">
                <a:solidFill>
                  <a:srgbClr val="FFFFFF"/>
                </a:solidFill>
              </a:rPr>
              <a:t>						Feethu James</a:t>
            </a:r>
          </a:p>
          <a:p>
            <a:r>
              <a:rPr lang="en-CA" dirty="0">
                <a:solidFill>
                  <a:srgbClr val="FFFFFF"/>
                </a:solidFill>
              </a:rPr>
              <a:t>						Rahul Rajan</a:t>
            </a:r>
          </a:p>
          <a:p>
            <a:r>
              <a:rPr lang="en-CA" dirty="0">
                <a:solidFill>
                  <a:srgbClr val="FFFFFF"/>
                </a:solidFill>
              </a:rPr>
              <a:t>						Ramya Kanapuram</a:t>
            </a:r>
          </a:p>
        </p:txBody>
      </p:sp>
    </p:spTree>
    <p:extLst>
      <p:ext uri="{BB962C8B-B14F-4D97-AF65-F5344CB8AC3E}">
        <p14:creationId xmlns:p14="http://schemas.microsoft.com/office/powerpoint/2010/main" val="3026236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DE4A2-9D98-1181-0415-1F8B92C2C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9000"/>
          </a:xfrm>
        </p:spPr>
        <p:txBody>
          <a:bodyPr/>
          <a:lstStyle/>
          <a:p>
            <a:r>
              <a:rPr lang="en-US" dirty="0"/>
              <a:t>Validation- Prohibiting LAN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38AD2EE9-4101-3082-9B52-5567E11C43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01" y="1667351"/>
            <a:ext cx="9848537" cy="4175760"/>
          </a:xfrm>
        </p:spPr>
      </p:pic>
    </p:spTree>
    <p:extLst>
      <p:ext uri="{BB962C8B-B14F-4D97-AF65-F5344CB8AC3E}">
        <p14:creationId xmlns:p14="http://schemas.microsoft.com/office/powerpoint/2010/main" val="3891310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B81AA2-8C18-8864-6022-C93DC1306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Conclusion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D16AFB-DD57-EA56-A900-73845E652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814" y="2503358"/>
            <a:ext cx="5123894" cy="3852992"/>
          </a:xfrm>
        </p:spPr>
        <p:txBody>
          <a:bodyPr anchor="ctr">
            <a:norm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IN" sz="1800" kern="1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Comprehensive setup and configuration of </a:t>
            </a:r>
            <a: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all the servers within the domain network. </a:t>
            </a:r>
            <a:endParaRPr lang="en-US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Established trust relationships between all participating companies within network infrastructure.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Implemented secure and efficient file sharing mechanism within company network.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Implemented Group Policy Objects to enforce security measures effectively.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1C8475A4-7EAE-0700-F150-A55E75F96A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062" r="210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36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8ECC8-0B8A-4460-C023-CF8566EF6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CB91B-EBD6-AB53-A57B-71802245C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Outline </a:t>
            </a:r>
          </a:p>
          <a:p>
            <a:r>
              <a:rPr lang="en-US" dirty="0"/>
              <a:t>Project Objectives</a:t>
            </a:r>
          </a:p>
          <a:p>
            <a:r>
              <a:rPr lang="en-US" dirty="0"/>
              <a:t>Infrastructure Design</a:t>
            </a:r>
          </a:p>
          <a:p>
            <a:r>
              <a:rPr lang="en-US" dirty="0"/>
              <a:t>Domain and Server Configuration</a:t>
            </a:r>
          </a:p>
          <a:p>
            <a:r>
              <a:rPr lang="en-US" dirty="0"/>
              <a:t>Cross Domain Communication </a:t>
            </a:r>
          </a:p>
          <a:p>
            <a:r>
              <a:rPr lang="en-US" dirty="0"/>
              <a:t>GPO Configuration</a:t>
            </a:r>
          </a:p>
          <a:p>
            <a:r>
              <a:rPr lang="en-US" dirty="0"/>
              <a:t>Validation</a:t>
            </a:r>
          </a:p>
          <a:p>
            <a:r>
              <a:rPr lang="en-US" dirty="0"/>
              <a:t>Conclusion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02144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DA6B65-E9D7-235A-8205-0C436A2FF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Project Outline 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1EF78-BD1A-AA20-2DE1-7CC4CB11E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CA" dirty="0"/>
              <a:t>The project outlines the implementation of communication between the merged companies with infrastructure environment.</a:t>
            </a:r>
          </a:p>
        </p:txBody>
      </p:sp>
    </p:spTree>
    <p:extLst>
      <p:ext uri="{BB962C8B-B14F-4D97-AF65-F5344CB8AC3E}">
        <p14:creationId xmlns:p14="http://schemas.microsoft.com/office/powerpoint/2010/main" val="1185311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9DFE8A5-DCEC-4A43-B613-D62AC8C57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6528" y="642902"/>
            <a:ext cx="5290997" cy="5290997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608F6B8-DDC9-422E-B241-3222341D7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5931" y="631672"/>
            <a:ext cx="5290997" cy="529099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6B7664A-BE61-4A65-B937-A31E08B8B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0502" y="536920"/>
            <a:ext cx="5290997" cy="529099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9E975-5623-3E97-78D5-36EC1E9E7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4676" y="1479558"/>
            <a:ext cx="4339988" cy="25778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E3911-6AB4-B9A3-63D7-3D54F5F9F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3765" y="4149526"/>
            <a:ext cx="3624471" cy="899551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marL="0" indent="0" algn="ctr">
              <a:buNone/>
            </a:pPr>
            <a:r>
              <a:rPr lang="en-US" sz="19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The main objective of the project is to configure Group policy objects (GPO) and print, file servers.</a:t>
            </a:r>
          </a:p>
        </p:txBody>
      </p:sp>
      <p:sp>
        <p:nvSpPr>
          <p:cNvPr id="50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662598"/>
            <a:ext cx="574267" cy="574267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2" name="Graphic 212">
            <a:extLst>
              <a:ext uri="{FF2B5EF4-FFF2-40B4-BE49-F238E27FC236}">
                <a16:creationId xmlns:a16="http://schemas.microsoft.com/office/drawing/2014/main" id="{14A1FA07-A873-4AB3-8D01-CFEEEA8CA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662598"/>
            <a:ext cx="574267" cy="574267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2901" y="457804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31C48F7-8F88-43DC-B1A6-2967CF5AF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2901" y="4578041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2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87391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8ECC8-0B8A-4460-C023-CF8566EF6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Infrastructure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E39312-30B1-050F-1BB5-76C79A3E9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455" y="1690688"/>
            <a:ext cx="5611090" cy="470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105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F00A8-658E-5C10-A82D-FA49A46E7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1" y="735283"/>
            <a:ext cx="4978399" cy="2401207"/>
          </a:xfrm>
        </p:spPr>
        <p:txBody>
          <a:bodyPr anchor="b">
            <a:normAutofit/>
          </a:bodyPr>
          <a:lstStyle/>
          <a:p>
            <a:pPr algn="l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and Server Configuration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C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CA511-E0D2-C156-21CF-E2FA07C93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775" y="4078423"/>
            <a:ext cx="6459793" cy="2058657"/>
          </a:xfrm>
        </p:spPr>
        <p:txBody>
          <a:bodyPr>
            <a:noAutofit/>
          </a:bodyPr>
          <a:lstStyle/>
          <a:p>
            <a:pPr algn="l"/>
            <a:r>
              <a:rPr lang="en-US" sz="180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Domain and server configuration involves setting up the technical infrastructure for hosting a website. This includes:</a:t>
            </a:r>
          </a:p>
          <a:p>
            <a:pPr algn="l"/>
            <a:r>
              <a:rPr lang="en-US" sz="180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8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Domain Configuration: </a:t>
            </a:r>
            <a:r>
              <a:rPr lang="en-US" sz="180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Buying a domain name and managing DNS settings to point to the server.</a:t>
            </a:r>
          </a:p>
          <a:p>
            <a:pPr algn="l"/>
            <a:r>
              <a:rPr lang="en-US" sz="180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Server Configuration: </a:t>
            </a:r>
            <a:r>
              <a:rPr lang="en-US" sz="180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Setting up the server hardware and software (like operating system, web server, and database) and optimizing for security and performance</a:t>
            </a:r>
            <a:r>
              <a:rPr lang="en-US" sz="18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7958F6F0-C6BF-9F18-FC1D-BDEF46479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64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1586D-17AD-7B11-BABD-BEE8E4EB1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Cross Domain Communication - (trust)</a:t>
            </a:r>
            <a:br>
              <a:rPr lang="en-US" sz="5400"/>
            </a:br>
            <a:endParaRPr lang="en-CA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60A0D-6A73-6AE4-E73A-84CC599F5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en-US" sz="2000" b="0" i="0">
                <a:effectLst/>
                <a:highlight>
                  <a:srgbClr val="FFFFFF"/>
                </a:highlight>
                <a:latin typeface="Söhne"/>
              </a:rPr>
              <a:t>“Domain communication" typically refers to the interaction between different domains (websites) on the internet. This interaction can involve various scenarios, such as sharing data, resources, or functionality between domains. </a:t>
            </a:r>
            <a:endParaRPr lang="en-CA" sz="2000"/>
          </a:p>
        </p:txBody>
      </p:sp>
      <p:pic>
        <p:nvPicPr>
          <p:cNvPr id="5" name="Picture 4" descr="Yellow and blue symbols">
            <a:extLst>
              <a:ext uri="{FF2B5EF4-FFF2-40B4-BE49-F238E27FC236}">
                <a16:creationId xmlns:a16="http://schemas.microsoft.com/office/drawing/2014/main" id="{24E5BAC2-6384-596E-EBFC-CE299EBD77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66" r="26582" b="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45781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B174-DC21-29F5-4BBE-A443DA6F0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GPO Configuration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191457-B29A-2544-5CCE-AAA7A4A89B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235" y="1448521"/>
            <a:ext cx="7699838" cy="5044354"/>
          </a:xfrm>
        </p:spPr>
      </p:pic>
    </p:spTree>
    <p:extLst>
      <p:ext uri="{BB962C8B-B14F-4D97-AF65-F5344CB8AC3E}">
        <p14:creationId xmlns:p14="http://schemas.microsoft.com/office/powerpoint/2010/main" val="1686858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DE4A2-9D98-1181-0415-1F8B92C2C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9000"/>
          </a:xfrm>
        </p:spPr>
        <p:txBody>
          <a:bodyPr/>
          <a:lstStyle/>
          <a:p>
            <a:r>
              <a:rPr lang="en-US" dirty="0"/>
              <a:t>Validation-Home Page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D1A4E1F-3C58-767A-36F2-2E054AE9C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597" y="1333500"/>
            <a:ext cx="8614805" cy="4843463"/>
          </a:xfrm>
        </p:spPr>
      </p:pic>
    </p:spTree>
    <p:extLst>
      <p:ext uri="{BB962C8B-B14F-4D97-AF65-F5344CB8AC3E}">
        <p14:creationId xmlns:p14="http://schemas.microsoft.com/office/powerpoint/2010/main" val="3926475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286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Söhne</vt:lpstr>
      <vt:lpstr>Times New Roman</vt:lpstr>
      <vt:lpstr>Office Theme</vt:lpstr>
      <vt:lpstr>Integrating Domain and GPO Installation</vt:lpstr>
      <vt:lpstr>Agenda</vt:lpstr>
      <vt:lpstr>Project Outline </vt:lpstr>
      <vt:lpstr>Project Objectives</vt:lpstr>
      <vt:lpstr>   Infrastructure Design</vt:lpstr>
      <vt:lpstr>Domain and Server Configuration </vt:lpstr>
      <vt:lpstr>Cross Domain Communication - (trust) </vt:lpstr>
      <vt:lpstr>GPO Configuration</vt:lpstr>
      <vt:lpstr>Validation-Home Page</vt:lpstr>
      <vt:lpstr>Validation- Prohibiting LAN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Integrating Domain and GPO Installation</dc:title>
  <dc:creator>Ramya Reddy</dc:creator>
  <cp:lastModifiedBy>feethujames20@gmail.com</cp:lastModifiedBy>
  <cp:revision>11</cp:revision>
  <dcterms:created xsi:type="dcterms:W3CDTF">2024-04-10T15:42:28Z</dcterms:created>
  <dcterms:modified xsi:type="dcterms:W3CDTF">2024-04-10T19:14:14Z</dcterms:modified>
</cp:coreProperties>
</file>