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75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38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8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11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42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9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8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0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48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793" y="1700783"/>
            <a:ext cx="7884414" cy="1930169"/>
          </a:xfrm>
        </p:spPr>
        <p:txBody>
          <a:bodyPr anchor="b">
            <a:normAutofit/>
          </a:bodyPr>
          <a:lstStyle/>
          <a:p>
            <a:pPr algn="l"/>
            <a:r>
              <a:rPr lang="en-CA" sz="5700" dirty="0"/>
              <a:t>Collaboration with OpenProject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793" y="4206036"/>
            <a:ext cx="7884414" cy="112668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200" dirty="0"/>
              <a:t>Team Members: Patel Meet, Aagam Shah, Mistry Akash, Patel Rishi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Date: Aug-13-2024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Up PostgreSQL Database</a:t>
            </a:r>
          </a:p>
        </p:txBody>
      </p:sp>
      <p:pic>
        <p:nvPicPr>
          <p:cNvPr id="5" name="Picture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430E7EB1-9F9F-59B7-64B8-BFDC0ABE4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871" y="2639518"/>
            <a:ext cx="5977933" cy="3362587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A3C3AF-C72E-61A5-1463-A36B27ADB29C}"/>
              </a:ext>
            </a:extLst>
          </p:cNvPr>
          <p:cNvSpPr txBox="1">
            <a:spLocks/>
          </p:cNvSpPr>
          <p:nvPr/>
        </p:nvSpPr>
        <p:spPr>
          <a:xfrm>
            <a:off x="6273409" y="2808080"/>
            <a:ext cx="2523120" cy="3025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</a:pPr>
            <a:r>
              <a:rPr lang="en-US" sz="2400" dirty="0"/>
              <a:t>It stores each user’s details, username and Password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Configuring Memcached Server</a:t>
            </a:r>
          </a:p>
        </p:txBody>
      </p:sp>
      <p:pic>
        <p:nvPicPr>
          <p:cNvPr id="5" name="Picture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9ECF6B16-B826-4703-8E21-E4E638A0D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2987" y="2359152"/>
            <a:ext cx="6375739" cy="3586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HTTP Service to Firewall</a:t>
            </a:r>
          </a:p>
        </p:txBody>
      </p:sp>
      <p:pic>
        <p:nvPicPr>
          <p:cNvPr id="5" name="Picture 4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00E4E8B7-C756-8588-A930-87CEF8B511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74" y="2496947"/>
            <a:ext cx="6375739" cy="3586353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69DC40-B675-2692-E59E-8B009FAD4748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Enabling a firewall opens some necessary ports that help to access the server from outside the network. 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 and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 Up Domain Controller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6F0462A-0F2A-F89F-368C-7EF1CF05C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2" y="2368297"/>
            <a:ext cx="6258560" cy="352044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82E2B8-534B-2FBA-6271-D37154E14067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It is responsible for storing cache.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/>
              <a:t>It typically contains environmental variables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Domain and 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User Accounts in Active Directory</a:t>
            </a:r>
          </a:p>
        </p:txBody>
      </p:sp>
      <p:pic>
        <p:nvPicPr>
          <p:cNvPr id="5" name="Picture 4" descr="A computer screen with a white background&#10;&#10;Description automatically generated">
            <a:extLst>
              <a:ext uri="{FF2B5EF4-FFF2-40B4-BE49-F238E27FC236}">
                <a16:creationId xmlns:a16="http://schemas.microsoft.com/office/drawing/2014/main" id="{0240515B-A7AC-30BD-02D6-8812E514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9" y="2404872"/>
            <a:ext cx="6375739" cy="358635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3C58C5-30E4-8A90-F485-C9EC004DB988}"/>
              </a:ext>
            </a:extLst>
          </p:cNvPr>
          <p:cNvSpPr txBox="1">
            <a:spLocks/>
          </p:cNvSpPr>
          <p:nvPr/>
        </p:nvSpPr>
        <p:spPr>
          <a:xfrm>
            <a:off x="6505998" y="2569465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Domain Controller is required for security consistency and efficiency of User Data.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Required for LDAP configurations. 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Verifying Network Settings on Windows Client Machine</a:t>
            </a:r>
          </a:p>
        </p:txBody>
      </p:sp>
      <p:pic>
        <p:nvPicPr>
          <p:cNvPr id="5" name="Picture 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A4FECD57-3984-3B07-DE9E-4EEAD8C1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1" y="2386584"/>
            <a:ext cx="6270541" cy="352717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98EACE-6022-F292-7B72-17BD9B0D7675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The Client Machine is ready with appropriate network configurations.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From here, the user can log in and use the </a:t>
            </a:r>
            <a:r>
              <a:rPr lang="en-US" sz="1800" dirty="0" err="1"/>
              <a:t>Openproject</a:t>
            </a:r>
            <a:r>
              <a:rPr lang="en-US" sz="1800" dirty="0"/>
              <a:t> tool.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Specific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Dashboard Overview of the Open Project Portal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FFAEE5-F0D1-076A-8706-1D3B4E6A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579" y="2368296"/>
            <a:ext cx="637573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Specific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LDAP Authentication Configuration</a:t>
            </a:r>
          </a:p>
        </p:txBody>
      </p:sp>
      <p:pic>
        <p:nvPicPr>
          <p:cNvPr id="5" name="Picture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557C16A-CBB9-4834-0755-7F79644EE1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843" y="2414016"/>
            <a:ext cx="5886493" cy="3586353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47A606-8DA3-9B68-5796-4646FF48DF8B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LDAP configuration are required to integrate the Domain controller and Linux Server. 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It will result in the successful login of the AD user in the OpenProject Tool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Specific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Account and LDAP Details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940E05-5A07-25FC-4286-A7A54488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2" y="2639518"/>
            <a:ext cx="5997335" cy="337350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3D5D1C-9726-3F92-0C65-D78986EC9248}"/>
              </a:ext>
            </a:extLst>
          </p:cNvPr>
          <p:cNvSpPr txBox="1">
            <a:spLocks/>
          </p:cNvSpPr>
          <p:nvPr/>
        </p:nvSpPr>
        <p:spPr>
          <a:xfrm>
            <a:off x="6282553" y="2765206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AD admin ID and password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Domain name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Specific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Viewing Authentication Modes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FBD484-8EF5-A64F-08A3-8243F332F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3" y="2496947"/>
            <a:ext cx="6023653" cy="338830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D25FD4-FD16-F8E3-0C49-44C5BA9A5116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 LDAP authentication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CA" sz="47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This presentation covers the setup and configuration process for the project 'Collaboration with OpenProject’.</a:t>
            </a:r>
          </a:p>
          <a:p>
            <a:r>
              <a:rPr lang="en-US" sz="1900" dirty="0"/>
              <a:t>Represent how different Operating Systems can collaborate for the same project.</a:t>
            </a:r>
          </a:p>
          <a:p>
            <a:r>
              <a:rPr lang="en-US" sz="1900" dirty="0"/>
              <a:t>LDAP: Linux System (Cent OS) integration with Active Directory.</a:t>
            </a:r>
          </a:p>
          <a:p>
            <a:r>
              <a:rPr lang="en-US" sz="1900" dirty="0"/>
              <a:t> Users can access the tool for same project.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Specific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Account Management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E0DC28-A9C0-6258-45FE-7CDDA73B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05" y="2350643"/>
            <a:ext cx="637573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Specific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Overview and Member Details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23E24FD-A0A2-5253-73CB-EF92DEA4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05" y="2350008"/>
            <a:ext cx="637573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Logging into OpenProject Portal From Linux Client Machine</a:t>
            </a:r>
          </a:p>
        </p:txBody>
      </p:sp>
      <p:pic>
        <p:nvPicPr>
          <p:cNvPr id="5" name="Picture 4" descr="A computer screen with a blue and white box&#10;&#10;Description automatically generated">
            <a:extLst>
              <a:ext uri="{FF2B5EF4-FFF2-40B4-BE49-F238E27FC236}">
                <a16:creationId xmlns:a16="http://schemas.microsoft.com/office/drawing/2014/main" id="{1C23ABAB-DB0D-8006-CECD-3C371F5E8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987" y="2414016"/>
            <a:ext cx="637573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Ensuring Proper Functionality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890FB6B-D656-86ED-5510-90220885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05" y="2377440"/>
            <a:ext cx="637573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dirty="0"/>
              <a:t>Challenges &amp; Resolutions</a:t>
            </a:r>
            <a:br>
              <a:rPr lang="en-US" sz="4400" dirty="0"/>
            </a:br>
            <a:br>
              <a:rPr lang="en-US" sz="4400" dirty="0"/>
            </a:b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0"/>
            <a:ext cx="8182233" cy="28813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/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/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Troubleshooting and problem-solving Apache server and Setting up the Firewall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LDAP configuration challenges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Linux connectivity to Domain and user login</a:t>
            </a:r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dirty="0"/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389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Summary of Achievements:</a:t>
            </a:r>
          </a:p>
          <a:p>
            <a:r>
              <a:rPr lang="en-US" sz="1900" dirty="0"/>
              <a:t>- Successful installation and configuration of OpenProject</a:t>
            </a:r>
          </a:p>
          <a:p>
            <a:r>
              <a:rPr lang="en-US" sz="1900" dirty="0"/>
              <a:t>- Proper functionality ensured and good user experience.</a:t>
            </a:r>
          </a:p>
          <a:p>
            <a:r>
              <a:rPr lang="en-US" sz="1900" dirty="0"/>
              <a:t>Successfully Provide Secure and useful Integration tool for all Operating System Users. </a:t>
            </a:r>
          </a:p>
          <a:p>
            <a:pPr mar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Thank you for your attention.</a:t>
            </a:r>
          </a:p>
          <a:p>
            <a:pPr marL="0" indent="0"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Objectives:</a:t>
            </a:r>
          </a:p>
          <a:p>
            <a:r>
              <a:rPr lang="en-US" sz="1900" dirty="0"/>
              <a:t>- Install and configure OpenProject</a:t>
            </a:r>
          </a:p>
          <a:p>
            <a:r>
              <a:rPr lang="en-US" sz="1900" dirty="0"/>
              <a:t>- Ensure proper functionality</a:t>
            </a:r>
          </a:p>
          <a:p>
            <a:endParaRPr lang="en-US" sz="1900" dirty="0"/>
          </a:p>
          <a:p>
            <a:r>
              <a:rPr lang="en-US" sz="1900" dirty="0"/>
              <a:t>Team Roles:</a:t>
            </a:r>
          </a:p>
          <a:p>
            <a:r>
              <a:rPr lang="en-US" sz="1900" dirty="0"/>
              <a:t>- Patel Meet (Leader)</a:t>
            </a:r>
          </a:p>
          <a:p>
            <a:r>
              <a:rPr lang="en-US" sz="1900" dirty="0"/>
              <a:t>- Aagam Shah</a:t>
            </a:r>
          </a:p>
          <a:p>
            <a:r>
              <a:rPr lang="en-US" sz="1900" dirty="0"/>
              <a:t>- Mistry Akash</a:t>
            </a:r>
          </a:p>
          <a:p>
            <a:r>
              <a:rPr lang="en-US" sz="1900" dirty="0"/>
              <a:t>- Patel Rishi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 dirty="0"/>
              <a:t>Project Diagram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DD2F52-B8E9-BEFA-68A1-E60F94E7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160" y="2016125"/>
            <a:ext cx="6473952" cy="4050480"/>
          </a:xfrm>
        </p:spPr>
      </p:pic>
    </p:spTree>
    <p:extLst>
      <p:ext uri="{BB962C8B-B14F-4D97-AF65-F5344CB8AC3E}">
        <p14:creationId xmlns:p14="http://schemas.microsoft.com/office/powerpoint/2010/main" val="15022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Setup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Installing Required Packages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670831A-6A9B-293C-7CAB-2149969636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16" y="2414017"/>
            <a:ext cx="6014720" cy="3383280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24616B-853C-5262-0DF6-6E288E138E75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Curl is used for downloading command line tools files from the Web. 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Gnupg2 is used for encryption and sign-in.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Setup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Adding OpenProject Repository</a:t>
            </a: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F1550307-3C94-FCDB-5625-7D20355072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403" y="2496947"/>
            <a:ext cx="6096805" cy="3429453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2AAE86-DE58-BE97-6069-9A5330795041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OpenProject provides a repository configuration package that makes easy to update and installation of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Installing OpenProject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904466E-A842-31C4-143A-286DA7EB70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2405" y="2386584"/>
            <a:ext cx="6375739" cy="35863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OpenProject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OpenProject Initial Configuration</a:t>
            </a:r>
          </a:p>
        </p:txBody>
      </p:sp>
      <p:pic>
        <p:nvPicPr>
          <p:cNvPr id="5" name="Picture 4" descr="A computer screen with a black screen&#10;&#10;Description automatically generated">
            <a:extLst>
              <a:ext uri="{FF2B5EF4-FFF2-40B4-BE49-F238E27FC236}">
                <a16:creationId xmlns:a16="http://schemas.microsoft.com/office/drawing/2014/main" id="{22C78841-53CB-121A-8DB8-2B2170073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116" y="2802002"/>
            <a:ext cx="5849916" cy="3290578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275546-C28B-8A36-47B2-5D43B4BC7282}"/>
              </a:ext>
            </a:extLst>
          </p:cNvPr>
          <p:cNvSpPr txBox="1">
            <a:spLocks/>
          </p:cNvSpPr>
          <p:nvPr/>
        </p:nvSpPr>
        <p:spPr>
          <a:xfrm>
            <a:off x="6419713" y="2414017"/>
            <a:ext cx="2523120" cy="3122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This process contains Database(MySQL),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SMTP</a:t>
            </a:r>
          </a:p>
          <a:p>
            <a:pPr algn="ctr" defTabSz="9144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Web server(Apache)</a:t>
            </a:r>
          </a:p>
          <a:p>
            <a:pPr marL="0" indent="0" algn="ctr" defTabSz="914400">
              <a:lnSpc>
                <a:spcPct val="900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Service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0" y="1809541"/>
            <a:ext cx="818223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Configuring Apache2 Server</a:t>
            </a:r>
          </a:p>
        </p:txBody>
      </p:sp>
      <p:pic>
        <p:nvPicPr>
          <p:cNvPr id="5" name="Picture 4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18825598-F25F-BA54-D7FD-2BE2984659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2987" y="2633472"/>
            <a:ext cx="5804197" cy="32648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476</Words>
  <Application>Microsoft Office PowerPoint</Application>
  <PresentationFormat>On-screen Show (4:3)</PresentationFormat>
  <Paragraphs>89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Gill Sans MT</vt:lpstr>
      <vt:lpstr>Wingdings</vt:lpstr>
      <vt:lpstr>Gallery</vt:lpstr>
      <vt:lpstr>Collaboration with OpenProject</vt:lpstr>
      <vt:lpstr>Introduction</vt:lpstr>
      <vt:lpstr>Project Overview</vt:lpstr>
      <vt:lpstr>Project Diagram</vt:lpstr>
      <vt:lpstr>Setup and Configuration</vt:lpstr>
      <vt:lpstr>Setup and Configuration</vt:lpstr>
      <vt:lpstr>OpenProject Installation</vt:lpstr>
      <vt:lpstr>OpenProject Installation</vt:lpstr>
      <vt:lpstr>Service Configurations</vt:lpstr>
      <vt:lpstr>Service Configurations</vt:lpstr>
      <vt:lpstr>Service Configurations</vt:lpstr>
      <vt:lpstr>Service Configurations</vt:lpstr>
      <vt:lpstr>Domain and User Management</vt:lpstr>
      <vt:lpstr>Domain and User Management</vt:lpstr>
      <vt:lpstr>Network Configuration</vt:lpstr>
      <vt:lpstr>OpenProject Specific Settings</vt:lpstr>
      <vt:lpstr>OpenProject Specific Settings</vt:lpstr>
      <vt:lpstr>OpenProject Specific Settings</vt:lpstr>
      <vt:lpstr>OpenProject Specific Settings</vt:lpstr>
      <vt:lpstr>OpenProject Specific Settings</vt:lpstr>
      <vt:lpstr>OpenProject Specific Settings</vt:lpstr>
      <vt:lpstr>Testing and Validation</vt:lpstr>
      <vt:lpstr>Testing and Validation</vt:lpstr>
      <vt:lpstr>Challenges &amp; Resolutions  </vt:lpstr>
      <vt:lpstr>Conclusion</vt:lpstr>
      <vt:lpstr>Thank You</vt:lpstr>
    </vt:vector>
  </TitlesOfParts>
  <Manager>Meet Patel</Manager>
  <Company>Open Project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 Presentation</dc:title>
  <dc:subject>Project group 4</dc:subject>
  <dc:creator>Meet Dilipbhai Patel</dc:creator>
  <cp:keywords/>
  <cp:lastModifiedBy>Meet Dilipbhai Patel</cp:lastModifiedBy>
  <cp:revision>5</cp:revision>
  <dcterms:created xsi:type="dcterms:W3CDTF">2013-01-27T09:14:16Z</dcterms:created>
  <dcterms:modified xsi:type="dcterms:W3CDTF">2024-08-06T20:50:59Z</dcterms:modified>
  <cp:category/>
</cp:coreProperties>
</file>