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4" r:id="rId3"/>
    <p:sldId id="272" r:id="rId4"/>
    <p:sldId id="262" r:id="rId5"/>
    <p:sldId id="268" r:id="rId6"/>
    <p:sldId id="270" r:id="rId7"/>
    <p:sldId id="27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7"/>
    <a:srgbClr val="A50021"/>
    <a:srgbClr val="FF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-36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F3DA7-8A81-4B4E-86F4-80E5FA53679C}" type="doc">
      <dgm:prSet loTypeId="urn:microsoft.com/office/officeart/2005/8/layout/hProcess11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CA"/>
        </a:p>
      </dgm:t>
    </dgm:pt>
    <dgm:pt modelId="{75CD203D-7765-4A07-9EA2-5F159DD07706}">
      <dgm:prSet phldrT="[Text]"/>
      <dgm:spPr/>
      <dgm:t>
        <a:bodyPr/>
        <a:lstStyle/>
        <a:p>
          <a:r>
            <a:rPr lang="en-CA" dirty="0"/>
            <a:t>Initiation</a:t>
          </a:r>
        </a:p>
      </dgm:t>
    </dgm:pt>
    <dgm:pt modelId="{BE878C4E-79CB-4676-AB8D-B96C566A6F05}" type="sibTrans" cxnId="{EA4DF5F1-A016-4605-9722-06F5ABE2548F}">
      <dgm:prSet/>
      <dgm:spPr/>
      <dgm:t>
        <a:bodyPr/>
        <a:lstStyle/>
        <a:p>
          <a:endParaRPr lang="en-CA"/>
        </a:p>
      </dgm:t>
    </dgm:pt>
    <dgm:pt modelId="{36722093-B7A4-4335-B799-A42FC90236AF}" type="parTrans" cxnId="{EA4DF5F1-A016-4605-9722-06F5ABE2548F}">
      <dgm:prSet/>
      <dgm:spPr/>
      <dgm:t>
        <a:bodyPr/>
        <a:lstStyle/>
        <a:p>
          <a:endParaRPr lang="en-CA"/>
        </a:p>
      </dgm:t>
    </dgm:pt>
    <dgm:pt modelId="{B0ECF2DD-66D2-424E-A14C-C64A23DCCEAE}">
      <dgm:prSet phldrT="[Text]"/>
      <dgm:spPr/>
      <dgm:t>
        <a:bodyPr/>
        <a:lstStyle/>
        <a:p>
          <a:r>
            <a:rPr lang="en-CA" dirty="0"/>
            <a:t>Planning</a:t>
          </a:r>
        </a:p>
      </dgm:t>
    </dgm:pt>
    <dgm:pt modelId="{37DBF9D5-9850-41D7-9127-D6ED4127851B}" type="sibTrans" cxnId="{D381A2F4-6DA7-4A59-B2B1-2952D2B2CDFD}">
      <dgm:prSet/>
      <dgm:spPr/>
      <dgm:t>
        <a:bodyPr/>
        <a:lstStyle/>
        <a:p>
          <a:endParaRPr lang="en-CA"/>
        </a:p>
      </dgm:t>
    </dgm:pt>
    <dgm:pt modelId="{EF39B9C4-4747-4B21-A183-E9C59C8F6F04}" type="parTrans" cxnId="{D381A2F4-6DA7-4A59-B2B1-2952D2B2CDFD}">
      <dgm:prSet/>
      <dgm:spPr/>
      <dgm:t>
        <a:bodyPr/>
        <a:lstStyle/>
        <a:p>
          <a:endParaRPr lang="en-CA"/>
        </a:p>
      </dgm:t>
    </dgm:pt>
    <dgm:pt modelId="{6DC19E9B-CB77-49CE-8C75-CE8C2BE17F8A}">
      <dgm:prSet/>
      <dgm:spPr/>
      <dgm:t>
        <a:bodyPr/>
        <a:lstStyle/>
        <a:p>
          <a:r>
            <a:rPr lang="en-CA" dirty="0"/>
            <a:t>Closing</a:t>
          </a:r>
        </a:p>
      </dgm:t>
    </dgm:pt>
    <dgm:pt modelId="{557CB3C9-C370-4E4F-BD16-EE42CBB81063}" type="sibTrans" cxnId="{73B0952E-4ADB-4209-9548-A7696DD3E850}">
      <dgm:prSet/>
      <dgm:spPr/>
      <dgm:t>
        <a:bodyPr/>
        <a:lstStyle/>
        <a:p>
          <a:endParaRPr lang="en-CA"/>
        </a:p>
      </dgm:t>
    </dgm:pt>
    <dgm:pt modelId="{5106F629-EFEC-496C-A29C-6A3B27ECC80D}" type="parTrans" cxnId="{73B0952E-4ADB-4209-9548-A7696DD3E850}">
      <dgm:prSet/>
      <dgm:spPr/>
      <dgm:t>
        <a:bodyPr/>
        <a:lstStyle/>
        <a:p>
          <a:endParaRPr lang="en-CA"/>
        </a:p>
      </dgm:t>
    </dgm:pt>
    <dgm:pt modelId="{2485DBF1-2E15-4115-A207-EEAEB64D713B}">
      <dgm:prSet/>
      <dgm:spPr/>
      <dgm:t>
        <a:bodyPr/>
        <a:lstStyle/>
        <a:p>
          <a:r>
            <a:rPr lang="en-CA" dirty="0"/>
            <a:t>Monitoring &amp; Controlling</a:t>
          </a:r>
        </a:p>
      </dgm:t>
    </dgm:pt>
    <dgm:pt modelId="{B82C9FCF-1083-46C5-84CC-7675C8E3DF26}" type="sibTrans" cxnId="{6DD54C07-1687-4F51-9B3A-88C62DCC48AC}">
      <dgm:prSet/>
      <dgm:spPr/>
      <dgm:t>
        <a:bodyPr/>
        <a:lstStyle/>
        <a:p>
          <a:endParaRPr lang="en-CA"/>
        </a:p>
      </dgm:t>
    </dgm:pt>
    <dgm:pt modelId="{8D6857B7-31D8-492C-902A-A026725868A5}" type="parTrans" cxnId="{6DD54C07-1687-4F51-9B3A-88C62DCC48AC}">
      <dgm:prSet/>
      <dgm:spPr/>
      <dgm:t>
        <a:bodyPr/>
        <a:lstStyle/>
        <a:p>
          <a:endParaRPr lang="en-CA"/>
        </a:p>
      </dgm:t>
    </dgm:pt>
    <dgm:pt modelId="{FF358873-C081-47E5-ADD1-AA374D6345A1}">
      <dgm:prSet phldrT="[Text]"/>
      <dgm:spPr/>
      <dgm:t>
        <a:bodyPr/>
        <a:lstStyle/>
        <a:p>
          <a:r>
            <a:rPr lang="en-CA" dirty="0"/>
            <a:t>Execution</a:t>
          </a:r>
        </a:p>
      </dgm:t>
    </dgm:pt>
    <dgm:pt modelId="{8BE572F7-B8DA-4D0E-8CC7-D3A4D969DCBE}" type="sibTrans" cxnId="{B911FB5C-074E-4891-BFC2-591322194126}">
      <dgm:prSet/>
      <dgm:spPr/>
      <dgm:t>
        <a:bodyPr/>
        <a:lstStyle/>
        <a:p>
          <a:endParaRPr lang="en-CA"/>
        </a:p>
      </dgm:t>
    </dgm:pt>
    <dgm:pt modelId="{ECFE1AF3-77C7-478B-9A07-996BAD956887}" type="parTrans" cxnId="{B911FB5C-074E-4891-BFC2-591322194126}">
      <dgm:prSet/>
      <dgm:spPr/>
      <dgm:t>
        <a:bodyPr/>
        <a:lstStyle/>
        <a:p>
          <a:endParaRPr lang="en-CA"/>
        </a:p>
      </dgm:t>
    </dgm:pt>
    <dgm:pt modelId="{108575BF-8983-4F88-A47C-671506CC7A7F}" type="pres">
      <dgm:prSet presAssocID="{67CF3DA7-8A81-4B4E-86F4-80E5FA53679C}" presName="Name0" presStyleCnt="0">
        <dgm:presLayoutVars>
          <dgm:dir/>
          <dgm:resizeHandles val="exact"/>
        </dgm:presLayoutVars>
      </dgm:prSet>
      <dgm:spPr/>
    </dgm:pt>
    <dgm:pt modelId="{3F5138A8-6E80-4DAB-A993-D4066E2B217E}" type="pres">
      <dgm:prSet presAssocID="{67CF3DA7-8A81-4B4E-86F4-80E5FA53679C}" presName="arrow" presStyleLbl="bgShp" presStyleIdx="0" presStyleCnt="1"/>
      <dgm:spPr/>
    </dgm:pt>
    <dgm:pt modelId="{9F621605-3903-426F-BCB7-D8C00A9879E0}" type="pres">
      <dgm:prSet presAssocID="{67CF3DA7-8A81-4B4E-86F4-80E5FA53679C}" presName="points" presStyleCnt="0"/>
      <dgm:spPr/>
    </dgm:pt>
    <dgm:pt modelId="{C96FBC0E-B56E-4CB7-BB9F-4C0F81CE4C9A}" type="pres">
      <dgm:prSet presAssocID="{75CD203D-7765-4A07-9EA2-5F159DD07706}" presName="compositeA" presStyleCnt="0"/>
      <dgm:spPr/>
    </dgm:pt>
    <dgm:pt modelId="{0FA06019-31D3-4282-8232-BF6041AB6D3D}" type="pres">
      <dgm:prSet presAssocID="{75CD203D-7765-4A07-9EA2-5F159DD07706}" presName="textA" presStyleLbl="revTx" presStyleIdx="0" presStyleCnt="5">
        <dgm:presLayoutVars>
          <dgm:bulletEnabled val="1"/>
        </dgm:presLayoutVars>
      </dgm:prSet>
      <dgm:spPr/>
    </dgm:pt>
    <dgm:pt modelId="{F1E49F87-0E78-4A55-8622-A772308CFF70}" type="pres">
      <dgm:prSet presAssocID="{75CD203D-7765-4A07-9EA2-5F159DD07706}" presName="circleA" presStyleLbl="node1" presStyleIdx="0" presStyleCnt="5" custScaleX="161160"/>
      <dgm:spPr/>
    </dgm:pt>
    <dgm:pt modelId="{3E52750C-19F9-4943-8A28-0542B2A4C2A7}" type="pres">
      <dgm:prSet presAssocID="{75CD203D-7765-4A07-9EA2-5F159DD07706}" presName="spaceA" presStyleCnt="0"/>
      <dgm:spPr/>
    </dgm:pt>
    <dgm:pt modelId="{51B8DB75-B4DF-4E59-BF6D-BC6E96C1461D}" type="pres">
      <dgm:prSet presAssocID="{BE878C4E-79CB-4676-AB8D-B96C566A6F05}" presName="space" presStyleCnt="0"/>
      <dgm:spPr/>
    </dgm:pt>
    <dgm:pt modelId="{EEABB29B-C3D7-4539-91F1-491BDC2BCC87}" type="pres">
      <dgm:prSet presAssocID="{B0ECF2DD-66D2-424E-A14C-C64A23DCCEAE}" presName="compositeB" presStyleCnt="0"/>
      <dgm:spPr/>
    </dgm:pt>
    <dgm:pt modelId="{E4FD5DA4-2F1C-49D0-948F-7237B323C128}" type="pres">
      <dgm:prSet presAssocID="{B0ECF2DD-66D2-424E-A14C-C64A23DCCEAE}" presName="textB" presStyleLbl="revTx" presStyleIdx="1" presStyleCnt="5">
        <dgm:presLayoutVars>
          <dgm:bulletEnabled val="1"/>
        </dgm:presLayoutVars>
      </dgm:prSet>
      <dgm:spPr/>
    </dgm:pt>
    <dgm:pt modelId="{D8F1219F-2B60-4B2B-9756-A06EC3E67E87}" type="pres">
      <dgm:prSet presAssocID="{B0ECF2DD-66D2-424E-A14C-C64A23DCCEAE}" presName="circleB" presStyleLbl="node1" presStyleIdx="1" presStyleCnt="5" custScaleX="186372"/>
      <dgm:spPr/>
    </dgm:pt>
    <dgm:pt modelId="{58420286-1478-44BD-A8CD-6B79C0291C99}" type="pres">
      <dgm:prSet presAssocID="{B0ECF2DD-66D2-424E-A14C-C64A23DCCEAE}" presName="spaceB" presStyleCnt="0"/>
      <dgm:spPr/>
    </dgm:pt>
    <dgm:pt modelId="{73CD420E-E2DC-43D6-9838-03B3420FCD57}" type="pres">
      <dgm:prSet presAssocID="{37DBF9D5-9850-41D7-9127-D6ED4127851B}" presName="space" presStyleCnt="0"/>
      <dgm:spPr/>
    </dgm:pt>
    <dgm:pt modelId="{5D06F250-DB7B-4795-94C7-0BB6FC0CAF5E}" type="pres">
      <dgm:prSet presAssocID="{FF358873-C081-47E5-ADD1-AA374D6345A1}" presName="compositeA" presStyleCnt="0"/>
      <dgm:spPr/>
    </dgm:pt>
    <dgm:pt modelId="{AC7B72A3-E0AF-42DA-894A-30AC6F9FBBCF}" type="pres">
      <dgm:prSet presAssocID="{FF358873-C081-47E5-ADD1-AA374D6345A1}" presName="textA" presStyleLbl="revTx" presStyleIdx="2" presStyleCnt="5">
        <dgm:presLayoutVars>
          <dgm:bulletEnabled val="1"/>
        </dgm:presLayoutVars>
      </dgm:prSet>
      <dgm:spPr/>
    </dgm:pt>
    <dgm:pt modelId="{516C6A6C-B1BB-4730-8ABD-C468C63742B8}" type="pres">
      <dgm:prSet presAssocID="{FF358873-C081-47E5-ADD1-AA374D6345A1}" presName="circleA" presStyleLbl="node1" presStyleIdx="2" presStyleCnt="5" custScaleX="169647"/>
      <dgm:spPr/>
    </dgm:pt>
    <dgm:pt modelId="{03F35EAD-ABC3-4CD7-A5C0-009E71EB95C9}" type="pres">
      <dgm:prSet presAssocID="{FF358873-C081-47E5-ADD1-AA374D6345A1}" presName="spaceA" presStyleCnt="0"/>
      <dgm:spPr/>
    </dgm:pt>
    <dgm:pt modelId="{409373E9-3045-46A4-8882-1020070DDE20}" type="pres">
      <dgm:prSet presAssocID="{8BE572F7-B8DA-4D0E-8CC7-D3A4D969DCBE}" presName="space" presStyleCnt="0"/>
      <dgm:spPr/>
    </dgm:pt>
    <dgm:pt modelId="{39F92BD0-5013-4DF4-B234-A41281142873}" type="pres">
      <dgm:prSet presAssocID="{2485DBF1-2E15-4115-A207-EEAEB64D713B}" presName="compositeB" presStyleCnt="0"/>
      <dgm:spPr/>
    </dgm:pt>
    <dgm:pt modelId="{A307CD79-5AA5-470D-981C-516CDF9C8518}" type="pres">
      <dgm:prSet presAssocID="{2485DBF1-2E15-4115-A207-EEAEB64D713B}" presName="textB" presStyleLbl="revTx" presStyleIdx="3" presStyleCnt="5">
        <dgm:presLayoutVars>
          <dgm:bulletEnabled val="1"/>
        </dgm:presLayoutVars>
      </dgm:prSet>
      <dgm:spPr/>
    </dgm:pt>
    <dgm:pt modelId="{9F749DB3-A5E7-4933-95E1-A44A5B8F912F}" type="pres">
      <dgm:prSet presAssocID="{2485DBF1-2E15-4115-A207-EEAEB64D713B}" presName="circleB" presStyleLbl="node1" presStyleIdx="3" presStyleCnt="5" custScaleX="160549"/>
      <dgm:spPr/>
    </dgm:pt>
    <dgm:pt modelId="{D9FB5268-FCD6-4D1E-A080-96F992FB0219}" type="pres">
      <dgm:prSet presAssocID="{2485DBF1-2E15-4115-A207-EEAEB64D713B}" presName="spaceB" presStyleCnt="0"/>
      <dgm:spPr/>
    </dgm:pt>
    <dgm:pt modelId="{80CAB729-8643-41C8-9526-CB512DBEA636}" type="pres">
      <dgm:prSet presAssocID="{B82C9FCF-1083-46C5-84CC-7675C8E3DF26}" presName="space" presStyleCnt="0"/>
      <dgm:spPr/>
    </dgm:pt>
    <dgm:pt modelId="{96C836C7-D107-431E-9174-B9D8ABA50F90}" type="pres">
      <dgm:prSet presAssocID="{6DC19E9B-CB77-49CE-8C75-CE8C2BE17F8A}" presName="compositeA" presStyleCnt="0"/>
      <dgm:spPr/>
    </dgm:pt>
    <dgm:pt modelId="{4F4048C4-71EA-43CA-9337-F84FB891F533}" type="pres">
      <dgm:prSet presAssocID="{6DC19E9B-CB77-49CE-8C75-CE8C2BE17F8A}" presName="textA" presStyleLbl="revTx" presStyleIdx="4" presStyleCnt="5">
        <dgm:presLayoutVars>
          <dgm:bulletEnabled val="1"/>
        </dgm:presLayoutVars>
      </dgm:prSet>
      <dgm:spPr/>
    </dgm:pt>
    <dgm:pt modelId="{2AE20556-63CC-4A63-AB1B-BD406911F112}" type="pres">
      <dgm:prSet presAssocID="{6DC19E9B-CB77-49CE-8C75-CE8C2BE17F8A}" presName="circleA" presStyleLbl="node1" presStyleIdx="4" presStyleCnt="5" custScaleX="185761"/>
      <dgm:spPr/>
    </dgm:pt>
    <dgm:pt modelId="{BE792320-40A3-487C-A64F-1BA29BAB1B7E}" type="pres">
      <dgm:prSet presAssocID="{6DC19E9B-CB77-49CE-8C75-CE8C2BE17F8A}" presName="spaceA" presStyleCnt="0"/>
      <dgm:spPr/>
    </dgm:pt>
  </dgm:ptLst>
  <dgm:cxnLst>
    <dgm:cxn modelId="{6DD54C07-1687-4F51-9B3A-88C62DCC48AC}" srcId="{67CF3DA7-8A81-4B4E-86F4-80E5FA53679C}" destId="{2485DBF1-2E15-4115-A207-EEAEB64D713B}" srcOrd="3" destOrd="0" parTransId="{8D6857B7-31D8-492C-902A-A026725868A5}" sibTransId="{B82C9FCF-1083-46C5-84CC-7675C8E3DF26}"/>
    <dgm:cxn modelId="{3C405E15-D20B-41DE-9745-1CFB893EA133}" type="presOf" srcId="{75CD203D-7765-4A07-9EA2-5F159DD07706}" destId="{0FA06019-31D3-4282-8232-BF6041AB6D3D}" srcOrd="0" destOrd="0" presId="urn:microsoft.com/office/officeart/2005/8/layout/hProcess11"/>
    <dgm:cxn modelId="{FD5A692D-E91F-4786-A354-12A8E28BD759}" type="presOf" srcId="{6DC19E9B-CB77-49CE-8C75-CE8C2BE17F8A}" destId="{4F4048C4-71EA-43CA-9337-F84FB891F533}" srcOrd="0" destOrd="0" presId="urn:microsoft.com/office/officeart/2005/8/layout/hProcess11"/>
    <dgm:cxn modelId="{73B0952E-4ADB-4209-9548-A7696DD3E850}" srcId="{67CF3DA7-8A81-4B4E-86F4-80E5FA53679C}" destId="{6DC19E9B-CB77-49CE-8C75-CE8C2BE17F8A}" srcOrd="4" destOrd="0" parTransId="{5106F629-EFEC-496C-A29C-6A3B27ECC80D}" sibTransId="{557CB3C9-C370-4E4F-BD16-EE42CBB81063}"/>
    <dgm:cxn modelId="{B911FB5C-074E-4891-BFC2-591322194126}" srcId="{67CF3DA7-8A81-4B4E-86F4-80E5FA53679C}" destId="{FF358873-C081-47E5-ADD1-AA374D6345A1}" srcOrd="2" destOrd="0" parTransId="{ECFE1AF3-77C7-478B-9A07-996BAD956887}" sibTransId="{8BE572F7-B8DA-4D0E-8CC7-D3A4D969DCBE}"/>
    <dgm:cxn modelId="{467E9072-2982-4BAB-9AD8-0BD4C0CE5384}" type="presOf" srcId="{B0ECF2DD-66D2-424E-A14C-C64A23DCCEAE}" destId="{E4FD5DA4-2F1C-49D0-948F-7237B323C128}" srcOrd="0" destOrd="0" presId="urn:microsoft.com/office/officeart/2005/8/layout/hProcess11"/>
    <dgm:cxn modelId="{14A20D74-2A00-4A75-8B8A-A786D7EED995}" type="presOf" srcId="{67CF3DA7-8A81-4B4E-86F4-80E5FA53679C}" destId="{108575BF-8983-4F88-A47C-671506CC7A7F}" srcOrd="0" destOrd="0" presId="urn:microsoft.com/office/officeart/2005/8/layout/hProcess11"/>
    <dgm:cxn modelId="{80C9575A-D519-4DC0-8A30-6CD15C4222B5}" type="presOf" srcId="{2485DBF1-2E15-4115-A207-EEAEB64D713B}" destId="{A307CD79-5AA5-470D-981C-516CDF9C8518}" srcOrd="0" destOrd="0" presId="urn:microsoft.com/office/officeart/2005/8/layout/hProcess11"/>
    <dgm:cxn modelId="{CED4CE8C-A8A0-444C-8ACD-AE480EE3B33C}" type="presOf" srcId="{FF358873-C081-47E5-ADD1-AA374D6345A1}" destId="{AC7B72A3-E0AF-42DA-894A-30AC6F9FBBCF}" srcOrd="0" destOrd="0" presId="urn:microsoft.com/office/officeart/2005/8/layout/hProcess11"/>
    <dgm:cxn modelId="{EA4DF5F1-A016-4605-9722-06F5ABE2548F}" srcId="{67CF3DA7-8A81-4B4E-86F4-80E5FA53679C}" destId="{75CD203D-7765-4A07-9EA2-5F159DD07706}" srcOrd="0" destOrd="0" parTransId="{36722093-B7A4-4335-B799-A42FC90236AF}" sibTransId="{BE878C4E-79CB-4676-AB8D-B96C566A6F05}"/>
    <dgm:cxn modelId="{D381A2F4-6DA7-4A59-B2B1-2952D2B2CDFD}" srcId="{67CF3DA7-8A81-4B4E-86F4-80E5FA53679C}" destId="{B0ECF2DD-66D2-424E-A14C-C64A23DCCEAE}" srcOrd="1" destOrd="0" parTransId="{EF39B9C4-4747-4B21-A183-E9C59C8F6F04}" sibTransId="{37DBF9D5-9850-41D7-9127-D6ED4127851B}"/>
    <dgm:cxn modelId="{3B2193C2-973E-4EBA-9C84-BBFB17301339}" type="presParOf" srcId="{108575BF-8983-4F88-A47C-671506CC7A7F}" destId="{3F5138A8-6E80-4DAB-A993-D4066E2B217E}" srcOrd="0" destOrd="0" presId="urn:microsoft.com/office/officeart/2005/8/layout/hProcess11"/>
    <dgm:cxn modelId="{922BC968-7E67-4589-9AC1-4A3DCD0BA8D6}" type="presParOf" srcId="{108575BF-8983-4F88-A47C-671506CC7A7F}" destId="{9F621605-3903-426F-BCB7-D8C00A9879E0}" srcOrd="1" destOrd="0" presId="urn:microsoft.com/office/officeart/2005/8/layout/hProcess11"/>
    <dgm:cxn modelId="{7699B981-EEC4-4522-ADB5-28AB3080CE33}" type="presParOf" srcId="{9F621605-3903-426F-BCB7-D8C00A9879E0}" destId="{C96FBC0E-B56E-4CB7-BB9F-4C0F81CE4C9A}" srcOrd="0" destOrd="0" presId="urn:microsoft.com/office/officeart/2005/8/layout/hProcess11"/>
    <dgm:cxn modelId="{CB3CB544-B636-48C3-A88F-7733E4AA4E07}" type="presParOf" srcId="{C96FBC0E-B56E-4CB7-BB9F-4C0F81CE4C9A}" destId="{0FA06019-31D3-4282-8232-BF6041AB6D3D}" srcOrd="0" destOrd="0" presId="urn:microsoft.com/office/officeart/2005/8/layout/hProcess11"/>
    <dgm:cxn modelId="{4552474B-CE8A-4C9A-936F-FD8CF90D3ECA}" type="presParOf" srcId="{C96FBC0E-B56E-4CB7-BB9F-4C0F81CE4C9A}" destId="{F1E49F87-0E78-4A55-8622-A772308CFF70}" srcOrd="1" destOrd="0" presId="urn:microsoft.com/office/officeart/2005/8/layout/hProcess11"/>
    <dgm:cxn modelId="{4158A08A-A490-494C-921E-163522542470}" type="presParOf" srcId="{C96FBC0E-B56E-4CB7-BB9F-4C0F81CE4C9A}" destId="{3E52750C-19F9-4943-8A28-0542B2A4C2A7}" srcOrd="2" destOrd="0" presId="urn:microsoft.com/office/officeart/2005/8/layout/hProcess11"/>
    <dgm:cxn modelId="{507F9643-0A9B-44DD-B269-F2B7779D474D}" type="presParOf" srcId="{9F621605-3903-426F-BCB7-D8C00A9879E0}" destId="{51B8DB75-B4DF-4E59-BF6D-BC6E96C1461D}" srcOrd="1" destOrd="0" presId="urn:microsoft.com/office/officeart/2005/8/layout/hProcess11"/>
    <dgm:cxn modelId="{58D97ED4-6258-4BBE-91F1-EAF0B5409B2E}" type="presParOf" srcId="{9F621605-3903-426F-BCB7-D8C00A9879E0}" destId="{EEABB29B-C3D7-4539-91F1-491BDC2BCC87}" srcOrd="2" destOrd="0" presId="urn:microsoft.com/office/officeart/2005/8/layout/hProcess11"/>
    <dgm:cxn modelId="{BE262FFA-11E2-4140-9EA6-20E65717153D}" type="presParOf" srcId="{EEABB29B-C3D7-4539-91F1-491BDC2BCC87}" destId="{E4FD5DA4-2F1C-49D0-948F-7237B323C128}" srcOrd="0" destOrd="0" presId="urn:microsoft.com/office/officeart/2005/8/layout/hProcess11"/>
    <dgm:cxn modelId="{1DC7C606-39C0-40C8-A61A-E154FBC3AFB2}" type="presParOf" srcId="{EEABB29B-C3D7-4539-91F1-491BDC2BCC87}" destId="{D8F1219F-2B60-4B2B-9756-A06EC3E67E87}" srcOrd="1" destOrd="0" presId="urn:microsoft.com/office/officeart/2005/8/layout/hProcess11"/>
    <dgm:cxn modelId="{AAF19D93-8BBC-45DF-8303-F97E1F8D55A1}" type="presParOf" srcId="{EEABB29B-C3D7-4539-91F1-491BDC2BCC87}" destId="{58420286-1478-44BD-A8CD-6B79C0291C99}" srcOrd="2" destOrd="0" presId="urn:microsoft.com/office/officeart/2005/8/layout/hProcess11"/>
    <dgm:cxn modelId="{2031EA5E-4E97-4C76-9137-FCC4AB490AA4}" type="presParOf" srcId="{9F621605-3903-426F-BCB7-D8C00A9879E0}" destId="{73CD420E-E2DC-43D6-9838-03B3420FCD57}" srcOrd="3" destOrd="0" presId="urn:microsoft.com/office/officeart/2005/8/layout/hProcess11"/>
    <dgm:cxn modelId="{77BC8146-FFB7-470F-9748-A39AD40C0BC7}" type="presParOf" srcId="{9F621605-3903-426F-BCB7-D8C00A9879E0}" destId="{5D06F250-DB7B-4795-94C7-0BB6FC0CAF5E}" srcOrd="4" destOrd="0" presId="urn:microsoft.com/office/officeart/2005/8/layout/hProcess11"/>
    <dgm:cxn modelId="{613EEB14-F33A-4653-BF23-6826645AB381}" type="presParOf" srcId="{5D06F250-DB7B-4795-94C7-0BB6FC0CAF5E}" destId="{AC7B72A3-E0AF-42DA-894A-30AC6F9FBBCF}" srcOrd="0" destOrd="0" presId="urn:microsoft.com/office/officeart/2005/8/layout/hProcess11"/>
    <dgm:cxn modelId="{9EAED8E0-D7FF-4815-86A1-DC6A68167CEB}" type="presParOf" srcId="{5D06F250-DB7B-4795-94C7-0BB6FC0CAF5E}" destId="{516C6A6C-B1BB-4730-8ABD-C468C63742B8}" srcOrd="1" destOrd="0" presId="urn:microsoft.com/office/officeart/2005/8/layout/hProcess11"/>
    <dgm:cxn modelId="{6F0DADA5-A93B-4E6E-9DAC-EEB2A06538CD}" type="presParOf" srcId="{5D06F250-DB7B-4795-94C7-0BB6FC0CAF5E}" destId="{03F35EAD-ABC3-4CD7-A5C0-009E71EB95C9}" srcOrd="2" destOrd="0" presId="urn:microsoft.com/office/officeart/2005/8/layout/hProcess11"/>
    <dgm:cxn modelId="{FE60576E-9788-407C-8201-5B02B71D422F}" type="presParOf" srcId="{9F621605-3903-426F-BCB7-D8C00A9879E0}" destId="{409373E9-3045-46A4-8882-1020070DDE20}" srcOrd="5" destOrd="0" presId="urn:microsoft.com/office/officeart/2005/8/layout/hProcess11"/>
    <dgm:cxn modelId="{6568F450-B7A3-4C08-A083-01541F5EDEE8}" type="presParOf" srcId="{9F621605-3903-426F-BCB7-D8C00A9879E0}" destId="{39F92BD0-5013-4DF4-B234-A41281142873}" srcOrd="6" destOrd="0" presId="urn:microsoft.com/office/officeart/2005/8/layout/hProcess11"/>
    <dgm:cxn modelId="{FC9E14AA-E4A6-4CCA-82AE-C299AF541BD1}" type="presParOf" srcId="{39F92BD0-5013-4DF4-B234-A41281142873}" destId="{A307CD79-5AA5-470D-981C-516CDF9C8518}" srcOrd="0" destOrd="0" presId="urn:microsoft.com/office/officeart/2005/8/layout/hProcess11"/>
    <dgm:cxn modelId="{F6701427-417A-4CA0-809A-5A7E40F30B24}" type="presParOf" srcId="{39F92BD0-5013-4DF4-B234-A41281142873}" destId="{9F749DB3-A5E7-4933-95E1-A44A5B8F912F}" srcOrd="1" destOrd="0" presId="urn:microsoft.com/office/officeart/2005/8/layout/hProcess11"/>
    <dgm:cxn modelId="{9266276A-6547-4AA6-85BB-23DF763C789A}" type="presParOf" srcId="{39F92BD0-5013-4DF4-B234-A41281142873}" destId="{D9FB5268-FCD6-4D1E-A080-96F992FB0219}" srcOrd="2" destOrd="0" presId="urn:microsoft.com/office/officeart/2005/8/layout/hProcess11"/>
    <dgm:cxn modelId="{778C0B58-E947-4DAE-A3C9-10EEB3F06BDF}" type="presParOf" srcId="{9F621605-3903-426F-BCB7-D8C00A9879E0}" destId="{80CAB729-8643-41C8-9526-CB512DBEA636}" srcOrd="7" destOrd="0" presId="urn:microsoft.com/office/officeart/2005/8/layout/hProcess11"/>
    <dgm:cxn modelId="{BFE9CE12-F84C-4687-BFCD-02A037589805}" type="presParOf" srcId="{9F621605-3903-426F-BCB7-D8C00A9879E0}" destId="{96C836C7-D107-431E-9174-B9D8ABA50F90}" srcOrd="8" destOrd="0" presId="urn:microsoft.com/office/officeart/2005/8/layout/hProcess11"/>
    <dgm:cxn modelId="{5B1BF46E-5F67-4C1D-AB07-A06E75FF3C87}" type="presParOf" srcId="{96C836C7-D107-431E-9174-B9D8ABA50F90}" destId="{4F4048C4-71EA-43CA-9337-F84FB891F533}" srcOrd="0" destOrd="0" presId="urn:microsoft.com/office/officeart/2005/8/layout/hProcess11"/>
    <dgm:cxn modelId="{CD0BDFD7-4698-465D-B149-70E0AEA7E8AC}" type="presParOf" srcId="{96C836C7-D107-431E-9174-B9D8ABA50F90}" destId="{2AE20556-63CC-4A63-AB1B-BD406911F112}" srcOrd="1" destOrd="0" presId="urn:microsoft.com/office/officeart/2005/8/layout/hProcess11"/>
    <dgm:cxn modelId="{F4D9EBEC-B8BC-43B2-94B2-A7C74D788697}" type="presParOf" srcId="{96C836C7-D107-431E-9174-B9D8ABA50F90}" destId="{BE792320-40A3-487C-A64F-1BA29BAB1B7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124C8-DE2E-4488-B193-1BF789970C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0DED80B-40EB-4063-8A63-1FE7A64BD5F6}">
      <dgm:prSet/>
      <dgm:spPr/>
      <dgm:t>
        <a:bodyPr/>
        <a:lstStyle/>
        <a:p>
          <a:r>
            <a:rPr lang="en-US" b="0" i="0"/>
            <a:t>A project status report is an overview of the work that has been done and the successes that have been achieved during each stage.</a:t>
          </a:r>
          <a:endParaRPr lang="en-US"/>
        </a:p>
      </dgm:t>
    </dgm:pt>
    <dgm:pt modelId="{0DA03C60-B56D-42FE-968C-9A78ADD568C4}" type="parTrans" cxnId="{4FFB6556-F9B9-405E-9187-47819658E99A}">
      <dgm:prSet/>
      <dgm:spPr/>
      <dgm:t>
        <a:bodyPr/>
        <a:lstStyle/>
        <a:p>
          <a:endParaRPr lang="en-US"/>
        </a:p>
      </dgm:t>
    </dgm:pt>
    <dgm:pt modelId="{0B6E1A8E-A26D-4737-8646-04037E1D96E5}" type="sibTrans" cxnId="{4FFB6556-F9B9-405E-9187-47819658E99A}">
      <dgm:prSet/>
      <dgm:spPr/>
      <dgm:t>
        <a:bodyPr/>
        <a:lstStyle/>
        <a:p>
          <a:endParaRPr lang="en-US"/>
        </a:p>
      </dgm:t>
    </dgm:pt>
    <dgm:pt modelId="{6991483A-8B10-4100-9805-075DB9E2C219}">
      <dgm:prSet/>
      <dgm:spPr/>
      <dgm:t>
        <a:bodyPr/>
        <a:lstStyle/>
        <a:p>
          <a:r>
            <a:rPr lang="en-US" b="0" i="0"/>
            <a:t>The WBS (Work Breakdown Structure) and the Gantt chart (Gantt chart) for the GTP (Global Treps Project) are a roadmap and a visual representation of the scope, tasks, and timelines of the project. </a:t>
          </a:r>
          <a:endParaRPr lang="en-US"/>
        </a:p>
      </dgm:t>
    </dgm:pt>
    <dgm:pt modelId="{9C3C330E-E1FD-461C-9369-405D99E9BA84}" type="parTrans" cxnId="{2CB12CCA-0FF3-44E2-AFF5-E2186DA80197}">
      <dgm:prSet/>
      <dgm:spPr/>
      <dgm:t>
        <a:bodyPr/>
        <a:lstStyle/>
        <a:p>
          <a:endParaRPr lang="en-US"/>
        </a:p>
      </dgm:t>
    </dgm:pt>
    <dgm:pt modelId="{825828E0-104D-4A5A-9714-34C36FF7F593}" type="sibTrans" cxnId="{2CB12CCA-0FF3-44E2-AFF5-E2186DA80197}">
      <dgm:prSet/>
      <dgm:spPr/>
      <dgm:t>
        <a:bodyPr/>
        <a:lstStyle/>
        <a:p>
          <a:endParaRPr lang="en-US"/>
        </a:p>
      </dgm:t>
    </dgm:pt>
    <dgm:pt modelId="{029032D7-8664-44C8-B7FF-31C16DC08113}">
      <dgm:prSet/>
      <dgm:spPr/>
      <dgm:t>
        <a:bodyPr/>
        <a:lstStyle/>
        <a:p>
          <a:r>
            <a:rPr lang="en-US" b="0" i="0"/>
            <a:t>The milestones, from start to finish, from the initial impact assessment to the final report, have been key enablers significantly guided along the right path to success.</a:t>
          </a:r>
          <a:endParaRPr lang="en-US"/>
        </a:p>
      </dgm:t>
    </dgm:pt>
    <dgm:pt modelId="{07B058D0-74ED-49B4-90F9-9729BD87744E}" type="parTrans" cxnId="{2568EEAD-9C71-4ECE-9E19-6469A37ECB52}">
      <dgm:prSet/>
      <dgm:spPr/>
      <dgm:t>
        <a:bodyPr/>
        <a:lstStyle/>
        <a:p>
          <a:endParaRPr lang="en-US"/>
        </a:p>
      </dgm:t>
    </dgm:pt>
    <dgm:pt modelId="{0644BAAC-3934-40E8-9D24-B20356CCFBF2}" type="sibTrans" cxnId="{2568EEAD-9C71-4ECE-9E19-6469A37ECB52}">
      <dgm:prSet/>
      <dgm:spPr/>
      <dgm:t>
        <a:bodyPr/>
        <a:lstStyle/>
        <a:p>
          <a:endParaRPr lang="en-US"/>
        </a:p>
      </dgm:t>
    </dgm:pt>
    <dgm:pt modelId="{9E466F04-A33C-47DB-B63E-E30A068C0C87}">
      <dgm:prSet/>
      <dgm:spPr/>
      <dgm:t>
        <a:bodyPr/>
        <a:lstStyle/>
        <a:p>
          <a:r>
            <a:rPr lang="en-US" b="0" i="0"/>
            <a:t>The Change Control flowchart, we created a step-by-step process for change control, including key decision points and change management roles.</a:t>
          </a:r>
          <a:endParaRPr lang="en-US"/>
        </a:p>
      </dgm:t>
    </dgm:pt>
    <dgm:pt modelId="{C354A419-1BE8-4E97-B279-A1BE275DAF1C}" type="parTrans" cxnId="{0DE4362B-5FBA-4E3E-9C6A-E73A8C283C3C}">
      <dgm:prSet/>
      <dgm:spPr/>
      <dgm:t>
        <a:bodyPr/>
        <a:lstStyle/>
        <a:p>
          <a:endParaRPr lang="en-US"/>
        </a:p>
      </dgm:t>
    </dgm:pt>
    <dgm:pt modelId="{5857040D-7487-4777-8289-F9C824F23B99}" type="sibTrans" cxnId="{0DE4362B-5FBA-4E3E-9C6A-E73A8C283C3C}">
      <dgm:prSet/>
      <dgm:spPr/>
      <dgm:t>
        <a:bodyPr/>
        <a:lstStyle/>
        <a:p>
          <a:endParaRPr lang="en-US"/>
        </a:p>
      </dgm:t>
    </dgm:pt>
    <dgm:pt modelId="{33C5B208-343F-4B81-BB74-770BA59435CA}" type="pres">
      <dgm:prSet presAssocID="{078124C8-DE2E-4488-B193-1BF789970C00}" presName="root" presStyleCnt="0">
        <dgm:presLayoutVars>
          <dgm:dir/>
          <dgm:resizeHandles val="exact"/>
        </dgm:presLayoutVars>
      </dgm:prSet>
      <dgm:spPr/>
    </dgm:pt>
    <dgm:pt modelId="{B17FDDBD-BA62-4129-8D27-C7D0110C572D}" type="pres">
      <dgm:prSet presAssocID="{A0DED80B-40EB-4063-8A63-1FE7A64BD5F6}" presName="compNode" presStyleCnt="0"/>
      <dgm:spPr/>
    </dgm:pt>
    <dgm:pt modelId="{438A17A5-CF0E-43DB-AD48-0ADA4703E1CA}" type="pres">
      <dgm:prSet presAssocID="{A0DED80B-40EB-4063-8A63-1FE7A64BD5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56D3437-5697-49A7-BB09-BDED3A82AE4C}" type="pres">
      <dgm:prSet presAssocID="{A0DED80B-40EB-4063-8A63-1FE7A64BD5F6}" presName="spaceRect" presStyleCnt="0"/>
      <dgm:spPr/>
    </dgm:pt>
    <dgm:pt modelId="{4C6CF36B-581D-4C73-9B49-7C702D786D34}" type="pres">
      <dgm:prSet presAssocID="{A0DED80B-40EB-4063-8A63-1FE7A64BD5F6}" presName="textRect" presStyleLbl="revTx" presStyleIdx="0" presStyleCnt="4">
        <dgm:presLayoutVars>
          <dgm:chMax val="1"/>
          <dgm:chPref val="1"/>
        </dgm:presLayoutVars>
      </dgm:prSet>
      <dgm:spPr/>
    </dgm:pt>
    <dgm:pt modelId="{000AB043-A12B-485F-9512-8177A14EA446}" type="pres">
      <dgm:prSet presAssocID="{0B6E1A8E-A26D-4737-8646-04037E1D96E5}" presName="sibTrans" presStyleCnt="0"/>
      <dgm:spPr/>
    </dgm:pt>
    <dgm:pt modelId="{79609055-6856-4E68-A411-E9A7E92EC3AF}" type="pres">
      <dgm:prSet presAssocID="{6991483A-8B10-4100-9805-075DB9E2C219}" presName="compNode" presStyleCnt="0"/>
      <dgm:spPr/>
    </dgm:pt>
    <dgm:pt modelId="{327A8EC2-E930-4B97-A709-C3FFE95F3791}" type="pres">
      <dgm:prSet presAssocID="{6991483A-8B10-4100-9805-075DB9E2C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020574B-41A7-4A83-87F2-3AD68395BF24}" type="pres">
      <dgm:prSet presAssocID="{6991483A-8B10-4100-9805-075DB9E2C219}" presName="spaceRect" presStyleCnt="0"/>
      <dgm:spPr/>
    </dgm:pt>
    <dgm:pt modelId="{12FE841F-41C5-43AC-8404-44A8DB7B390A}" type="pres">
      <dgm:prSet presAssocID="{6991483A-8B10-4100-9805-075DB9E2C219}" presName="textRect" presStyleLbl="revTx" presStyleIdx="1" presStyleCnt="4">
        <dgm:presLayoutVars>
          <dgm:chMax val="1"/>
          <dgm:chPref val="1"/>
        </dgm:presLayoutVars>
      </dgm:prSet>
      <dgm:spPr/>
    </dgm:pt>
    <dgm:pt modelId="{2A88DB64-C934-41C5-9CF2-1D761AC9A1D2}" type="pres">
      <dgm:prSet presAssocID="{825828E0-104D-4A5A-9714-34C36FF7F593}" presName="sibTrans" presStyleCnt="0"/>
      <dgm:spPr/>
    </dgm:pt>
    <dgm:pt modelId="{FB3A60B2-84E8-41ED-A892-A5B98813C7C3}" type="pres">
      <dgm:prSet presAssocID="{029032D7-8664-44C8-B7FF-31C16DC08113}" presName="compNode" presStyleCnt="0"/>
      <dgm:spPr/>
    </dgm:pt>
    <dgm:pt modelId="{CF01E651-D0FC-4409-828E-68A7F6441F21}" type="pres">
      <dgm:prSet presAssocID="{029032D7-8664-44C8-B7FF-31C16DC081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C87D25-0FBD-4BFF-B4A6-72B556A0CB75}" type="pres">
      <dgm:prSet presAssocID="{029032D7-8664-44C8-B7FF-31C16DC08113}" presName="spaceRect" presStyleCnt="0"/>
      <dgm:spPr/>
    </dgm:pt>
    <dgm:pt modelId="{4F3B8B8A-4C08-4988-8E74-208D9C04E3F4}" type="pres">
      <dgm:prSet presAssocID="{029032D7-8664-44C8-B7FF-31C16DC08113}" presName="textRect" presStyleLbl="revTx" presStyleIdx="2" presStyleCnt="4">
        <dgm:presLayoutVars>
          <dgm:chMax val="1"/>
          <dgm:chPref val="1"/>
        </dgm:presLayoutVars>
      </dgm:prSet>
      <dgm:spPr/>
    </dgm:pt>
    <dgm:pt modelId="{3D797CA1-F19D-42F5-B546-FB42B09A649F}" type="pres">
      <dgm:prSet presAssocID="{0644BAAC-3934-40E8-9D24-B20356CCFBF2}" presName="sibTrans" presStyleCnt="0"/>
      <dgm:spPr/>
    </dgm:pt>
    <dgm:pt modelId="{8D650888-7D42-41F7-A6C7-BCCE4D2D0C48}" type="pres">
      <dgm:prSet presAssocID="{9E466F04-A33C-47DB-B63E-E30A068C0C87}" presName="compNode" presStyleCnt="0"/>
      <dgm:spPr/>
    </dgm:pt>
    <dgm:pt modelId="{7457DC7E-1245-4885-9836-6C6A8E97E771}" type="pres">
      <dgm:prSet presAssocID="{9E466F04-A33C-47DB-B63E-E30A068C0C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4B4C2392-093E-42C6-9431-F0D0B85FEF89}" type="pres">
      <dgm:prSet presAssocID="{9E466F04-A33C-47DB-B63E-E30A068C0C87}" presName="spaceRect" presStyleCnt="0"/>
      <dgm:spPr/>
    </dgm:pt>
    <dgm:pt modelId="{5458B751-94D2-42D4-8A89-B3104B57A35F}" type="pres">
      <dgm:prSet presAssocID="{9E466F04-A33C-47DB-B63E-E30A068C0C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881613-4191-4D76-9A89-8A6629AEB401}" type="presOf" srcId="{6991483A-8B10-4100-9805-075DB9E2C219}" destId="{12FE841F-41C5-43AC-8404-44A8DB7B390A}" srcOrd="0" destOrd="0" presId="urn:microsoft.com/office/officeart/2018/2/layout/IconLabelList"/>
    <dgm:cxn modelId="{0DE4362B-5FBA-4E3E-9C6A-E73A8C283C3C}" srcId="{078124C8-DE2E-4488-B193-1BF789970C00}" destId="{9E466F04-A33C-47DB-B63E-E30A068C0C87}" srcOrd="3" destOrd="0" parTransId="{C354A419-1BE8-4E97-B279-A1BE275DAF1C}" sibTransId="{5857040D-7487-4777-8289-F9C824F23B99}"/>
    <dgm:cxn modelId="{6099C930-C068-4B7E-BD2B-7CF42DDCF6F7}" type="presOf" srcId="{9E466F04-A33C-47DB-B63E-E30A068C0C87}" destId="{5458B751-94D2-42D4-8A89-B3104B57A35F}" srcOrd="0" destOrd="0" presId="urn:microsoft.com/office/officeart/2018/2/layout/IconLabelList"/>
    <dgm:cxn modelId="{4FFB6556-F9B9-405E-9187-47819658E99A}" srcId="{078124C8-DE2E-4488-B193-1BF789970C00}" destId="{A0DED80B-40EB-4063-8A63-1FE7A64BD5F6}" srcOrd="0" destOrd="0" parTransId="{0DA03C60-B56D-42FE-968C-9A78ADD568C4}" sibTransId="{0B6E1A8E-A26D-4737-8646-04037E1D96E5}"/>
    <dgm:cxn modelId="{CAF71F58-5CEB-4E31-8D89-B0B9101CBFD8}" type="presOf" srcId="{078124C8-DE2E-4488-B193-1BF789970C00}" destId="{33C5B208-343F-4B81-BB74-770BA59435CA}" srcOrd="0" destOrd="0" presId="urn:microsoft.com/office/officeart/2018/2/layout/IconLabelList"/>
    <dgm:cxn modelId="{A72FEC9D-18D1-41BB-B4DF-D220FBCCFDAB}" type="presOf" srcId="{029032D7-8664-44C8-B7FF-31C16DC08113}" destId="{4F3B8B8A-4C08-4988-8E74-208D9C04E3F4}" srcOrd="0" destOrd="0" presId="urn:microsoft.com/office/officeart/2018/2/layout/IconLabelList"/>
    <dgm:cxn modelId="{67097F9F-383B-4F9F-A9CB-28818E471A7C}" type="presOf" srcId="{A0DED80B-40EB-4063-8A63-1FE7A64BD5F6}" destId="{4C6CF36B-581D-4C73-9B49-7C702D786D34}" srcOrd="0" destOrd="0" presId="urn:microsoft.com/office/officeart/2018/2/layout/IconLabelList"/>
    <dgm:cxn modelId="{2568EEAD-9C71-4ECE-9E19-6469A37ECB52}" srcId="{078124C8-DE2E-4488-B193-1BF789970C00}" destId="{029032D7-8664-44C8-B7FF-31C16DC08113}" srcOrd="2" destOrd="0" parTransId="{07B058D0-74ED-49B4-90F9-9729BD87744E}" sibTransId="{0644BAAC-3934-40E8-9D24-B20356CCFBF2}"/>
    <dgm:cxn modelId="{2CB12CCA-0FF3-44E2-AFF5-E2186DA80197}" srcId="{078124C8-DE2E-4488-B193-1BF789970C00}" destId="{6991483A-8B10-4100-9805-075DB9E2C219}" srcOrd="1" destOrd="0" parTransId="{9C3C330E-E1FD-461C-9369-405D99E9BA84}" sibTransId="{825828E0-104D-4A5A-9714-34C36FF7F593}"/>
    <dgm:cxn modelId="{7A5C0A2C-5BE8-4409-98BA-DB625A6F2AF0}" type="presParOf" srcId="{33C5B208-343F-4B81-BB74-770BA59435CA}" destId="{B17FDDBD-BA62-4129-8D27-C7D0110C572D}" srcOrd="0" destOrd="0" presId="urn:microsoft.com/office/officeart/2018/2/layout/IconLabelList"/>
    <dgm:cxn modelId="{7D336C73-8FFB-45DE-A4DD-3ACED3985F3C}" type="presParOf" srcId="{B17FDDBD-BA62-4129-8D27-C7D0110C572D}" destId="{438A17A5-CF0E-43DB-AD48-0ADA4703E1CA}" srcOrd="0" destOrd="0" presId="urn:microsoft.com/office/officeart/2018/2/layout/IconLabelList"/>
    <dgm:cxn modelId="{71598657-DC54-422F-9433-98D86A7FCF62}" type="presParOf" srcId="{B17FDDBD-BA62-4129-8D27-C7D0110C572D}" destId="{F56D3437-5697-49A7-BB09-BDED3A82AE4C}" srcOrd="1" destOrd="0" presId="urn:microsoft.com/office/officeart/2018/2/layout/IconLabelList"/>
    <dgm:cxn modelId="{A936650E-0137-419E-AA0A-0A797859BB15}" type="presParOf" srcId="{B17FDDBD-BA62-4129-8D27-C7D0110C572D}" destId="{4C6CF36B-581D-4C73-9B49-7C702D786D34}" srcOrd="2" destOrd="0" presId="urn:microsoft.com/office/officeart/2018/2/layout/IconLabelList"/>
    <dgm:cxn modelId="{B103C35A-DE5D-41C8-BB09-6105DA9F4977}" type="presParOf" srcId="{33C5B208-343F-4B81-BB74-770BA59435CA}" destId="{000AB043-A12B-485F-9512-8177A14EA446}" srcOrd="1" destOrd="0" presId="urn:microsoft.com/office/officeart/2018/2/layout/IconLabelList"/>
    <dgm:cxn modelId="{90F9367F-97B7-4DF9-8AB9-A34626FF7C15}" type="presParOf" srcId="{33C5B208-343F-4B81-BB74-770BA59435CA}" destId="{79609055-6856-4E68-A411-E9A7E92EC3AF}" srcOrd="2" destOrd="0" presId="urn:microsoft.com/office/officeart/2018/2/layout/IconLabelList"/>
    <dgm:cxn modelId="{7A8B4759-3348-44F9-A882-A641363D52F2}" type="presParOf" srcId="{79609055-6856-4E68-A411-E9A7E92EC3AF}" destId="{327A8EC2-E930-4B97-A709-C3FFE95F3791}" srcOrd="0" destOrd="0" presId="urn:microsoft.com/office/officeart/2018/2/layout/IconLabelList"/>
    <dgm:cxn modelId="{10BE7C2B-088C-4AD7-B27B-ED5C5CFBBFEC}" type="presParOf" srcId="{79609055-6856-4E68-A411-E9A7E92EC3AF}" destId="{7020574B-41A7-4A83-87F2-3AD68395BF24}" srcOrd="1" destOrd="0" presId="urn:microsoft.com/office/officeart/2018/2/layout/IconLabelList"/>
    <dgm:cxn modelId="{0A4D37A3-CD87-4017-B7A2-F7479DD20474}" type="presParOf" srcId="{79609055-6856-4E68-A411-E9A7E92EC3AF}" destId="{12FE841F-41C5-43AC-8404-44A8DB7B390A}" srcOrd="2" destOrd="0" presId="urn:microsoft.com/office/officeart/2018/2/layout/IconLabelList"/>
    <dgm:cxn modelId="{681A4014-C526-4A97-A2E8-6537475F487E}" type="presParOf" srcId="{33C5B208-343F-4B81-BB74-770BA59435CA}" destId="{2A88DB64-C934-41C5-9CF2-1D761AC9A1D2}" srcOrd="3" destOrd="0" presId="urn:microsoft.com/office/officeart/2018/2/layout/IconLabelList"/>
    <dgm:cxn modelId="{C5E006A0-1344-41AA-B999-D5102DDD92EC}" type="presParOf" srcId="{33C5B208-343F-4B81-BB74-770BA59435CA}" destId="{FB3A60B2-84E8-41ED-A892-A5B98813C7C3}" srcOrd="4" destOrd="0" presId="urn:microsoft.com/office/officeart/2018/2/layout/IconLabelList"/>
    <dgm:cxn modelId="{3F4EC588-6E4D-4C3F-A462-96A82CC9CD72}" type="presParOf" srcId="{FB3A60B2-84E8-41ED-A892-A5B98813C7C3}" destId="{CF01E651-D0FC-4409-828E-68A7F6441F21}" srcOrd="0" destOrd="0" presId="urn:microsoft.com/office/officeart/2018/2/layout/IconLabelList"/>
    <dgm:cxn modelId="{EB7AE7CE-7427-410E-9392-19B8F4CDE6DB}" type="presParOf" srcId="{FB3A60B2-84E8-41ED-A892-A5B98813C7C3}" destId="{92C87D25-0FBD-4BFF-B4A6-72B556A0CB75}" srcOrd="1" destOrd="0" presId="urn:microsoft.com/office/officeart/2018/2/layout/IconLabelList"/>
    <dgm:cxn modelId="{39562F76-4198-4D65-942E-391EDC93CFD5}" type="presParOf" srcId="{FB3A60B2-84E8-41ED-A892-A5B98813C7C3}" destId="{4F3B8B8A-4C08-4988-8E74-208D9C04E3F4}" srcOrd="2" destOrd="0" presId="urn:microsoft.com/office/officeart/2018/2/layout/IconLabelList"/>
    <dgm:cxn modelId="{D7B77EA6-9728-4EA7-A323-BFC25831DA4C}" type="presParOf" srcId="{33C5B208-343F-4B81-BB74-770BA59435CA}" destId="{3D797CA1-F19D-42F5-B546-FB42B09A649F}" srcOrd="5" destOrd="0" presId="urn:microsoft.com/office/officeart/2018/2/layout/IconLabelList"/>
    <dgm:cxn modelId="{A968C919-1562-44E3-AC18-121AB3B6A33F}" type="presParOf" srcId="{33C5B208-343F-4B81-BB74-770BA59435CA}" destId="{8D650888-7D42-41F7-A6C7-BCCE4D2D0C48}" srcOrd="6" destOrd="0" presId="urn:microsoft.com/office/officeart/2018/2/layout/IconLabelList"/>
    <dgm:cxn modelId="{6811D44A-B5A0-4F07-9CAF-8B20D5C0469D}" type="presParOf" srcId="{8D650888-7D42-41F7-A6C7-BCCE4D2D0C48}" destId="{7457DC7E-1245-4885-9836-6C6A8E97E771}" srcOrd="0" destOrd="0" presId="urn:microsoft.com/office/officeart/2018/2/layout/IconLabelList"/>
    <dgm:cxn modelId="{1C69C2AD-196A-43C7-B7DB-4484227FBD15}" type="presParOf" srcId="{8D650888-7D42-41F7-A6C7-BCCE4D2D0C48}" destId="{4B4C2392-093E-42C6-9431-F0D0B85FEF89}" srcOrd="1" destOrd="0" presId="urn:microsoft.com/office/officeart/2018/2/layout/IconLabelList"/>
    <dgm:cxn modelId="{DA5006AA-B106-4E41-8C7B-3212DBDAAE50}" type="presParOf" srcId="{8D650888-7D42-41F7-A6C7-BCCE4D2D0C48}" destId="{5458B751-94D2-42D4-8A89-B3104B57A3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CE0A9E-43BA-4154-AAEE-A6C4111C08E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4DF767-81FB-42DC-B7B4-954A9BF7EC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a detailed project plan.</a:t>
          </a:r>
        </a:p>
      </dgm:t>
    </dgm:pt>
    <dgm:pt modelId="{B562F5DD-E277-41F1-BC76-A7F933C9B769}" type="parTrans" cxnId="{806C9F03-DC92-450C-9552-5023031B4644}">
      <dgm:prSet/>
      <dgm:spPr/>
      <dgm:t>
        <a:bodyPr/>
        <a:lstStyle/>
        <a:p>
          <a:endParaRPr lang="en-US"/>
        </a:p>
      </dgm:t>
    </dgm:pt>
    <dgm:pt modelId="{41B4A42A-7185-4F30-AE86-C85FC5C54083}" type="sibTrans" cxnId="{806C9F03-DC92-450C-9552-5023031B4644}">
      <dgm:prSet/>
      <dgm:spPr/>
      <dgm:t>
        <a:bodyPr/>
        <a:lstStyle/>
        <a:p>
          <a:endParaRPr lang="en-US"/>
        </a:p>
      </dgm:t>
    </dgm:pt>
    <dgm:pt modelId="{7D098C40-D2BC-4231-B5BC-2E793F4BE9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project execution phase begins November 8</a:t>
          </a:r>
          <a:r>
            <a:rPr lang="en-US" baseline="30000"/>
            <a:t>th</a:t>
          </a:r>
          <a:endParaRPr lang="en-US"/>
        </a:p>
      </dgm:t>
    </dgm:pt>
    <dgm:pt modelId="{EFB4B58B-008D-45D0-B9FF-AC9DD7C7A8F0}" type="parTrans" cxnId="{43DAA03D-F257-41E9-B267-B4D0C75717E9}">
      <dgm:prSet/>
      <dgm:spPr/>
      <dgm:t>
        <a:bodyPr/>
        <a:lstStyle/>
        <a:p>
          <a:endParaRPr lang="en-US"/>
        </a:p>
      </dgm:t>
    </dgm:pt>
    <dgm:pt modelId="{1CB1F1AF-8897-4C90-A3F3-258FA8BCF9B5}" type="sibTrans" cxnId="{43DAA03D-F257-41E9-B267-B4D0C75717E9}">
      <dgm:prSet/>
      <dgm:spPr/>
      <dgm:t>
        <a:bodyPr/>
        <a:lstStyle/>
        <a:p>
          <a:endParaRPr lang="en-US"/>
        </a:p>
      </dgm:t>
    </dgm:pt>
    <dgm:pt modelId="{F3F6C2F6-E90D-498E-ABCD-3C123568EB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Submit remaining deliverables to the project sponsor, which is due on November 29</a:t>
          </a:r>
          <a:r>
            <a:rPr lang="en-US" baseline="30000"/>
            <a:t>th</a:t>
          </a:r>
          <a:r>
            <a:rPr lang="en-US"/>
            <a:t>.</a:t>
          </a:r>
        </a:p>
      </dgm:t>
    </dgm:pt>
    <dgm:pt modelId="{D98038AB-8F9F-475D-9D23-4DA69E4E3173}" type="parTrans" cxnId="{44A52E2D-85B7-4F5E-B6B1-0DE4F17821FE}">
      <dgm:prSet/>
      <dgm:spPr/>
      <dgm:t>
        <a:bodyPr/>
        <a:lstStyle/>
        <a:p>
          <a:endParaRPr lang="en-US"/>
        </a:p>
      </dgm:t>
    </dgm:pt>
    <dgm:pt modelId="{EA8C10E4-6C41-4589-91A9-A7209F4EB676}" type="sibTrans" cxnId="{44A52E2D-85B7-4F5E-B6B1-0DE4F17821FE}">
      <dgm:prSet/>
      <dgm:spPr/>
      <dgm:t>
        <a:bodyPr/>
        <a:lstStyle/>
        <a:p>
          <a:endParaRPr lang="en-US"/>
        </a:p>
      </dgm:t>
    </dgm:pt>
    <dgm:pt modelId="{C5A44205-2B87-432B-82FF-4E33995EF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Meetings will be conducted to identify the risks, challenges, and resource management regarding the execution phase.</a:t>
          </a:r>
        </a:p>
      </dgm:t>
    </dgm:pt>
    <dgm:pt modelId="{C25DFE0C-0EA0-4FAA-8F6F-45EF13E8C3C6}" type="parTrans" cxnId="{8D836461-0175-4D04-B35B-F4EF6AD7E84C}">
      <dgm:prSet/>
      <dgm:spPr/>
      <dgm:t>
        <a:bodyPr/>
        <a:lstStyle/>
        <a:p>
          <a:endParaRPr lang="en-US"/>
        </a:p>
      </dgm:t>
    </dgm:pt>
    <dgm:pt modelId="{A0C240ED-FB24-4041-90DA-7A9760FA409C}" type="sibTrans" cxnId="{8D836461-0175-4D04-B35B-F4EF6AD7E84C}">
      <dgm:prSet/>
      <dgm:spPr/>
      <dgm:t>
        <a:bodyPr/>
        <a:lstStyle/>
        <a:p>
          <a:endParaRPr lang="en-US"/>
        </a:p>
      </dgm:t>
    </dgm:pt>
    <dgm:pt modelId="{34A69B7C-3B31-4DCB-93EB-3C84C8986AE5}" type="pres">
      <dgm:prSet presAssocID="{4ACE0A9E-43BA-4154-AAEE-A6C4111C08EC}" presName="root" presStyleCnt="0">
        <dgm:presLayoutVars>
          <dgm:dir/>
          <dgm:resizeHandles val="exact"/>
        </dgm:presLayoutVars>
      </dgm:prSet>
      <dgm:spPr/>
    </dgm:pt>
    <dgm:pt modelId="{7F854F86-929F-4879-BE02-C99641D61024}" type="pres">
      <dgm:prSet presAssocID="{924DF767-81FB-42DC-B7B4-954A9BF7EC9E}" presName="compNode" presStyleCnt="0"/>
      <dgm:spPr/>
    </dgm:pt>
    <dgm:pt modelId="{22703EC3-71A7-4584-B1E6-6C7DB0B3184C}" type="pres">
      <dgm:prSet presAssocID="{924DF767-81FB-42DC-B7B4-954A9BF7EC9E}" presName="bgRect" presStyleLbl="bgShp" presStyleIdx="0" presStyleCnt="4"/>
      <dgm:spPr/>
    </dgm:pt>
    <dgm:pt modelId="{2B51B434-CE05-4BFB-B7D2-AD65C4324475}" type="pres">
      <dgm:prSet presAssocID="{924DF767-81FB-42DC-B7B4-954A9BF7EC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6708C89A-FEFF-4075-8088-D2BC8C456AC2}" type="pres">
      <dgm:prSet presAssocID="{924DF767-81FB-42DC-B7B4-954A9BF7EC9E}" presName="spaceRect" presStyleCnt="0"/>
      <dgm:spPr/>
    </dgm:pt>
    <dgm:pt modelId="{134C6B59-AABF-4100-B7F2-45E567832D71}" type="pres">
      <dgm:prSet presAssocID="{924DF767-81FB-42DC-B7B4-954A9BF7EC9E}" presName="parTx" presStyleLbl="revTx" presStyleIdx="0" presStyleCnt="4">
        <dgm:presLayoutVars>
          <dgm:chMax val="0"/>
          <dgm:chPref val="0"/>
        </dgm:presLayoutVars>
      </dgm:prSet>
      <dgm:spPr/>
    </dgm:pt>
    <dgm:pt modelId="{0BC4ACEB-64EA-4419-99AD-945234B83E9B}" type="pres">
      <dgm:prSet presAssocID="{41B4A42A-7185-4F30-AE86-C85FC5C54083}" presName="sibTrans" presStyleCnt="0"/>
      <dgm:spPr/>
    </dgm:pt>
    <dgm:pt modelId="{A1F497B8-28ED-4F2C-A093-BFF704F0CADC}" type="pres">
      <dgm:prSet presAssocID="{7D098C40-D2BC-4231-B5BC-2E793F4BE934}" presName="compNode" presStyleCnt="0"/>
      <dgm:spPr/>
    </dgm:pt>
    <dgm:pt modelId="{40AA0158-454B-43D8-AFC6-E8C1F6E88C1A}" type="pres">
      <dgm:prSet presAssocID="{7D098C40-D2BC-4231-B5BC-2E793F4BE934}" presName="bgRect" presStyleLbl="bgShp" presStyleIdx="1" presStyleCnt="4"/>
      <dgm:spPr/>
    </dgm:pt>
    <dgm:pt modelId="{BE2FFC66-62EC-4675-B857-0E6F0C0FC502}" type="pres">
      <dgm:prSet presAssocID="{7D098C40-D2BC-4231-B5BC-2E793F4BE9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645DDA-B091-467F-95D6-4441FF61DC6C}" type="pres">
      <dgm:prSet presAssocID="{7D098C40-D2BC-4231-B5BC-2E793F4BE934}" presName="spaceRect" presStyleCnt="0"/>
      <dgm:spPr/>
    </dgm:pt>
    <dgm:pt modelId="{5D20B9E3-2A2C-4AF4-99F2-8CEDCA7821C8}" type="pres">
      <dgm:prSet presAssocID="{7D098C40-D2BC-4231-B5BC-2E793F4BE934}" presName="parTx" presStyleLbl="revTx" presStyleIdx="1" presStyleCnt="4">
        <dgm:presLayoutVars>
          <dgm:chMax val="0"/>
          <dgm:chPref val="0"/>
        </dgm:presLayoutVars>
      </dgm:prSet>
      <dgm:spPr/>
    </dgm:pt>
    <dgm:pt modelId="{8E89D100-3A11-4EB2-B601-7892A8BF9E46}" type="pres">
      <dgm:prSet presAssocID="{1CB1F1AF-8897-4C90-A3F3-258FA8BCF9B5}" presName="sibTrans" presStyleCnt="0"/>
      <dgm:spPr/>
    </dgm:pt>
    <dgm:pt modelId="{6A4692F9-DCC3-4356-AF25-A964D54C0707}" type="pres">
      <dgm:prSet presAssocID="{F3F6C2F6-E90D-498E-ABCD-3C123568EBC9}" presName="compNode" presStyleCnt="0"/>
      <dgm:spPr/>
    </dgm:pt>
    <dgm:pt modelId="{551206A2-439D-4E32-A907-86248A61B96F}" type="pres">
      <dgm:prSet presAssocID="{F3F6C2F6-E90D-498E-ABCD-3C123568EBC9}" presName="bgRect" presStyleLbl="bgShp" presStyleIdx="2" presStyleCnt="4"/>
      <dgm:spPr/>
    </dgm:pt>
    <dgm:pt modelId="{ABDD6967-9881-4358-A2DB-FC866841A3E9}" type="pres">
      <dgm:prSet presAssocID="{F3F6C2F6-E90D-498E-ABCD-3C123568EB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FE80D93-2A4B-43F5-A694-52D7560E59C9}" type="pres">
      <dgm:prSet presAssocID="{F3F6C2F6-E90D-498E-ABCD-3C123568EBC9}" presName="spaceRect" presStyleCnt="0"/>
      <dgm:spPr/>
    </dgm:pt>
    <dgm:pt modelId="{D80DA21E-884E-4E2D-8842-941BE6CA0D08}" type="pres">
      <dgm:prSet presAssocID="{F3F6C2F6-E90D-498E-ABCD-3C123568EBC9}" presName="parTx" presStyleLbl="revTx" presStyleIdx="2" presStyleCnt="4">
        <dgm:presLayoutVars>
          <dgm:chMax val="0"/>
          <dgm:chPref val="0"/>
        </dgm:presLayoutVars>
      </dgm:prSet>
      <dgm:spPr/>
    </dgm:pt>
    <dgm:pt modelId="{A0E32901-7F74-4ABB-8BE7-C3A818D84522}" type="pres">
      <dgm:prSet presAssocID="{EA8C10E4-6C41-4589-91A9-A7209F4EB676}" presName="sibTrans" presStyleCnt="0"/>
      <dgm:spPr/>
    </dgm:pt>
    <dgm:pt modelId="{A3DBA493-4902-4263-B61D-126F649C50F9}" type="pres">
      <dgm:prSet presAssocID="{C5A44205-2B87-432B-82FF-4E33995EF09C}" presName="compNode" presStyleCnt="0"/>
      <dgm:spPr/>
    </dgm:pt>
    <dgm:pt modelId="{C67E770F-478C-476E-954E-DEF2630AD5F3}" type="pres">
      <dgm:prSet presAssocID="{C5A44205-2B87-432B-82FF-4E33995EF09C}" presName="bgRect" presStyleLbl="bgShp" presStyleIdx="3" presStyleCnt="4"/>
      <dgm:spPr/>
    </dgm:pt>
    <dgm:pt modelId="{249CD0B4-8F8F-4012-BEF9-13D9A7185236}" type="pres">
      <dgm:prSet presAssocID="{C5A44205-2B87-432B-82FF-4E33995EF0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DD8BC7B-74E6-4675-B2CC-E876547E28DE}" type="pres">
      <dgm:prSet presAssocID="{C5A44205-2B87-432B-82FF-4E33995EF09C}" presName="spaceRect" presStyleCnt="0"/>
      <dgm:spPr/>
    </dgm:pt>
    <dgm:pt modelId="{9A5BFDF3-48B8-43F4-9DBA-A2A662A33B5E}" type="pres">
      <dgm:prSet presAssocID="{C5A44205-2B87-432B-82FF-4E33995EF09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06C9F03-DC92-450C-9552-5023031B4644}" srcId="{4ACE0A9E-43BA-4154-AAEE-A6C4111C08EC}" destId="{924DF767-81FB-42DC-B7B4-954A9BF7EC9E}" srcOrd="0" destOrd="0" parTransId="{B562F5DD-E277-41F1-BC76-A7F933C9B769}" sibTransId="{41B4A42A-7185-4F30-AE86-C85FC5C54083}"/>
    <dgm:cxn modelId="{44A52E2D-85B7-4F5E-B6B1-0DE4F17821FE}" srcId="{4ACE0A9E-43BA-4154-AAEE-A6C4111C08EC}" destId="{F3F6C2F6-E90D-498E-ABCD-3C123568EBC9}" srcOrd="2" destOrd="0" parTransId="{D98038AB-8F9F-475D-9D23-4DA69E4E3173}" sibTransId="{EA8C10E4-6C41-4589-91A9-A7209F4EB676}"/>
    <dgm:cxn modelId="{43DAA03D-F257-41E9-B267-B4D0C75717E9}" srcId="{4ACE0A9E-43BA-4154-AAEE-A6C4111C08EC}" destId="{7D098C40-D2BC-4231-B5BC-2E793F4BE934}" srcOrd="1" destOrd="0" parTransId="{EFB4B58B-008D-45D0-B9FF-AC9DD7C7A8F0}" sibTransId="{1CB1F1AF-8897-4C90-A3F3-258FA8BCF9B5}"/>
    <dgm:cxn modelId="{8D836461-0175-4D04-B35B-F4EF6AD7E84C}" srcId="{4ACE0A9E-43BA-4154-AAEE-A6C4111C08EC}" destId="{C5A44205-2B87-432B-82FF-4E33995EF09C}" srcOrd="3" destOrd="0" parTransId="{C25DFE0C-0EA0-4FAA-8F6F-45EF13E8C3C6}" sibTransId="{A0C240ED-FB24-4041-90DA-7A9760FA409C}"/>
    <dgm:cxn modelId="{B4038F41-32E0-419C-B351-DC96C4F22B9E}" type="presOf" srcId="{4ACE0A9E-43BA-4154-AAEE-A6C4111C08EC}" destId="{34A69B7C-3B31-4DCB-93EB-3C84C8986AE5}" srcOrd="0" destOrd="0" presId="urn:microsoft.com/office/officeart/2018/2/layout/IconVerticalSolidList"/>
    <dgm:cxn modelId="{EBCC744C-7646-4136-9876-4B990B94DEC0}" type="presOf" srcId="{7D098C40-D2BC-4231-B5BC-2E793F4BE934}" destId="{5D20B9E3-2A2C-4AF4-99F2-8CEDCA7821C8}" srcOrd="0" destOrd="0" presId="urn:microsoft.com/office/officeart/2018/2/layout/IconVerticalSolidList"/>
    <dgm:cxn modelId="{35E653A6-774C-4BD3-B8B3-7BD5A29F28E3}" type="presOf" srcId="{924DF767-81FB-42DC-B7B4-954A9BF7EC9E}" destId="{134C6B59-AABF-4100-B7F2-45E567832D71}" srcOrd="0" destOrd="0" presId="urn:microsoft.com/office/officeart/2018/2/layout/IconVerticalSolidList"/>
    <dgm:cxn modelId="{5EFACCBF-639F-4901-81A4-7579CD13B6C5}" type="presOf" srcId="{F3F6C2F6-E90D-498E-ABCD-3C123568EBC9}" destId="{D80DA21E-884E-4E2D-8842-941BE6CA0D08}" srcOrd="0" destOrd="0" presId="urn:microsoft.com/office/officeart/2018/2/layout/IconVerticalSolidList"/>
    <dgm:cxn modelId="{04091BCE-D89B-43DC-B7E3-31115448836B}" type="presOf" srcId="{C5A44205-2B87-432B-82FF-4E33995EF09C}" destId="{9A5BFDF3-48B8-43F4-9DBA-A2A662A33B5E}" srcOrd="0" destOrd="0" presId="urn:microsoft.com/office/officeart/2018/2/layout/IconVerticalSolidList"/>
    <dgm:cxn modelId="{6BC0FC9A-3C35-4477-9F87-536C83825299}" type="presParOf" srcId="{34A69B7C-3B31-4DCB-93EB-3C84C8986AE5}" destId="{7F854F86-929F-4879-BE02-C99641D61024}" srcOrd="0" destOrd="0" presId="urn:microsoft.com/office/officeart/2018/2/layout/IconVerticalSolidList"/>
    <dgm:cxn modelId="{50F63590-BC16-41D5-A4BC-E077AE8361F1}" type="presParOf" srcId="{7F854F86-929F-4879-BE02-C99641D61024}" destId="{22703EC3-71A7-4584-B1E6-6C7DB0B3184C}" srcOrd="0" destOrd="0" presId="urn:microsoft.com/office/officeart/2018/2/layout/IconVerticalSolidList"/>
    <dgm:cxn modelId="{E2A9D1EA-D814-4512-9845-200760F72FD3}" type="presParOf" srcId="{7F854F86-929F-4879-BE02-C99641D61024}" destId="{2B51B434-CE05-4BFB-B7D2-AD65C4324475}" srcOrd="1" destOrd="0" presId="urn:microsoft.com/office/officeart/2018/2/layout/IconVerticalSolidList"/>
    <dgm:cxn modelId="{930922DF-3A66-46F7-B7B2-DE0CBAA8D364}" type="presParOf" srcId="{7F854F86-929F-4879-BE02-C99641D61024}" destId="{6708C89A-FEFF-4075-8088-D2BC8C456AC2}" srcOrd="2" destOrd="0" presId="urn:microsoft.com/office/officeart/2018/2/layout/IconVerticalSolidList"/>
    <dgm:cxn modelId="{3D97E299-3532-4358-8C09-7C2FAE0F9A0F}" type="presParOf" srcId="{7F854F86-929F-4879-BE02-C99641D61024}" destId="{134C6B59-AABF-4100-B7F2-45E567832D71}" srcOrd="3" destOrd="0" presId="urn:microsoft.com/office/officeart/2018/2/layout/IconVerticalSolidList"/>
    <dgm:cxn modelId="{1DE6B772-FB42-4495-8A11-62DDF821C927}" type="presParOf" srcId="{34A69B7C-3B31-4DCB-93EB-3C84C8986AE5}" destId="{0BC4ACEB-64EA-4419-99AD-945234B83E9B}" srcOrd="1" destOrd="0" presId="urn:microsoft.com/office/officeart/2018/2/layout/IconVerticalSolidList"/>
    <dgm:cxn modelId="{A72B6805-0C60-4ADE-8534-C9ED3C8E996C}" type="presParOf" srcId="{34A69B7C-3B31-4DCB-93EB-3C84C8986AE5}" destId="{A1F497B8-28ED-4F2C-A093-BFF704F0CADC}" srcOrd="2" destOrd="0" presId="urn:microsoft.com/office/officeart/2018/2/layout/IconVerticalSolidList"/>
    <dgm:cxn modelId="{0844CD81-5A5F-494F-8177-C6638372C574}" type="presParOf" srcId="{A1F497B8-28ED-4F2C-A093-BFF704F0CADC}" destId="{40AA0158-454B-43D8-AFC6-E8C1F6E88C1A}" srcOrd="0" destOrd="0" presId="urn:microsoft.com/office/officeart/2018/2/layout/IconVerticalSolidList"/>
    <dgm:cxn modelId="{F42EF55D-8E54-446B-ABFC-886EC09D6B12}" type="presParOf" srcId="{A1F497B8-28ED-4F2C-A093-BFF704F0CADC}" destId="{BE2FFC66-62EC-4675-B857-0E6F0C0FC502}" srcOrd="1" destOrd="0" presId="urn:microsoft.com/office/officeart/2018/2/layout/IconVerticalSolidList"/>
    <dgm:cxn modelId="{C642E710-37B5-40CD-8FFC-F71D35D0434D}" type="presParOf" srcId="{A1F497B8-28ED-4F2C-A093-BFF704F0CADC}" destId="{5A645DDA-B091-467F-95D6-4441FF61DC6C}" srcOrd="2" destOrd="0" presId="urn:microsoft.com/office/officeart/2018/2/layout/IconVerticalSolidList"/>
    <dgm:cxn modelId="{0DB499CE-7C5A-4CCD-BAB2-0D5C8E5D5C11}" type="presParOf" srcId="{A1F497B8-28ED-4F2C-A093-BFF704F0CADC}" destId="{5D20B9E3-2A2C-4AF4-99F2-8CEDCA7821C8}" srcOrd="3" destOrd="0" presId="urn:microsoft.com/office/officeart/2018/2/layout/IconVerticalSolidList"/>
    <dgm:cxn modelId="{FC42AE95-40C0-408C-A09B-27795CCF19EF}" type="presParOf" srcId="{34A69B7C-3B31-4DCB-93EB-3C84C8986AE5}" destId="{8E89D100-3A11-4EB2-B601-7892A8BF9E46}" srcOrd="3" destOrd="0" presId="urn:microsoft.com/office/officeart/2018/2/layout/IconVerticalSolidList"/>
    <dgm:cxn modelId="{57031CE7-B271-4AEB-9949-5C35FFAE5443}" type="presParOf" srcId="{34A69B7C-3B31-4DCB-93EB-3C84C8986AE5}" destId="{6A4692F9-DCC3-4356-AF25-A964D54C0707}" srcOrd="4" destOrd="0" presId="urn:microsoft.com/office/officeart/2018/2/layout/IconVerticalSolidList"/>
    <dgm:cxn modelId="{7FB57BD0-00E2-4752-8DAD-5E1F2AE1E66D}" type="presParOf" srcId="{6A4692F9-DCC3-4356-AF25-A964D54C0707}" destId="{551206A2-439D-4E32-A907-86248A61B96F}" srcOrd="0" destOrd="0" presId="urn:microsoft.com/office/officeart/2018/2/layout/IconVerticalSolidList"/>
    <dgm:cxn modelId="{FE8E29B9-33BE-42DB-9376-8AA8C8856980}" type="presParOf" srcId="{6A4692F9-DCC3-4356-AF25-A964D54C0707}" destId="{ABDD6967-9881-4358-A2DB-FC866841A3E9}" srcOrd="1" destOrd="0" presId="urn:microsoft.com/office/officeart/2018/2/layout/IconVerticalSolidList"/>
    <dgm:cxn modelId="{47F5A28A-E98B-4982-A0AA-09B27CAA000C}" type="presParOf" srcId="{6A4692F9-DCC3-4356-AF25-A964D54C0707}" destId="{CFE80D93-2A4B-43F5-A694-52D7560E59C9}" srcOrd="2" destOrd="0" presId="urn:microsoft.com/office/officeart/2018/2/layout/IconVerticalSolidList"/>
    <dgm:cxn modelId="{9AEE74CA-7562-4A98-B1AC-2336F60AD3F1}" type="presParOf" srcId="{6A4692F9-DCC3-4356-AF25-A964D54C0707}" destId="{D80DA21E-884E-4E2D-8842-941BE6CA0D08}" srcOrd="3" destOrd="0" presId="urn:microsoft.com/office/officeart/2018/2/layout/IconVerticalSolidList"/>
    <dgm:cxn modelId="{F32CEFE6-880D-48D4-8CF0-A059ACD38AE7}" type="presParOf" srcId="{34A69B7C-3B31-4DCB-93EB-3C84C8986AE5}" destId="{A0E32901-7F74-4ABB-8BE7-C3A818D84522}" srcOrd="5" destOrd="0" presId="urn:microsoft.com/office/officeart/2018/2/layout/IconVerticalSolidList"/>
    <dgm:cxn modelId="{15375CC2-EEBC-4FA3-A318-EBC1E9642545}" type="presParOf" srcId="{34A69B7C-3B31-4DCB-93EB-3C84C8986AE5}" destId="{A3DBA493-4902-4263-B61D-126F649C50F9}" srcOrd="6" destOrd="0" presId="urn:microsoft.com/office/officeart/2018/2/layout/IconVerticalSolidList"/>
    <dgm:cxn modelId="{E200BA38-5117-45F1-BAC3-1396C7260922}" type="presParOf" srcId="{A3DBA493-4902-4263-B61D-126F649C50F9}" destId="{C67E770F-478C-476E-954E-DEF2630AD5F3}" srcOrd="0" destOrd="0" presId="urn:microsoft.com/office/officeart/2018/2/layout/IconVerticalSolidList"/>
    <dgm:cxn modelId="{5030DE06-B8D6-4AE5-A082-F567E58D014B}" type="presParOf" srcId="{A3DBA493-4902-4263-B61D-126F649C50F9}" destId="{249CD0B4-8F8F-4012-BEF9-13D9A7185236}" srcOrd="1" destOrd="0" presId="urn:microsoft.com/office/officeart/2018/2/layout/IconVerticalSolidList"/>
    <dgm:cxn modelId="{3C92520C-2BA7-4E1C-8FF7-743CFBDA685C}" type="presParOf" srcId="{A3DBA493-4902-4263-B61D-126F649C50F9}" destId="{EDD8BC7B-74E6-4675-B2CC-E876547E28DE}" srcOrd="2" destOrd="0" presId="urn:microsoft.com/office/officeart/2018/2/layout/IconVerticalSolidList"/>
    <dgm:cxn modelId="{713452FE-BFE1-4DB9-869D-8F0B2C6B1F9A}" type="presParOf" srcId="{A3DBA493-4902-4263-B61D-126F649C50F9}" destId="{9A5BFDF3-48B8-43F4-9DBA-A2A662A33B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138A8-6E80-4DAB-A993-D4066E2B217E}">
      <dsp:nvSpPr>
        <dsp:cNvPr id="0" name=""/>
        <dsp:cNvSpPr/>
      </dsp:nvSpPr>
      <dsp:spPr>
        <a:xfrm>
          <a:off x="0" y="1163232"/>
          <a:ext cx="7696200" cy="1550976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A06019-31D3-4282-8232-BF6041AB6D3D}">
      <dsp:nvSpPr>
        <dsp:cNvPr id="0" name=""/>
        <dsp:cNvSpPr/>
      </dsp:nvSpPr>
      <dsp:spPr>
        <a:xfrm>
          <a:off x="3043" y="0"/>
          <a:ext cx="1330863" cy="155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Initiation</a:t>
          </a:r>
        </a:p>
      </dsp:txBody>
      <dsp:txXfrm>
        <a:off x="3043" y="0"/>
        <a:ext cx="1330863" cy="1550976"/>
      </dsp:txXfrm>
    </dsp:sp>
    <dsp:sp modelId="{F1E49F87-0E78-4A55-8622-A772308CFF70}">
      <dsp:nvSpPr>
        <dsp:cNvPr id="0" name=""/>
        <dsp:cNvSpPr/>
      </dsp:nvSpPr>
      <dsp:spPr>
        <a:xfrm>
          <a:off x="356031" y="1744848"/>
          <a:ext cx="624888" cy="387744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6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FD5DA4-2F1C-49D0-948F-7237B323C128}">
      <dsp:nvSpPr>
        <dsp:cNvPr id="0" name=""/>
        <dsp:cNvSpPr/>
      </dsp:nvSpPr>
      <dsp:spPr>
        <a:xfrm>
          <a:off x="1400450" y="2326464"/>
          <a:ext cx="1330863" cy="155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Planning</a:t>
          </a:r>
        </a:p>
      </dsp:txBody>
      <dsp:txXfrm>
        <a:off x="1400450" y="2326464"/>
        <a:ext cx="1330863" cy="1550976"/>
      </dsp:txXfrm>
    </dsp:sp>
    <dsp:sp modelId="{D8F1219F-2B60-4B2B-9756-A06EC3E67E87}">
      <dsp:nvSpPr>
        <dsp:cNvPr id="0" name=""/>
        <dsp:cNvSpPr/>
      </dsp:nvSpPr>
      <dsp:spPr>
        <a:xfrm>
          <a:off x="1704559" y="1744848"/>
          <a:ext cx="722646" cy="387744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6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7B72A3-E0AF-42DA-894A-30AC6F9FBBCF}">
      <dsp:nvSpPr>
        <dsp:cNvPr id="0" name=""/>
        <dsp:cNvSpPr/>
      </dsp:nvSpPr>
      <dsp:spPr>
        <a:xfrm>
          <a:off x="2797858" y="0"/>
          <a:ext cx="1330863" cy="155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Execution</a:t>
          </a:r>
        </a:p>
      </dsp:txBody>
      <dsp:txXfrm>
        <a:off x="2797858" y="0"/>
        <a:ext cx="1330863" cy="1550976"/>
      </dsp:txXfrm>
    </dsp:sp>
    <dsp:sp modelId="{516C6A6C-B1BB-4730-8ABD-C468C63742B8}">
      <dsp:nvSpPr>
        <dsp:cNvPr id="0" name=""/>
        <dsp:cNvSpPr/>
      </dsp:nvSpPr>
      <dsp:spPr>
        <a:xfrm>
          <a:off x="3134391" y="1744848"/>
          <a:ext cx="657796" cy="387744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6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07CD79-5AA5-470D-981C-516CDF9C8518}">
      <dsp:nvSpPr>
        <dsp:cNvPr id="0" name=""/>
        <dsp:cNvSpPr/>
      </dsp:nvSpPr>
      <dsp:spPr>
        <a:xfrm>
          <a:off x="4195265" y="2326464"/>
          <a:ext cx="1330863" cy="155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Monitoring &amp; Controlling</a:t>
          </a:r>
        </a:p>
      </dsp:txBody>
      <dsp:txXfrm>
        <a:off x="4195265" y="2326464"/>
        <a:ext cx="1330863" cy="1550976"/>
      </dsp:txXfrm>
    </dsp:sp>
    <dsp:sp modelId="{9F749DB3-A5E7-4933-95E1-A44A5B8F912F}">
      <dsp:nvSpPr>
        <dsp:cNvPr id="0" name=""/>
        <dsp:cNvSpPr/>
      </dsp:nvSpPr>
      <dsp:spPr>
        <a:xfrm>
          <a:off x="4549437" y="1744848"/>
          <a:ext cx="622519" cy="387744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6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4048C4-71EA-43CA-9337-F84FB891F533}">
      <dsp:nvSpPr>
        <dsp:cNvPr id="0" name=""/>
        <dsp:cNvSpPr/>
      </dsp:nvSpPr>
      <dsp:spPr>
        <a:xfrm>
          <a:off x="5592672" y="0"/>
          <a:ext cx="1330863" cy="155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Closing</a:t>
          </a:r>
        </a:p>
      </dsp:txBody>
      <dsp:txXfrm>
        <a:off x="5592672" y="0"/>
        <a:ext cx="1330863" cy="1550976"/>
      </dsp:txXfrm>
    </dsp:sp>
    <dsp:sp modelId="{2AE20556-63CC-4A63-AB1B-BD406911F112}">
      <dsp:nvSpPr>
        <dsp:cNvPr id="0" name=""/>
        <dsp:cNvSpPr/>
      </dsp:nvSpPr>
      <dsp:spPr>
        <a:xfrm>
          <a:off x="5897965" y="1744848"/>
          <a:ext cx="720277" cy="387744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6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A17A5-CF0E-43DB-AD48-0ADA4703E1CA}">
      <dsp:nvSpPr>
        <dsp:cNvPr id="0" name=""/>
        <dsp:cNvSpPr/>
      </dsp:nvSpPr>
      <dsp:spPr>
        <a:xfrm>
          <a:off x="459917" y="709201"/>
          <a:ext cx="749882" cy="749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CF36B-581D-4C73-9B49-7C702D786D34}">
      <dsp:nvSpPr>
        <dsp:cNvPr id="0" name=""/>
        <dsp:cNvSpPr/>
      </dsp:nvSpPr>
      <dsp:spPr>
        <a:xfrm>
          <a:off x="1655" y="1789026"/>
          <a:ext cx="1666406" cy="111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 project status report is an overview of the work that has been done and the successes that have been achieved during each stage.</a:t>
          </a:r>
          <a:endParaRPr lang="en-US" sz="1100" kern="1200"/>
        </a:p>
      </dsp:txBody>
      <dsp:txXfrm>
        <a:off x="1655" y="1789026"/>
        <a:ext cx="1666406" cy="1119616"/>
      </dsp:txXfrm>
    </dsp:sp>
    <dsp:sp modelId="{327A8EC2-E930-4B97-A709-C3FFE95F3791}">
      <dsp:nvSpPr>
        <dsp:cNvPr id="0" name=""/>
        <dsp:cNvSpPr/>
      </dsp:nvSpPr>
      <dsp:spPr>
        <a:xfrm>
          <a:off x="2417944" y="709201"/>
          <a:ext cx="749882" cy="749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E841F-41C5-43AC-8404-44A8DB7B390A}">
      <dsp:nvSpPr>
        <dsp:cNvPr id="0" name=""/>
        <dsp:cNvSpPr/>
      </dsp:nvSpPr>
      <dsp:spPr>
        <a:xfrm>
          <a:off x="1959683" y="1789026"/>
          <a:ext cx="1666406" cy="111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WBS (Work Breakdown Structure) and the Gantt chart (Gantt chart) for the GTP (Global Treps Project) are a roadmap and a visual representation of the scope, tasks, and timelines of the project. </a:t>
          </a:r>
          <a:endParaRPr lang="en-US" sz="1100" kern="1200"/>
        </a:p>
      </dsp:txBody>
      <dsp:txXfrm>
        <a:off x="1959683" y="1789026"/>
        <a:ext cx="1666406" cy="1119616"/>
      </dsp:txXfrm>
    </dsp:sp>
    <dsp:sp modelId="{CF01E651-D0FC-4409-828E-68A7F6441F21}">
      <dsp:nvSpPr>
        <dsp:cNvPr id="0" name=""/>
        <dsp:cNvSpPr/>
      </dsp:nvSpPr>
      <dsp:spPr>
        <a:xfrm>
          <a:off x="4375972" y="709201"/>
          <a:ext cx="749882" cy="749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8B8A-4C08-4988-8E74-208D9C04E3F4}">
      <dsp:nvSpPr>
        <dsp:cNvPr id="0" name=""/>
        <dsp:cNvSpPr/>
      </dsp:nvSpPr>
      <dsp:spPr>
        <a:xfrm>
          <a:off x="3917710" y="1789026"/>
          <a:ext cx="1666406" cy="111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milestones, from start to finish, from the initial impact assessment to the final report, have been key enablers significantly guided along the right path to success.</a:t>
          </a:r>
          <a:endParaRPr lang="en-US" sz="1100" kern="1200"/>
        </a:p>
      </dsp:txBody>
      <dsp:txXfrm>
        <a:off x="3917710" y="1789026"/>
        <a:ext cx="1666406" cy="1119616"/>
      </dsp:txXfrm>
    </dsp:sp>
    <dsp:sp modelId="{7457DC7E-1245-4885-9836-6C6A8E97E771}">
      <dsp:nvSpPr>
        <dsp:cNvPr id="0" name=""/>
        <dsp:cNvSpPr/>
      </dsp:nvSpPr>
      <dsp:spPr>
        <a:xfrm>
          <a:off x="6333999" y="709201"/>
          <a:ext cx="749882" cy="749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8B751-94D2-42D4-8A89-B3104B57A35F}">
      <dsp:nvSpPr>
        <dsp:cNvPr id="0" name=""/>
        <dsp:cNvSpPr/>
      </dsp:nvSpPr>
      <dsp:spPr>
        <a:xfrm>
          <a:off x="5875737" y="1789026"/>
          <a:ext cx="1666406" cy="111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Change Control flowchart, we created a step-by-step process for change control, including key decision points and change management roles.</a:t>
          </a:r>
          <a:endParaRPr lang="en-US" sz="1100" kern="1200"/>
        </a:p>
      </dsp:txBody>
      <dsp:txXfrm>
        <a:off x="5875737" y="1789026"/>
        <a:ext cx="1666406" cy="1119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3EC3-71A7-4584-B1E6-6C7DB0B3184C}">
      <dsp:nvSpPr>
        <dsp:cNvPr id="0" name=""/>
        <dsp:cNvSpPr/>
      </dsp:nvSpPr>
      <dsp:spPr>
        <a:xfrm>
          <a:off x="0" y="1681"/>
          <a:ext cx="7772400" cy="8520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1B434-CE05-4BFB-B7D2-AD65C4324475}">
      <dsp:nvSpPr>
        <dsp:cNvPr id="0" name=""/>
        <dsp:cNvSpPr/>
      </dsp:nvSpPr>
      <dsp:spPr>
        <a:xfrm>
          <a:off x="257757" y="193401"/>
          <a:ext cx="468649" cy="46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C6B59-AABF-4100-B7F2-45E567832D71}">
      <dsp:nvSpPr>
        <dsp:cNvPr id="0" name=""/>
        <dsp:cNvSpPr/>
      </dsp:nvSpPr>
      <dsp:spPr>
        <a:xfrm>
          <a:off x="984164" y="1681"/>
          <a:ext cx="6788235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 a detailed project plan.</a:t>
          </a:r>
        </a:p>
      </dsp:txBody>
      <dsp:txXfrm>
        <a:off x="984164" y="1681"/>
        <a:ext cx="6788235" cy="852090"/>
      </dsp:txXfrm>
    </dsp:sp>
    <dsp:sp modelId="{40AA0158-454B-43D8-AFC6-E8C1F6E88C1A}">
      <dsp:nvSpPr>
        <dsp:cNvPr id="0" name=""/>
        <dsp:cNvSpPr/>
      </dsp:nvSpPr>
      <dsp:spPr>
        <a:xfrm>
          <a:off x="0" y="1066794"/>
          <a:ext cx="7772400" cy="8520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FFC66-62EC-4675-B857-0E6F0C0FC502}">
      <dsp:nvSpPr>
        <dsp:cNvPr id="0" name=""/>
        <dsp:cNvSpPr/>
      </dsp:nvSpPr>
      <dsp:spPr>
        <a:xfrm>
          <a:off x="257757" y="1258514"/>
          <a:ext cx="468649" cy="468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0B9E3-2A2C-4AF4-99F2-8CEDCA7821C8}">
      <dsp:nvSpPr>
        <dsp:cNvPr id="0" name=""/>
        <dsp:cNvSpPr/>
      </dsp:nvSpPr>
      <dsp:spPr>
        <a:xfrm>
          <a:off x="984164" y="1066794"/>
          <a:ext cx="6788235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project execution phase begins November 8</a:t>
          </a:r>
          <a:r>
            <a:rPr lang="en-US" sz="1800" kern="1200" baseline="30000"/>
            <a:t>th</a:t>
          </a:r>
          <a:endParaRPr lang="en-US" sz="1800" kern="1200"/>
        </a:p>
      </dsp:txBody>
      <dsp:txXfrm>
        <a:off x="984164" y="1066794"/>
        <a:ext cx="6788235" cy="852090"/>
      </dsp:txXfrm>
    </dsp:sp>
    <dsp:sp modelId="{551206A2-439D-4E32-A907-86248A61B96F}">
      <dsp:nvSpPr>
        <dsp:cNvPr id="0" name=""/>
        <dsp:cNvSpPr/>
      </dsp:nvSpPr>
      <dsp:spPr>
        <a:xfrm>
          <a:off x="0" y="2131907"/>
          <a:ext cx="7772400" cy="8520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D6967-9881-4358-A2DB-FC866841A3E9}">
      <dsp:nvSpPr>
        <dsp:cNvPr id="0" name=""/>
        <dsp:cNvSpPr/>
      </dsp:nvSpPr>
      <dsp:spPr>
        <a:xfrm>
          <a:off x="257757" y="2323627"/>
          <a:ext cx="468649" cy="468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DA21E-884E-4E2D-8842-941BE6CA0D08}">
      <dsp:nvSpPr>
        <dsp:cNvPr id="0" name=""/>
        <dsp:cNvSpPr/>
      </dsp:nvSpPr>
      <dsp:spPr>
        <a:xfrm>
          <a:off x="984164" y="2131907"/>
          <a:ext cx="6788235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Submit remaining deliverables to the project sponsor, which is due on November 29</a:t>
          </a:r>
          <a:r>
            <a:rPr lang="en-US" sz="1800" kern="1200" baseline="30000"/>
            <a:t>th</a:t>
          </a:r>
          <a:r>
            <a:rPr lang="en-US" sz="1800" kern="1200"/>
            <a:t>.</a:t>
          </a:r>
        </a:p>
      </dsp:txBody>
      <dsp:txXfrm>
        <a:off x="984164" y="2131907"/>
        <a:ext cx="6788235" cy="852090"/>
      </dsp:txXfrm>
    </dsp:sp>
    <dsp:sp modelId="{C67E770F-478C-476E-954E-DEF2630AD5F3}">
      <dsp:nvSpPr>
        <dsp:cNvPr id="0" name=""/>
        <dsp:cNvSpPr/>
      </dsp:nvSpPr>
      <dsp:spPr>
        <a:xfrm>
          <a:off x="0" y="3197020"/>
          <a:ext cx="7772400" cy="8520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CD0B4-8F8F-4012-BEF9-13D9A7185236}">
      <dsp:nvSpPr>
        <dsp:cNvPr id="0" name=""/>
        <dsp:cNvSpPr/>
      </dsp:nvSpPr>
      <dsp:spPr>
        <a:xfrm>
          <a:off x="257757" y="3388740"/>
          <a:ext cx="468649" cy="468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BFDF3-48B8-43F4-9DBA-A2A662A33B5E}">
      <dsp:nvSpPr>
        <dsp:cNvPr id="0" name=""/>
        <dsp:cNvSpPr/>
      </dsp:nvSpPr>
      <dsp:spPr>
        <a:xfrm>
          <a:off x="984164" y="3197020"/>
          <a:ext cx="6788235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Meetings will be conducted to identify the risks, challenges, and resource management regarding the execution phase.</a:t>
          </a:r>
        </a:p>
      </dsp:txBody>
      <dsp:txXfrm>
        <a:off x="984164" y="3197020"/>
        <a:ext cx="6788235" cy="852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2A64A1-CC54-0249-81D0-DCEAEEAA1F1D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9E66BC6-4F1B-1445-9C06-308A4799D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C36A94-0E5C-C448-8DF6-4BD4A21D412B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FD59D0-6DB8-C14A-944A-205A84A03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8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5284B0-ABBC-0543-80E2-CF726A51895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FD59D0-6DB8-C14A-944A-205A84A03FA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DB83AC21-DC8C-D544-8151-A8A54CA91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5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8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FA0EB7D0-BAC9-1F4A-B64F-5DF60C4EE3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3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4EE22-2F59-1342-B7E4-E05BB95BB2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C4555-50A1-B340-8961-7F1C1ACEE9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372AB-4391-C54B-960C-DF12F276E1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2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DFAB7-5A50-AD7C-2285-4993FAD9686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" y="0"/>
            <a:ext cx="9140027" cy="116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nstga_vrt_CMYK_gld_wht_rev.eps">
            <a:extLst>
              <a:ext uri="{FF2B5EF4-FFF2-40B4-BE49-F238E27FC236}">
                <a16:creationId xmlns:a16="http://schemas.microsoft.com/office/drawing/2014/main" id="{58D7E38C-72AC-23D6-16CA-A2FE46EEA98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-36513"/>
            <a:ext cx="1533525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68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12871" y="1447800"/>
            <a:ext cx="3298371" cy="332958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>
                <a:latin typeface="Arial" charset="0"/>
                <a:ea typeface="ＭＳ Ｐゴシック" charset="0"/>
                <a:cs typeface="ＭＳ Ｐゴシック" charset="0"/>
              </a:rPr>
              <a:t>PROJECT STATUS REPORT 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12871" y="4777380"/>
            <a:ext cx="3298371" cy="861420"/>
          </a:xfrm>
        </p:spPr>
        <p:txBody>
          <a:bodyPr>
            <a:normAutofit/>
          </a:bodyPr>
          <a:lstStyle/>
          <a:p>
            <a:r>
              <a:rPr lang="en-US">
                <a:latin typeface="Century Gothic" panose="020B0502020202020204" pitchFamily="34" charset="0"/>
              </a:rPr>
              <a:t>Global Treps Project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5D427A-1D74-1741-D33C-F549F0108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12577"/>
              </p:ext>
            </p:extLst>
          </p:nvPr>
        </p:nvGraphicFramePr>
        <p:xfrm>
          <a:off x="482890" y="1348183"/>
          <a:ext cx="4087919" cy="4161170"/>
        </p:xfrm>
        <a:graphic>
          <a:graphicData uri="http://schemas.openxmlformats.org/drawingml/2006/table">
            <a:tbl>
              <a:tblPr/>
              <a:tblGrid>
                <a:gridCol w="1905948">
                  <a:extLst>
                    <a:ext uri="{9D8B030D-6E8A-4147-A177-3AD203B41FA5}">
                      <a16:colId xmlns:a16="http://schemas.microsoft.com/office/drawing/2014/main" val="1531615838"/>
                    </a:ext>
                  </a:extLst>
                </a:gridCol>
                <a:gridCol w="2181971">
                  <a:extLst>
                    <a:ext uri="{9D8B030D-6E8A-4147-A177-3AD203B41FA5}">
                      <a16:colId xmlns:a16="http://schemas.microsoft.com/office/drawing/2014/main" val="947185427"/>
                    </a:ext>
                  </a:extLst>
                </a:gridCol>
              </a:tblGrid>
              <a:tr h="7629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PROJECT SPONSOR</a:t>
                      </a:r>
                    </a:p>
                  </a:txBody>
                  <a:tcPr marL="20980" marR="251759" marT="2098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SUE HAGEL</a:t>
                      </a:r>
                    </a:p>
                  </a:txBody>
                  <a:tcPr marL="251759" marR="20980" marT="2098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332055"/>
                  </a:ext>
                </a:extLst>
              </a:tr>
              <a:tr h="7629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 b="0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PERIOD COVERED</a:t>
                      </a:r>
                    </a:p>
                  </a:txBody>
                  <a:tcPr marL="20980" marR="251759" marT="2098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 Months</a:t>
                      </a:r>
                    </a:p>
                  </a:txBody>
                  <a:tcPr marL="251759" marR="20980" marT="2098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125378"/>
                  </a:ext>
                </a:extLst>
              </a:tr>
              <a:tr h="7629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 b="0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PROJECT CODE</a:t>
                      </a:r>
                    </a:p>
                  </a:txBody>
                  <a:tcPr marL="20980" marR="251759" marT="2098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MGMT866 GROUP 2 P2</a:t>
                      </a:r>
                    </a:p>
                  </a:txBody>
                  <a:tcPr marL="251759" marR="20980" marT="2098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351565"/>
                  </a:ext>
                </a:extLst>
              </a:tr>
              <a:tr h="11094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 b="0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PROJECT START DATE</a:t>
                      </a:r>
                    </a:p>
                  </a:txBody>
                  <a:tcPr marL="20980" marR="251759" marT="2098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10/18/2023</a:t>
                      </a:r>
                    </a:p>
                  </a:txBody>
                  <a:tcPr marL="251759" marR="20980" marT="2098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79638"/>
                  </a:ext>
                </a:extLst>
              </a:tr>
              <a:tr h="7629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 b="0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PROJECT DUE DATE</a:t>
                      </a:r>
                    </a:p>
                  </a:txBody>
                  <a:tcPr marL="20980" marR="251759" marT="2098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11/17/2023</a:t>
                      </a:r>
                    </a:p>
                  </a:txBody>
                  <a:tcPr marL="251759" marR="20980" marT="2098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1565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FA0B5B-6ADF-1937-AE1D-CCBE736382B9}"/>
              </a:ext>
            </a:extLst>
          </p:cNvPr>
          <p:cNvSpPr txBox="1"/>
          <p:nvPr/>
        </p:nvSpPr>
        <p:spPr>
          <a:xfrm>
            <a:off x="802386" y="829056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4F8742B-646F-460E-ABA3-7482C1E67D90}"/>
              </a:ext>
            </a:extLst>
          </p:cNvPr>
          <p:cNvGrpSpPr/>
          <p:nvPr/>
        </p:nvGrpSpPr>
        <p:grpSpPr>
          <a:xfrm>
            <a:off x="802481" y="2673630"/>
            <a:ext cx="7543799" cy="3041355"/>
            <a:chOff x="579318" y="1395743"/>
            <a:chExt cx="11112282" cy="44800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4D29D8-533B-44A6-8DD3-23AC39A0FE8E}"/>
                </a:ext>
              </a:extLst>
            </p:cNvPr>
            <p:cNvGrpSpPr/>
            <p:nvPr/>
          </p:nvGrpSpPr>
          <p:grpSpPr>
            <a:xfrm>
              <a:off x="1613773" y="1809719"/>
              <a:ext cx="3893254" cy="494946"/>
              <a:chOff x="5471478" y="1918001"/>
              <a:chExt cx="3893254" cy="494946"/>
            </a:xfrm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352059-6A46-40FB-9490-6CAE88F62645}"/>
                  </a:ext>
                </a:extLst>
              </p:cNvPr>
              <p:cNvSpPr/>
              <p:nvPr/>
            </p:nvSpPr>
            <p:spPr>
              <a:xfrm rot="21381191" flipH="1">
                <a:off x="5471478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904962-4DFE-48F5-BD83-4F3D88630256}"/>
                  </a:ext>
                </a:extLst>
              </p:cNvPr>
              <p:cNvSpPr/>
              <p:nvPr/>
            </p:nvSpPr>
            <p:spPr>
              <a:xfrm rot="218809">
                <a:off x="8115691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5475923-E81C-4EF7-AB6F-0EBD328E6E97}"/>
                </a:ext>
              </a:extLst>
            </p:cNvPr>
            <p:cNvSpPr/>
            <p:nvPr/>
          </p:nvSpPr>
          <p:spPr>
            <a:xfrm>
              <a:off x="1400400" y="1485743"/>
              <a:ext cx="4500000" cy="900000"/>
            </a:xfrm>
            <a:prstGeom prst="roundRect">
              <a:avLst>
                <a:gd name="adj" fmla="val 735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DA6340E-B56E-4F1D-99A1-DC8F0AA38612}"/>
                </a:ext>
              </a:extLst>
            </p:cNvPr>
            <p:cNvSpPr/>
            <p:nvPr/>
          </p:nvSpPr>
          <p:spPr>
            <a:xfrm>
              <a:off x="1400400" y="1485743"/>
              <a:ext cx="4320000" cy="900000"/>
            </a:xfrm>
            <a:prstGeom prst="roundRect">
              <a:avLst>
                <a:gd name="adj" fmla="val 65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82">
                <a:spcAft>
                  <a:spcPts val="545"/>
                </a:spcAft>
              </a:pPr>
              <a:r>
                <a:rPr lang="en-US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Project Status Report</a:t>
              </a:r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2BFD513-CAF6-4727-B7FD-9C7120583BDB}"/>
                </a:ext>
              </a:extLst>
            </p:cNvPr>
            <p:cNvGrpSpPr/>
            <p:nvPr/>
          </p:nvGrpSpPr>
          <p:grpSpPr>
            <a:xfrm>
              <a:off x="1613773" y="3509747"/>
              <a:ext cx="3893254" cy="494946"/>
              <a:chOff x="5471478" y="1918001"/>
              <a:chExt cx="3893254" cy="494946"/>
            </a:xfrm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CBA3F51-4697-40CD-9035-9A632213D371}"/>
                  </a:ext>
                </a:extLst>
              </p:cNvPr>
              <p:cNvSpPr/>
              <p:nvPr/>
            </p:nvSpPr>
            <p:spPr>
              <a:xfrm rot="21381191" flipH="1">
                <a:off x="5471478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54679E3-62D3-4182-860F-ABA733B73333}"/>
                  </a:ext>
                </a:extLst>
              </p:cNvPr>
              <p:cNvSpPr/>
              <p:nvPr/>
            </p:nvSpPr>
            <p:spPr>
              <a:xfrm rot="218809">
                <a:off x="8115691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2806D8E-38B5-400B-AEB1-AEC793442F3D}"/>
                </a:ext>
              </a:extLst>
            </p:cNvPr>
            <p:cNvSpPr/>
            <p:nvPr/>
          </p:nvSpPr>
          <p:spPr>
            <a:xfrm>
              <a:off x="1400400" y="3185771"/>
              <a:ext cx="4500000" cy="900000"/>
            </a:xfrm>
            <a:prstGeom prst="roundRect">
              <a:avLst>
                <a:gd name="adj" fmla="val 73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02A662-C606-4986-ACA3-5376DE5A9534}"/>
                </a:ext>
              </a:extLst>
            </p:cNvPr>
            <p:cNvSpPr/>
            <p:nvPr/>
          </p:nvSpPr>
          <p:spPr>
            <a:xfrm>
              <a:off x="1400400" y="3185771"/>
              <a:ext cx="4320000" cy="900000"/>
            </a:xfrm>
            <a:prstGeom prst="roundRect">
              <a:avLst>
                <a:gd name="adj" fmla="val 65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7379E6B-E79F-4316-AE9D-19B559C51AE8}"/>
                </a:ext>
              </a:extLst>
            </p:cNvPr>
            <p:cNvGrpSpPr/>
            <p:nvPr/>
          </p:nvGrpSpPr>
          <p:grpSpPr>
            <a:xfrm>
              <a:off x="1613773" y="5209775"/>
              <a:ext cx="3893254" cy="494946"/>
              <a:chOff x="5471478" y="1918001"/>
              <a:chExt cx="3893254" cy="494946"/>
            </a:xfrm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8A6772A-0A35-4012-B322-FAB0DD988E51}"/>
                  </a:ext>
                </a:extLst>
              </p:cNvPr>
              <p:cNvSpPr/>
              <p:nvPr/>
            </p:nvSpPr>
            <p:spPr>
              <a:xfrm rot="21381191" flipH="1">
                <a:off x="5471478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85EA684-4DE2-49DF-BD8E-459C0BBFAABB}"/>
                  </a:ext>
                </a:extLst>
              </p:cNvPr>
              <p:cNvSpPr/>
              <p:nvPr/>
            </p:nvSpPr>
            <p:spPr>
              <a:xfrm rot="218809">
                <a:off x="8115691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60E8206-F876-4798-82B5-5CDC2202FECB}"/>
                </a:ext>
              </a:extLst>
            </p:cNvPr>
            <p:cNvSpPr/>
            <p:nvPr/>
          </p:nvSpPr>
          <p:spPr>
            <a:xfrm>
              <a:off x="1400400" y="4885799"/>
              <a:ext cx="4500000" cy="900000"/>
            </a:xfrm>
            <a:prstGeom prst="roundRect">
              <a:avLst>
                <a:gd name="adj" fmla="val 73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934A841-B502-46C1-B942-A60BBFA284E9}"/>
                </a:ext>
              </a:extLst>
            </p:cNvPr>
            <p:cNvSpPr/>
            <p:nvPr/>
          </p:nvSpPr>
          <p:spPr>
            <a:xfrm>
              <a:off x="1400400" y="4885799"/>
              <a:ext cx="4320000" cy="900000"/>
            </a:xfrm>
            <a:prstGeom prst="roundRect">
              <a:avLst>
                <a:gd name="adj" fmla="val 65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2C25EF-1A57-49F9-B1D1-C8FC9BF46723}"/>
                </a:ext>
              </a:extLst>
            </p:cNvPr>
            <p:cNvGrpSpPr/>
            <p:nvPr/>
          </p:nvGrpSpPr>
          <p:grpSpPr>
            <a:xfrm>
              <a:off x="7404973" y="1809719"/>
              <a:ext cx="3893254" cy="494946"/>
              <a:chOff x="5471478" y="1918001"/>
              <a:chExt cx="3893254" cy="494946"/>
            </a:xfrm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549409E-A19A-441C-AC41-900BFF6F424C}"/>
                  </a:ext>
                </a:extLst>
              </p:cNvPr>
              <p:cNvSpPr/>
              <p:nvPr/>
            </p:nvSpPr>
            <p:spPr>
              <a:xfrm rot="21381191" flipH="1">
                <a:off x="5471478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1D2191-BFED-440E-AE61-721A728A77C9}"/>
                  </a:ext>
                </a:extLst>
              </p:cNvPr>
              <p:cNvSpPr/>
              <p:nvPr/>
            </p:nvSpPr>
            <p:spPr>
              <a:xfrm rot="218809">
                <a:off x="8115691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3297ED6-AB0E-4274-8F5B-55AA90E43D76}"/>
                </a:ext>
              </a:extLst>
            </p:cNvPr>
            <p:cNvSpPr/>
            <p:nvPr/>
          </p:nvSpPr>
          <p:spPr>
            <a:xfrm>
              <a:off x="7191600" y="1485743"/>
              <a:ext cx="4500000" cy="900000"/>
            </a:xfrm>
            <a:prstGeom prst="roundRect">
              <a:avLst>
                <a:gd name="adj" fmla="val 73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0EDEFF6-09DD-4551-BEF4-4BCD54EDED86}"/>
                </a:ext>
              </a:extLst>
            </p:cNvPr>
            <p:cNvSpPr/>
            <p:nvPr/>
          </p:nvSpPr>
          <p:spPr>
            <a:xfrm>
              <a:off x="7191600" y="1485743"/>
              <a:ext cx="4320000" cy="900000"/>
            </a:xfrm>
            <a:prstGeom prst="roundRect">
              <a:avLst>
                <a:gd name="adj" fmla="val 65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1F64E28-597D-4B01-AE65-9343772E9D41}"/>
                </a:ext>
              </a:extLst>
            </p:cNvPr>
            <p:cNvGrpSpPr/>
            <p:nvPr/>
          </p:nvGrpSpPr>
          <p:grpSpPr>
            <a:xfrm>
              <a:off x="7404973" y="3509747"/>
              <a:ext cx="3893254" cy="494946"/>
              <a:chOff x="5471478" y="1918001"/>
              <a:chExt cx="3893254" cy="494946"/>
            </a:xfrm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D113B7C-1FE2-456E-9DB8-5C143A5C813D}"/>
                  </a:ext>
                </a:extLst>
              </p:cNvPr>
              <p:cNvSpPr/>
              <p:nvPr/>
            </p:nvSpPr>
            <p:spPr>
              <a:xfrm rot="21381191" flipH="1">
                <a:off x="5471478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741F00A-E9B8-4CDD-AACC-45A7E740675D}"/>
                  </a:ext>
                </a:extLst>
              </p:cNvPr>
              <p:cNvSpPr/>
              <p:nvPr/>
            </p:nvSpPr>
            <p:spPr>
              <a:xfrm rot="218809">
                <a:off x="8115691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1ACC0C6-0046-4313-A763-8A346E843F97}"/>
                </a:ext>
              </a:extLst>
            </p:cNvPr>
            <p:cNvSpPr/>
            <p:nvPr/>
          </p:nvSpPr>
          <p:spPr>
            <a:xfrm>
              <a:off x="7191600" y="3185771"/>
              <a:ext cx="4500000" cy="900000"/>
            </a:xfrm>
            <a:prstGeom prst="roundRect">
              <a:avLst>
                <a:gd name="adj" fmla="val 73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63AD738-4347-4EE3-800A-92734A84D8A2}"/>
                </a:ext>
              </a:extLst>
            </p:cNvPr>
            <p:cNvSpPr/>
            <p:nvPr/>
          </p:nvSpPr>
          <p:spPr>
            <a:xfrm>
              <a:off x="7191600" y="3185771"/>
              <a:ext cx="4320000" cy="900000"/>
            </a:xfrm>
            <a:prstGeom prst="roundRect">
              <a:avLst>
                <a:gd name="adj" fmla="val 65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37E0A09-4B54-490A-B191-96908ECEDA08}"/>
                </a:ext>
              </a:extLst>
            </p:cNvPr>
            <p:cNvGrpSpPr/>
            <p:nvPr/>
          </p:nvGrpSpPr>
          <p:grpSpPr>
            <a:xfrm>
              <a:off x="7404973" y="5209775"/>
              <a:ext cx="3893254" cy="494946"/>
              <a:chOff x="5471478" y="1918001"/>
              <a:chExt cx="3893254" cy="494946"/>
            </a:xfrm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B917779-2B7B-46C4-9E7F-E07F9BC04668}"/>
                  </a:ext>
                </a:extLst>
              </p:cNvPr>
              <p:cNvSpPr/>
              <p:nvPr/>
            </p:nvSpPr>
            <p:spPr>
              <a:xfrm rot="21381191" flipH="1">
                <a:off x="5471478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E5BE091-7DAD-42B4-B86E-B48913ED1B1D}"/>
                  </a:ext>
                </a:extLst>
              </p:cNvPr>
              <p:cNvSpPr/>
              <p:nvPr/>
            </p:nvSpPr>
            <p:spPr>
              <a:xfrm rot="218809">
                <a:off x="8115691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126399C-D4EF-42FA-8E18-2176F1FB5790}"/>
                </a:ext>
              </a:extLst>
            </p:cNvPr>
            <p:cNvSpPr/>
            <p:nvPr/>
          </p:nvSpPr>
          <p:spPr>
            <a:xfrm>
              <a:off x="7191600" y="4885799"/>
              <a:ext cx="4500000" cy="900000"/>
            </a:xfrm>
            <a:prstGeom prst="roundRect">
              <a:avLst>
                <a:gd name="adj" fmla="val 73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35BE5BD-5966-407B-A3AD-97642FA5AEDA}"/>
                </a:ext>
              </a:extLst>
            </p:cNvPr>
            <p:cNvSpPr/>
            <p:nvPr/>
          </p:nvSpPr>
          <p:spPr>
            <a:xfrm>
              <a:off x="7191600" y="4885799"/>
              <a:ext cx="4320000" cy="900000"/>
            </a:xfrm>
            <a:prstGeom prst="roundRect">
              <a:avLst>
                <a:gd name="adj" fmla="val 65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96EE7C9-3BEC-446E-8FAB-EB52C8A6CE20}"/>
                </a:ext>
              </a:extLst>
            </p:cNvPr>
            <p:cNvGrpSpPr/>
            <p:nvPr/>
          </p:nvGrpSpPr>
          <p:grpSpPr>
            <a:xfrm>
              <a:off x="579318" y="1395743"/>
              <a:ext cx="1080000" cy="1080000"/>
              <a:chOff x="4268940" y="4514846"/>
              <a:chExt cx="1322120" cy="1322120"/>
            </a:xfrm>
          </p:grpSpPr>
          <p:sp>
            <p:nvSpPr>
              <p:cNvPr id="64" name="Oval 24">
                <a:extLst>
                  <a:ext uri="{FF2B5EF4-FFF2-40B4-BE49-F238E27FC236}">
                    <a16:creationId xmlns:a16="http://schemas.microsoft.com/office/drawing/2014/main" id="{0B2F14C3-4388-4033-8D25-7B796E44C730}"/>
                  </a:ext>
                </a:extLst>
              </p:cNvPr>
              <p:cNvSpPr/>
              <p:nvPr/>
            </p:nvSpPr>
            <p:spPr>
              <a:xfrm>
                <a:off x="4268940" y="4514846"/>
                <a:ext cx="1322120" cy="132212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Oval 25">
                <a:extLst>
                  <a:ext uri="{FF2B5EF4-FFF2-40B4-BE49-F238E27FC236}">
                    <a16:creationId xmlns:a16="http://schemas.microsoft.com/office/drawing/2014/main" id="{97BA6936-9EDB-4BA3-AC70-724ED1A1C75D}"/>
                  </a:ext>
                </a:extLst>
              </p:cNvPr>
              <p:cNvSpPr/>
              <p:nvPr/>
            </p:nvSpPr>
            <p:spPr>
              <a:xfrm>
                <a:off x="4386003" y="4631909"/>
                <a:ext cx="1087995" cy="10879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Oval 26">
                <a:extLst>
                  <a:ext uri="{FF2B5EF4-FFF2-40B4-BE49-F238E27FC236}">
                    <a16:creationId xmlns:a16="http://schemas.microsoft.com/office/drawing/2014/main" id="{1AD70CEF-3DFB-4637-8B2E-91FDFCDD096F}"/>
                  </a:ext>
                </a:extLst>
              </p:cNvPr>
              <p:cNvSpPr/>
              <p:nvPr/>
            </p:nvSpPr>
            <p:spPr>
              <a:xfrm>
                <a:off x="4462457" y="4708363"/>
                <a:ext cx="935087" cy="935086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40E371D-9BD9-402E-8A70-AF80087F6843}"/>
                </a:ext>
              </a:extLst>
            </p:cNvPr>
            <p:cNvGrpSpPr/>
            <p:nvPr/>
          </p:nvGrpSpPr>
          <p:grpSpPr>
            <a:xfrm>
              <a:off x="6347722" y="1395743"/>
              <a:ext cx="1080000" cy="1080000"/>
              <a:chOff x="4268940" y="4514846"/>
              <a:chExt cx="1322120" cy="1322120"/>
            </a:xfrm>
          </p:grpSpPr>
          <p:sp>
            <p:nvSpPr>
              <p:cNvPr id="76" name="Oval 24">
                <a:extLst>
                  <a:ext uri="{FF2B5EF4-FFF2-40B4-BE49-F238E27FC236}">
                    <a16:creationId xmlns:a16="http://schemas.microsoft.com/office/drawing/2014/main" id="{ED08CC75-862F-4D46-9602-F16562248C2B}"/>
                  </a:ext>
                </a:extLst>
              </p:cNvPr>
              <p:cNvSpPr/>
              <p:nvPr/>
            </p:nvSpPr>
            <p:spPr>
              <a:xfrm>
                <a:off x="4268940" y="4514846"/>
                <a:ext cx="1322120" cy="132212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7" name="Oval 25">
                <a:extLst>
                  <a:ext uri="{FF2B5EF4-FFF2-40B4-BE49-F238E27FC236}">
                    <a16:creationId xmlns:a16="http://schemas.microsoft.com/office/drawing/2014/main" id="{6AAEEEA6-E713-4713-B4EA-06208E135471}"/>
                  </a:ext>
                </a:extLst>
              </p:cNvPr>
              <p:cNvSpPr/>
              <p:nvPr/>
            </p:nvSpPr>
            <p:spPr>
              <a:xfrm>
                <a:off x="4386003" y="4631909"/>
                <a:ext cx="1087995" cy="10879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8" name="Oval 26">
                <a:extLst>
                  <a:ext uri="{FF2B5EF4-FFF2-40B4-BE49-F238E27FC236}">
                    <a16:creationId xmlns:a16="http://schemas.microsoft.com/office/drawing/2014/main" id="{4F7FE8A1-E82F-432D-92FC-A6108843C9A4}"/>
                  </a:ext>
                </a:extLst>
              </p:cNvPr>
              <p:cNvSpPr/>
              <p:nvPr/>
            </p:nvSpPr>
            <p:spPr>
              <a:xfrm>
                <a:off x="4462457" y="4708363"/>
                <a:ext cx="935087" cy="935086"/>
              </a:xfrm>
              <a:prstGeom prst="roundRect">
                <a:avLst/>
              </a:prstGeom>
              <a:noFill/>
              <a:ln w="28575">
                <a:solidFill>
                  <a:schemeClr val="accent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D5987C5-77BE-40AE-9DA4-3A832C7CA447}"/>
                </a:ext>
              </a:extLst>
            </p:cNvPr>
            <p:cNvGrpSpPr/>
            <p:nvPr/>
          </p:nvGrpSpPr>
          <p:grpSpPr>
            <a:xfrm>
              <a:off x="6347722" y="3095771"/>
              <a:ext cx="1080000" cy="1080000"/>
              <a:chOff x="4268940" y="4514846"/>
              <a:chExt cx="1322120" cy="1322120"/>
            </a:xfrm>
          </p:grpSpPr>
          <p:sp>
            <p:nvSpPr>
              <p:cNvPr id="80" name="Oval 24">
                <a:extLst>
                  <a:ext uri="{FF2B5EF4-FFF2-40B4-BE49-F238E27FC236}">
                    <a16:creationId xmlns:a16="http://schemas.microsoft.com/office/drawing/2014/main" id="{F14EA8C1-56BA-40A1-AB3A-DBF9FB4EB8E6}"/>
                  </a:ext>
                </a:extLst>
              </p:cNvPr>
              <p:cNvSpPr/>
              <p:nvPr/>
            </p:nvSpPr>
            <p:spPr>
              <a:xfrm>
                <a:off x="4268940" y="4514846"/>
                <a:ext cx="1322120" cy="13221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1" name="Oval 25">
                <a:extLst>
                  <a:ext uri="{FF2B5EF4-FFF2-40B4-BE49-F238E27FC236}">
                    <a16:creationId xmlns:a16="http://schemas.microsoft.com/office/drawing/2014/main" id="{4E983A42-570A-4256-987B-08E1368535CB}"/>
                  </a:ext>
                </a:extLst>
              </p:cNvPr>
              <p:cNvSpPr/>
              <p:nvPr/>
            </p:nvSpPr>
            <p:spPr>
              <a:xfrm>
                <a:off x="4386003" y="4631909"/>
                <a:ext cx="1087995" cy="10879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2" name="Oval 26">
                <a:extLst>
                  <a:ext uri="{FF2B5EF4-FFF2-40B4-BE49-F238E27FC236}">
                    <a16:creationId xmlns:a16="http://schemas.microsoft.com/office/drawing/2014/main" id="{D1A4301D-8186-4769-BE69-00CEAC7C228A}"/>
                  </a:ext>
                </a:extLst>
              </p:cNvPr>
              <p:cNvSpPr/>
              <p:nvPr/>
            </p:nvSpPr>
            <p:spPr>
              <a:xfrm>
                <a:off x="4462457" y="4708363"/>
                <a:ext cx="935087" cy="935086"/>
              </a:xfrm>
              <a:prstGeom prst="roundRect">
                <a:avLst/>
              </a:prstGeom>
              <a:noFill/>
              <a:ln w="28575">
                <a:solidFill>
                  <a:schemeClr val="accent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FA122E8-E9D3-4A0E-A1C2-96FBCB337914}"/>
                </a:ext>
              </a:extLst>
            </p:cNvPr>
            <p:cNvGrpSpPr/>
            <p:nvPr/>
          </p:nvGrpSpPr>
          <p:grpSpPr>
            <a:xfrm>
              <a:off x="6347722" y="4795799"/>
              <a:ext cx="1080000" cy="1080000"/>
              <a:chOff x="4268940" y="4514846"/>
              <a:chExt cx="1322120" cy="1322120"/>
            </a:xfrm>
          </p:grpSpPr>
          <p:sp>
            <p:nvSpPr>
              <p:cNvPr id="84" name="Oval 24">
                <a:extLst>
                  <a:ext uri="{FF2B5EF4-FFF2-40B4-BE49-F238E27FC236}">
                    <a16:creationId xmlns:a16="http://schemas.microsoft.com/office/drawing/2014/main" id="{00FDCC5B-347E-4CBD-9048-DF5CE6E02167}"/>
                  </a:ext>
                </a:extLst>
              </p:cNvPr>
              <p:cNvSpPr/>
              <p:nvPr/>
            </p:nvSpPr>
            <p:spPr>
              <a:xfrm>
                <a:off x="4268940" y="4514846"/>
                <a:ext cx="1322120" cy="132212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5" name="Oval 25">
                <a:extLst>
                  <a:ext uri="{FF2B5EF4-FFF2-40B4-BE49-F238E27FC236}">
                    <a16:creationId xmlns:a16="http://schemas.microsoft.com/office/drawing/2014/main" id="{07329A2F-D376-4C31-8CD7-FA37432C298B}"/>
                  </a:ext>
                </a:extLst>
              </p:cNvPr>
              <p:cNvSpPr/>
              <p:nvPr/>
            </p:nvSpPr>
            <p:spPr>
              <a:xfrm>
                <a:off x="4386003" y="4631909"/>
                <a:ext cx="1087995" cy="10879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2D8CFF65-B8B6-4124-AC64-799A1F4B6A8C}"/>
                  </a:ext>
                </a:extLst>
              </p:cNvPr>
              <p:cNvSpPr/>
              <p:nvPr/>
            </p:nvSpPr>
            <p:spPr>
              <a:xfrm>
                <a:off x="4462457" y="4708363"/>
                <a:ext cx="935087" cy="935086"/>
              </a:xfrm>
              <a:prstGeom prst="roundRect">
                <a:avLst/>
              </a:prstGeom>
              <a:noFill/>
              <a:ln w="28575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7C2F320-713E-474F-B315-1A7A7F561FC4}"/>
                </a:ext>
              </a:extLst>
            </p:cNvPr>
            <p:cNvGrpSpPr/>
            <p:nvPr/>
          </p:nvGrpSpPr>
          <p:grpSpPr>
            <a:xfrm>
              <a:off x="579318" y="3095771"/>
              <a:ext cx="1080000" cy="1080000"/>
              <a:chOff x="4268940" y="4514846"/>
              <a:chExt cx="1322120" cy="1322120"/>
            </a:xfrm>
          </p:grpSpPr>
          <p:sp>
            <p:nvSpPr>
              <p:cNvPr id="68" name="Oval 24">
                <a:extLst>
                  <a:ext uri="{FF2B5EF4-FFF2-40B4-BE49-F238E27FC236}">
                    <a16:creationId xmlns:a16="http://schemas.microsoft.com/office/drawing/2014/main" id="{BFECF151-C9AF-49CA-9A22-96DD4E57B12D}"/>
                  </a:ext>
                </a:extLst>
              </p:cNvPr>
              <p:cNvSpPr/>
              <p:nvPr/>
            </p:nvSpPr>
            <p:spPr>
              <a:xfrm>
                <a:off x="4268940" y="4514846"/>
                <a:ext cx="1322120" cy="132212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Oval 25">
                <a:extLst>
                  <a:ext uri="{FF2B5EF4-FFF2-40B4-BE49-F238E27FC236}">
                    <a16:creationId xmlns:a16="http://schemas.microsoft.com/office/drawing/2014/main" id="{A5F14C8B-7C69-4D83-80EC-601B097C68ED}"/>
                  </a:ext>
                </a:extLst>
              </p:cNvPr>
              <p:cNvSpPr/>
              <p:nvPr/>
            </p:nvSpPr>
            <p:spPr>
              <a:xfrm>
                <a:off x="4386003" y="4631909"/>
                <a:ext cx="1087995" cy="10879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8E87AE5E-4D09-4915-BEF8-7F3F6E21A619}"/>
                  </a:ext>
                </a:extLst>
              </p:cNvPr>
              <p:cNvSpPr/>
              <p:nvPr/>
            </p:nvSpPr>
            <p:spPr>
              <a:xfrm>
                <a:off x="4462457" y="4708363"/>
                <a:ext cx="935087" cy="935086"/>
              </a:xfrm>
              <a:prstGeom prst="roundRect">
                <a:avLst/>
              </a:prstGeom>
              <a:noFill/>
              <a:ln w="28575">
                <a:solidFill>
                  <a:schemeClr val="accent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C5BAD4E-65B9-44F8-A93C-EAA6E2130E75}"/>
                </a:ext>
              </a:extLst>
            </p:cNvPr>
            <p:cNvGrpSpPr/>
            <p:nvPr/>
          </p:nvGrpSpPr>
          <p:grpSpPr>
            <a:xfrm>
              <a:off x="579318" y="4795799"/>
              <a:ext cx="1080000" cy="1080000"/>
              <a:chOff x="4268940" y="4514846"/>
              <a:chExt cx="1322120" cy="1322120"/>
            </a:xfrm>
          </p:grpSpPr>
          <p:sp>
            <p:nvSpPr>
              <p:cNvPr id="72" name="Oval 24">
                <a:extLst>
                  <a:ext uri="{FF2B5EF4-FFF2-40B4-BE49-F238E27FC236}">
                    <a16:creationId xmlns:a16="http://schemas.microsoft.com/office/drawing/2014/main" id="{1F60EF41-18A5-420B-843B-CB9DF4777E5E}"/>
                  </a:ext>
                </a:extLst>
              </p:cNvPr>
              <p:cNvSpPr/>
              <p:nvPr/>
            </p:nvSpPr>
            <p:spPr>
              <a:xfrm>
                <a:off x="4268940" y="4514846"/>
                <a:ext cx="1322120" cy="132212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3" name="Oval 25">
                <a:extLst>
                  <a:ext uri="{FF2B5EF4-FFF2-40B4-BE49-F238E27FC236}">
                    <a16:creationId xmlns:a16="http://schemas.microsoft.com/office/drawing/2014/main" id="{9A718C93-563D-4467-819F-52C59C90374E}"/>
                  </a:ext>
                </a:extLst>
              </p:cNvPr>
              <p:cNvSpPr/>
              <p:nvPr/>
            </p:nvSpPr>
            <p:spPr>
              <a:xfrm>
                <a:off x="4386003" y="4631909"/>
                <a:ext cx="1087995" cy="10879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4" name="Oval 26">
                <a:extLst>
                  <a:ext uri="{FF2B5EF4-FFF2-40B4-BE49-F238E27FC236}">
                    <a16:creationId xmlns:a16="http://schemas.microsoft.com/office/drawing/2014/main" id="{52FE9CFB-C469-4DC0-B2C2-141DC859BAAA}"/>
                  </a:ext>
                </a:extLst>
              </p:cNvPr>
              <p:cNvSpPr/>
              <p:nvPr/>
            </p:nvSpPr>
            <p:spPr>
              <a:xfrm>
                <a:off x="4462457" y="4708363"/>
                <a:ext cx="935087" cy="935086"/>
              </a:xfrm>
              <a:prstGeom prst="roundRect">
                <a:avLst/>
              </a:prstGeom>
              <a:noFill/>
              <a:ln w="28575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0D88AA-AC71-49D5-8983-47A79CACE83A}"/>
                </a:ext>
              </a:extLst>
            </p:cNvPr>
            <p:cNvSpPr/>
            <p:nvPr/>
          </p:nvSpPr>
          <p:spPr>
            <a:xfrm>
              <a:off x="2197541" y="1527939"/>
              <a:ext cx="272572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50"/>
                </a:spcBef>
              </a:pPr>
              <a:endParaRPr lang="en-US" sz="1050" b="1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9DC9565-3E42-4706-A867-788D174F9EE1}"/>
                </a:ext>
              </a:extLst>
            </p:cNvPr>
            <p:cNvSpPr txBox="1"/>
            <p:nvPr/>
          </p:nvSpPr>
          <p:spPr>
            <a:xfrm>
              <a:off x="799359" y="1658744"/>
              <a:ext cx="6993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6482">
                <a:spcAft>
                  <a:spcPts val="545"/>
                </a:spcAft>
              </a:pPr>
              <a:r>
                <a:rPr lang="en-US" sz="2001" b="1" kern="1200">
                  <a:solidFill>
                    <a:schemeClr val="tx1"/>
                  </a:solidFill>
                  <a:latin typeface="Georgia Pro Cond" panose="02040506050405020303" pitchFamily="18" charset="0"/>
                  <a:ea typeface="+mn-ea"/>
                  <a:cs typeface="+mn-cs"/>
                </a:rPr>
                <a:t>01</a:t>
              </a:r>
              <a:endParaRPr lang="en-IN" sz="2250" b="1">
                <a:latin typeface="Georgia Pro Cond" panose="02040506050405020303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73DF833-6FF7-4937-816C-3CAFD37DA781}"/>
                </a:ext>
              </a:extLst>
            </p:cNvPr>
            <p:cNvSpPr/>
            <p:nvPr/>
          </p:nvSpPr>
          <p:spPr>
            <a:xfrm>
              <a:off x="1946018" y="3227967"/>
              <a:ext cx="3376641" cy="861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06482">
                <a:spcBef>
                  <a:spcPts val="399"/>
                </a:spcBef>
              </a:pPr>
              <a:r>
                <a:rPr lang="en-US" sz="16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Work Breakdown Structure (WBS)</a:t>
              </a:r>
              <a:endParaRPr lang="en-US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ABBEBA6-A148-42E6-8A61-2862FB27FDA4}"/>
                </a:ext>
              </a:extLst>
            </p:cNvPr>
            <p:cNvSpPr txBox="1"/>
            <p:nvPr/>
          </p:nvSpPr>
          <p:spPr>
            <a:xfrm>
              <a:off x="799359" y="3358772"/>
              <a:ext cx="6993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6482">
                <a:spcAft>
                  <a:spcPts val="545"/>
                </a:spcAft>
              </a:pPr>
              <a:r>
                <a:rPr lang="en-US" sz="2001" b="1" kern="1200">
                  <a:solidFill>
                    <a:schemeClr val="tx1"/>
                  </a:solidFill>
                  <a:latin typeface="Georgia Pro Cond" panose="02040506050405020303" pitchFamily="18" charset="0"/>
                  <a:ea typeface="+mn-ea"/>
                  <a:cs typeface="+mn-cs"/>
                </a:rPr>
                <a:t>02</a:t>
              </a:r>
              <a:endParaRPr lang="en-IN" sz="2250" b="1">
                <a:latin typeface="Georgia Pro Cond" panose="02040506050405020303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CC83AA2-B351-40F5-8F63-87058E3F8D23}"/>
                </a:ext>
              </a:extLst>
            </p:cNvPr>
            <p:cNvSpPr/>
            <p:nvPr/>
          </p:nvSpPr>
          <p:spPr>
            <a:xfrm>
              <a:off x="2197541" y="4927995"/>
              <a:ext cx="272572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06482">
                <a:spcBef>
                  <a:spcPts val="399"/>
                </a:spcBef>
              </a:pPr>
              <a:r>
                <a:rPr lang="en-US" sz="16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Milestone</a:t>
              </a:r>
              <a:endParaRPr lang="en-US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020EA0-FCA1-49CF-A9E8-83EC62312495}"/>
                </a:ext>
              </a:extLst>
            </p:cNvPr>
            <p:cNvSpPr txBox="1"/>
            <p:nvPr/>
          </p:nvSpPr>
          <p:spPr>
            <a:xfrm>
              <a:off x="799359" y="5058800"/>
              <a:ext cx="6993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6482">
                <a:spcAft>
                  <a:spcPts val="545"/>
                </a:spcAft>
              </a:pPr>
              <a:r>
                <a:rPr lang="en-US" sz="2001" b="1" kern="1200">
                  <a:solidFill>
                    <a:schemeClr val="tx1"/>
                  </a:solidFill>
                  <a:latin typeface="Georgia Pro Cond" panose="02040506050405020303" pitchFamily="18" charset="0"/>
                  <a:ea typeface="+mn-ea"/>
                  <a:cs typeface="+mn-cs"/>
                </a:rPr>
                <a:t>03</a:t>
              </a:r>
              <a:endParaRPr lang="en-IN" sz="2250" b="1">
                <a:latin typeface="Georgia Pro Cond" panose="02040506050405020303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F79750-5167-42AE-A4DD-707E2519C9CB}"/>
                </a:ext>
              </a:extLst>
            </p:cNvPr>
            <p:cNvSpPr/>
            <p:nvPr/>
          </p:nvSpPr>
          <p:spPr>
            <a:xfrm>
              <a:off x="7961012" y="1527939"/>
              <a:ext cx="2725721" cy="861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06482">
                <a:spcBef>
                  <a:spcPts val="399"/>
                </a:spcBef>
              </a:pPr>
              <a:r>
                <a:rPr lang="en-US" sz="16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Change Control Flowchart</a:t>
              </a:r>
              <a:endParaRPr lang="en-US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85C8A0C-CAE2-4FE6-8F64-BC552DAD88E4}"/>
                </a:ext>
              </a:extLst>
            </p:cNvPr>
            <p:cNvSpPr txBox="1"/>
            <p:nvPr/>
          </p:nvSpPr>
          <p:spPr>
            <a:xfrm>
              <a:off x="6562831" y="1658744"/>
              <a:ext cx="6993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6482">
                <a:spcAft>
                  <a:spcPts val="545"/>
                </a:spcAft>
              </a:pPr>
              <a:r>
                <a:rPr lang="en-US" sz="2001" b="1" kern="1200">
                  <a:solidFill>
                    <a:schemeClr val="tx1"/>
                  </a:solidFill>
                  <a:latin typeface="Georgia Pro Cond" panose="02040506050405020303" pitchFamily="18" charset="0"/>
                  <a:ea typeface="+mn-ea"/>
                  <a:cs typeface="+mn-cs"/>
                </a:rPr>
                <a:t>04</a:t>
              </a:r>
              <a:endParaRPr lang="en-IN" sz="2250" b="1">
                <a:latin typeface="Georgia Pro Cond" panose="02040506050405020303" pitchFamily="18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C65E515-E929-4C72-AB96-7224CB047B32}"/>
                </a:ext>
              </a:extLst>
            </p:cNvPr>
            <p:cNvSpPr/>
            <p:nvPr/>
          </p:nvSpPr>
          <p:spPr>
            <a:xfrm>
              <a:off x="7961012" y="3227967"/>
              <a:ext cx="272572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06482">
                <a:spcBef>
                  <a:spcPts val="399"/>
                </a:spcBef>
              </a:pPr>
              <a:r>
                <a:rPr lang="en-US" sz="16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Conclusion</a:t>
              </a:r>
              <a:endParaRPr lang="en-US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1D359B-79FB-4C37-80AF-DB1426CE6E44}"/>
                </a:ext>
              </a:extLst>
            </p:cNvPr>
            <p:cNvSpPr txBox="1"/>
            <p:nvPr/>
          </p:nvSpPr>
          <p:spPr>
            <a:xfrm>
              <a:off x="6562831" y="3358772"/>
              <a:ext cx="6993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6482">
                <a:spcAft>
                  <a:spcPts val="545"/>
                </a:spcAft>
              </a:pPr>
              <a:r>
                <a:rPr lang="en-US" sz="2001" b="1" kern="1200">
                  <a:solidFill>
                    <a:schemeClr val="tx1"/>
                  </a:solidFill>
                  <a:latin typeface="Georgia Pro Cond" panose="02040506050405020303" pitchFamily="18" charset="0"/>
                  <a:ea typeface="+mn-ea"/>
                  <a:cs typeface="+mn-cs"/>
                </a:rPr>
                <a:t>05</a:t>
              </a:r>
              <a:endParaRPr lang="en-IN" sz="2250" b="1">
                <a:latin typeface="Georgia Pro Cond" panose="02040506050405020303" pitchFamily="18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E3181D3-77FA-487A-8C17-B7E6F8374A6C}"/>
                </a:ext>
              </a:extLst>
            </p:cNvPr>
            <p:cNvSpPr/>
            <p:nvPr/>
          </p:nvSpPr>
          <p:spPr>
            <a:xfrm>
              <a:off x="7961012" y="4927995"/>
              <a:ext cx="272572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06482">
                <a:spcBef>
                  <a:spcPts val="399"/>
                </a:spcBef>
              </a:pPr>
              <a:r>
                <a:rPr lang="en-US" sz="16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Further Steps</a:t>
              </a:r>
              <a:endParaRPr lang="en-US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1925302-E41B-48A2-AA2D-E52E7E0FD7B5}"/>
                </a:ext>
              </a:extLst>
            </p:cNvPr>
            <p:cNvSpPr txBox="1"/>
            <p:nvPr/>
          </p:nvSpPr>
          <p:spPr>
            <a:xfrm>
              <a:off x="6562831" y="5058800"/>
              <a:ext cx="6993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6482">
                <a:spcAft>
                  <a:spcPts val="545"/>
                </a:spcAft>
              </a:pPr>
              <a:r>
                <a:rPr lang="en-US" sz="2001" b="1" kern="1200">
                  <a:solidFill>
                    <a:schemeClr val="tx1"/>
                  </a:solidFill>
                  <a:latin typeface="Georgia Pro Cond" panose="02040506050405020303" pitchFamily="18" charset="0"/>
                  <a:ea typeface="+mn-ea"/>
                  <a:cs typeface="+mn-cs"/>
                </a:rPr>
                <a:t>06</a:t>
              </a:r>
              <a:endParaRPr lang="en-IN" sz="2250" b="1">
                <a:latin typeface="Georgia Pro Cond" panose="02040506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75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15E9-E855-EF47-EF65-F5749488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19200"/>
            <a:ext cx="8229600" cy="563563"/>
          </a:xfrm>
        </p:spPr>
        <p:txBody>
          <a:bodyPr/>
          <a:lstStyle/>
          <a:p>
            <a:r>
              <a:rPr lang="en-US" sz="2800" b="1" dirty="0">
                <a:solidFill>
                  <a:srgbClr val="FF3399"/>
                </a:solidFill>
              </a:rPr>
              <a:t>PROJECT STATUS REPORT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4DB3269-ACA5-119F-6BBE-169064CD9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915622"/>
              </p:ext>
            </p:extLst>
          </p:nvPr>
        </p:nvGraphicFramePr>
        <p:xfrm>
          <a:off x="152400" y="2765241"/>
          <a:ext cx="8610600" cy="3824452"/>
        </p:xfrm>
        <a:graphic>
          <a:graphicData uri="http://schemas.openxmlformats.org/drawingml/2006/table">
            <a:tbl>
              <a:tblPr firstRow="1" firstCol="1" bandRow="1"/>
              <a:tblGrid>
                <a:gridCol w="1960924">
                  <a:extLst>
                    <a:ext uri="{9D8B030D-6E8A-4147-A177-3AD203B41FA5}">
                      <a16:colId xmlns:a16="http://schemas.microsoft.com/office/drawing/2014/main" val="3203411056"/>
                    </a:ext>
                  </a:extLst>
                </a:gridCol>
                <a:gridCol w="3165952">
                  <a:extLst>
                    <a:ext uri="{9D8B030D-6E8A-4147-A177-3AD203B41FA5}">
                      <a16:colId xmlns:a16="http://schemas.microsoft.com/office/drawing/2014/main" val="108031654"/>
                    </a:ext>
                  </a:extLst>
                </a:gridCol>
                <a:gridCol w="1553552">
                  <a:extLst>
                    <a:ext uri="{9D8B030D-6E8A-4147-A177-3AD203B41FA5}">
                      <a16:colId xmlns:a16="http://schemas.microsoft.com/office/drawing/2014/main" val="4115386033"/>
                    </a:ext>
                  </a:extLst>
                </a:gridCol>
                <a:gridCol w="1930172">
                  <a:extLst>
                    <a:ext uri="{9D8B030D-6E8A-4147-A177-3AD203B41FA5}">
                      <a16:colId xmlns:a16="http://schemas.microsoft.com/office/drawing/2014/main" val="2088785402"/>
                    </a:ext>
                  </a:extLst>
                </a:gridCol>
              </a:tblGrid>
              <a:tr h="2244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105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05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MEMBER / TEAM</a:t>
                      </a:r>
                      <a:endParaRPr lang="en-IN" sz="105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  <a:endParaRPr lang="en-IN" sz="105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36365"/>
                  </a:ext>
                </a:extLst>
              </a:tr>
              <a:tr h="598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 Charter and Pledge Form</a:t>
                      </a:r>
                      <a:endParaRPr lang="en-IN" sz="1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COMPLETED</a:t>
                      </a:r>
                      <a:endParaRPr lang="en-IN" sz="1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Deepthi Muraleedharan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 a team we pledge to work together, communicate openly, and respect each other’s differences. </a:t>
                      </a:r>
                      <a:endParaRPr lang="en-IN" sz="1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117933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Work Breakdown Structure (WBS)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COMPLETED</a:t>
                      </a:r>
                      <a:endParaRPr lang="en-IN" sz="1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Agam Shah &amp; Chetna Chander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Waiting for the sponsor approval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82917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Gantt Chart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COMPLETED</a:t>
                      </a:r>
                      <a:endParaRPr lang="en-IN" sz="1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Deepthi Muraleedharan &amp; Subin Varughese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Waiting for the sponsor approval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681765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Milestone List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COMPLETED</a:t>
                      </a:r>
                      <a:endParaRPr lang="en-IN" sz="1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Subin Varughese &amp; Deepthi Muraleedharan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Waiting for the sponsor approval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410706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Scope Validation and Change Control Strategy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COMPLETED</a:t>
                      </a:r>
                      <a:endParaRPr lang="en-IN" sz="1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Chetna Chander &amp; Agam Shah</a:t>
                      </a:r>
                      <a:endParaRPr lang="en-IN" sz="1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Waiting for the sponsor approval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17551"/>
                  </a:ext>
                </a:extLst>
              </a:tr>
              <a:tr h="598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Meeting Minutes</a:t>
                      </a:r>
                      <a:endParaRPr lang="en-IN" sz="1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UP-TO-DATE</a:t>
                      </a:r>
                      <a:endParaRPr lang="en-IN" sz="1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Deepthi Muraleedharan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Keep updated through meetings throughout the duration of the project for deliverables status.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19343"/>
                  </a:ext>
                </a:extLst>
              </a:tr>
              <a:tr h="336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Power Point Slide Deck 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 PROGRESS</a:t>
                      </a:r>
                      <a:endParaRPr lang="en-IN" sz="1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Waiting for the sponsor approval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60996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 Responsibility and Tracking Worksheet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COMPLETED</a:t>
                      </a:r>
                      <a:endParaRPr lang="en-IN" sz="1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</a:t>
                      </a:r>
                      <a:endParaRPr lang="en-IN" sz="1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Waiting for the completion of deliverables</a:t>
                      </a:r>
                      <a:endParaRPr lang="en-IN" sz="1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2847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92E4ED-000D-3759-3202-047E6E434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6954"/>
              </p:ext>
            </p:extLst>
          </p:nvPr>
        </p:nvGraphicFramePr>
        <p:xfrm>
          <a:off x="181897" y="1905000"/>
          <a:ext cx="6400800" cy="599819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600450">
                  <a:extLst>
                    <a:ext uri="{9D8B030D-6E8A-4147-A177-3AD203B41FA5}">
                      <a16:colId xmlns:a16="http://schemas.microsoft.com/office/drawing/2014/main" val="2872032749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4246258481"/>
                    </a:ext>
                  </a:extLst>
                </a:gridCol>
              </a:tblGrid>
              <a:tr h="599819"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OVERALL PROJECT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40869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9F39E4C-7C05-5993-35E5-63266AF65C0A}"/>
              </a:ext>
            </a:extLst>
          </p:cNvPr>
          <p:cNvGrpSpPr/>
          <p:nvPr/>
        </p:nvGrpSpPr>
        <p:grpSpPr>
          <a:xfrm>
            <a:off x="4572000" y="1905000"/>
            <a:ext cx="1828798" cy="609600"/>
            <a:chOff x="8339779" y="346394"/>
            <a:chExt cx="2054608" cy="68436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2FBD6C-D1AB-F484-BA5D-5DB203EEEFEA}"/>
                </a:ext>
              </a:extLst>
            </p:cNvPr>
            <p:cNvSpPr txBox="1"/>
            <p:nvPr/>
          </p:nvSpPr>
          <p:spPr>
            <a:xfrm>
              <a:off x="9024142" y="502980"/>
              <a:ext cx="1370245" cy="368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  <a:latin typeface="+mn-lt"/>
                </a:rPr>
                <a:t>ON TRACK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42EFD6-20A0-0749-9482-70D962A813DA}"/>
                </a:ext>
              </a:extLst>
            </p:cNvPr>
            <p:cNvGrpSpPr/>
            <p:nvPr/>
          </p:nvGrpSpPr>
          <p:grpSpPr>
            <a:xfrm>
              <a:off x="8339779" y="346394"/>
              <a:ext cx="684363" cy="684363"/>
              <a:chOff x="8339779" y="346394"/>
              <a:chExt cx="684363" cy="684363"/>
            </a:xfrm>
          </p:grpSpPr>
          <p:pic>
            <p:nvPicPr>
              <p:cNvPr id="37" name="Graphic 36" descr="Arrow: Straight outline">
                <a:extLst>
                  <a:ext uri="{FF2B5EF4-FFF2-40B4-BE49-F238E27FC236}">
                    <a16:creationId xmlns:a16="http://schemas.microsoft.com/office/drawing/2014/main" id="{EA88A8E6-9ABD-7AD3-3BE6-4967881B5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8339779" y="355450"/>
                <a:ext cx="618225" cy="618225"/>
              </a:xfrm>
              <a:prstGeom prst="rect">
                <a:avLst/>
              </a:prstGeom>
            </p:spPr>
          </p:pic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D3D0BAB-6B88-6903-4E07-6D432497E72F}"/>
                  </a:ext>
                </a:extLst>
              </p:cNvPr>
              <p:cNvSpPr/>
              <p:nvPr/>
            </p:nvSpPr>
            <p:spPr>
              <a:xfrm>
                <a:off x="8339779" y="346394"/>
                <a:ext cx="684363" cy="68436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8298EDA-0F00-4CA5-1A41-B185FF2AFC60}"/>
                </a:ext>
              </a:extLst>
            </p:cNvPr>
            <p:cNvCxnSpPr>
              <a:cxnSpLocks/>
            </p:cNvCxnSpPr>
            <p:nvPr/>
          </p:nvCxnSpPr>
          <p:spPr>
            <a:xfrm>
              <a:off x="8975255" y="845851"/>
              <a:ext cx="1306411" cy="1136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B0D009-0675-2262-0ECE-EBAC49F992BC}"/>
              </a:ext>
            </a:extLst>
          </p:cNvPr>
          <p:cNvCxnSpPr>
            <a:cxnSpLocks/>
          </p:cNvCxnSpPr>
          <p:nvPr/>
        </p:nvCxnSpPr>
        <p:spPr>
          <a:xfrm>
            <a:off x="3810000" y="1913067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5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C7B6-1021-E25C-80B5-7B3AF3DD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2856"/>
            <a:ext cx="7772400" cy="1609344"/>
          </a:xfrm>
        </p:spPr>
        <p:txBody>
          <a:bodyPr/>
          <a:lstStyle/>
          <a:p>
            <a:r>
              <a:rPr lang="en-US" dirty="0"/>
              <a:t>Deliverables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21F8404-4819-9DB7-3D21-8B0652CF3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823948"/>
              </p:ext>
            </p:extLst>
          </p:nvPr>
        </p:nvGraphicFramePr>
        <p:xfrm>
          <a:off x="685800" y="2253734"/>
          <a:ext cx="7696200" cy="387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2253734"/>
            <a:ext cx="513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Work Breakdown Structure (WBS)</a:t>
            </a:r>
            <a:endParaRPr lang="en-IN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3C0F5-C678-B189-A8B4-167560DB3976}"/>
              </a:ext>
            </a:extLst>
          </p:cNvPr>
          <p:cNvSpPr txBox="1"/>
          <p:nvPr/>
        </p:nvSpPr>
        <p:spPr>
          <a:xfrm>
            <a:off x="1081548" y="3974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5FFA3-4197-DD50-3DD9-A38C7EA63BEB}"/>
              </a:ext>
            </a:extLst>
          </p:cNvPr>
          <p:cNvSpPr txBox="1"/>
          <p:nvPr/>
        </p:nvSpPr>
        <p:spPr>
          <a:xfrm>
            <a:off x="2450690" y="3974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43C58-D6A9-EE18-2240-402C08F30B4A}"/>
              </a:ext>
            </a:extLst>
          </p:cNvPr>
          <p:cNvSpPr txBox="1"/>
          <p:nvPr/>
        </p:nvSpPr>
        <p:spPr>
          <a:xfrm>
            <a:off x="3868993" y="3974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924C6-874F-1595-D5A5-6AF44A93DF84}"/>
              </a:ext>
            </a:extLst>
          </p:cNvPr>
          <p:cNvSpPr txBox="1"/>
          <p:nvPr/>
        </p:nvSpPr>
        <p:spPr>
          <a:xfrm>
            <a:off x="5272548" y="3974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48EF5-241A-0DDB-EC8A-D34A9A9ED298}"/>
              </a:ext>
            </a:extLst>
          </p:cNvPr>
          <p:cNvSpPr txBox="1"/>
          <p:nvPr/>
        </p:nvSpPr>
        <p:spPr>
          <a:xfrm>
            <a:off x="6656438" y="3974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Mar</a:t>
            </a:r>
          </a:p>
        </p:txBody>
      </p:sp>
    </p:spTree>
    <p:extLst>
      <p:ext uri="{BB962C8B-B14F-4D97-AF65-F5344CB8AC3E}">
        <p14:creationId xmlns:p14="http://schemas.microsoft.com/office/powerpoint/2010/main" val="185362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836E-3838-A1DC-F3BE-77619FE8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A50021"/>
                </a:solidFill>
              </a:rPr>
              <a:t>Milestone</a:t>
            </a:r>
          </a:p>
        </p:txBody>
      </p:sp>
      <p:sp>
        <p:nvSpPr>
          <p:cNvPr id="7" name="Round Single Corner Rectangle 33">
            <a:extLst>
              <a:ext uri="{FF2B5EF4-FFF2-40B4-BE49-F238E27FC236}">
                <a16:creationId xmlns:a16="http://schemas.microsoft.com/office/drawing/2014/main" id="{5C6BAA61-5CE8-F2AF-FBEB-809A917450F0}"/>
              </a:ext>
            </a:extLst>
          </p:cNvPr>
          <p:cNvSpPr/>
          <p:nvPr/>
        </p:nvSpPr>
        <p:spPr>
          <a:xfrm>
            <a:off x="683288" y="2078736"/>
            <a:ext cx="1489413" cy="1350264"/>
          </a:xfrm>
          <a:prstGeom prst="round1Rect">
            <a:avLst>
              <a:gd name="adj" fmla="val 9524"/>
            </a:avLst>
          </a:prstGeom>
          <a:solidFill>
            <a:srgbClr val="ECF8C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9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entury Gothic" panose="020B0502020202020204" pitchFamily="34" charset="0"/>
                <a:cs typeface="Century Gothic" panose="020B0502020202020204" pitchFamily="34" charset="0"/>
              </a:rPr>
              <a:t>MILESTONE 1 </a:t>
            </a:r>
            <a:r>
              <a:rPr lang="en-CA" sz="1100" dirty="0"/>
              <a:t>Establishing project goals, stakeholder roles, and </a:t>
            </a:r>
            <a:r>
              <a:rPr lang="en-CA" sz="1050" dirty="0"/>
              <a:t>Time-Bound</a:t>
            </a:r>
            <a:r>
              <a:rPr lang="en-CA" sz="1100" dirty="0"/>
              <a:t> objectives for global  entrepreneurship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624CE2-99CC-95E7-BD2C-A9252028F559}"/>
              </a:ext>
            </a:extLst>
          </p:cNvPr>
          <p:cNvGrpSpPr/>
          <p:nvPr/>
        </p:nvGrpSpPr>
        <p:grpSpPr>
          <a:xfrm>
            <a:off x="862602" y="3476735"/>
            <a:ext cx="7418796" cy="285741"/>
            <a:chOff x="98778" y="1555750"/>
            <a:chExt cx="9372600" cy="381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411DF6-4007-E8CE-AEDA-DA59A196652B}"/>
                </a:ext>
              </a:extLst>
            </p:cNvPr>
            <p:cNvCxnSpPr/>
            <p:nvPr/>
          </p:nvCxnSpPr>
          <p:spPr>
            <a:xfrm>
              <a:off x="98778" y="1746250"/>
              <a:ext cx="9372600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4787E96-DBC1-3F72-166B-F14FF704C997}"/>
                </a:ext>
              </a:extLst>
            </p:cNvPr>
            <p:cNvGrpSpPr/>
            <p:nvPr/>
          </p:nvGrpSpPr>
          <p:grpSpPr>
            <a:xfrm>
              <a:off x="299907" y="1555750"/>
              <a:ext cx="8983751" cy="381000"/>
              <a:chOff x="299907" y="1555750"/>
              <a:chExt cx="8983751" cy="38100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435B289-5AAE-6E1E-E579-990DA0EFDEE5}"/>
                  </a:ext>
                </a:extLst>
              </p:cNvPr>
              <p:cNvCxnSpPr/>
              <p:nvPr/>
            </p:nvCxnSpPr>
            <p:spPr>
              <a:xfrm>
                <a:off x="299907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CA0AC0B-A719-7440-B775-D8CB69607542}"/>
                  </a:ext>
                </a:extLst>
              </p:cNvPr>
              <p:cNvCxnSpPr/>
              <p:nvPr/>
            </p:nvCxnSpPr>
            <p:spPr>
              <a:xfrm>
                <a:off x="749094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425131-B01A-A346-AC9B-2CCE3CA4B762}"/>
                  </a:ext>
                </a:extLst>
              </p:cNvPr>
              <p:cNvCxnSpPr/>
              <p:nvPr/>
            </p:nvCxnSpPr>
            <p:spPr>
              <a:xfrm>
                <a:off x="1198282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86635A6-7B7D-300D-F2E2-41E8CD88342C}"/>
                  </a:ext>
                </a:extLst>
              </p:cNvPr>
              <p:cNvCxnSpPr/>
              <p:nvPr/>
            </p:nvCxnSpPr>
            <p:spPr>
              <a:xfrm>
                <a:off x="1647469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7C8784D-2DB0-A020-2082-B1B9EED1373B}"/>
                  </a:ext>
                </a:extLst>
              </p:cNvPr>
              <p:cNvCxnSpPr/>
              <p:nvPr/>
            </p:nvCxnSpPr>
            <p:spPr>
              <a:xfrm>
                <a:off x="2096657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2C9FAC1-43E7-80E2-B9EC-CC6E88D617F0}"/>
                  </a:ext>
                </a:extLst>
              </p:cNvPr>
              <p:cNvCxnSpPr/>
              <p:nvPr/>
            </p:nvCxnSpPr>
            <p:spPr>
              <a:xfrm>
                <a:off x="2545845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AF2F25C-F739-7A5E-9DAE-85CFCDAF4FD3}"/>
                  </a:ext>
                </a:extLst>
              </p:cNvPr>
              <p:cNvCxnSpPr/>
              <p:nvPr/>
            </p:nvCxnSpPr>
            <p:spPr>
              <a:xfrm>
                <a:off x="2995032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CC823C2-1D4A-44AC-AB7C-E0AD7ED7ADE5}"/>
                  </a:ext>
                </a:extLst>
              </p:cNvPr>
              <p:cNvCxnSpPr/>
              <p:nvPr/>
            </p:nvCxnSpPr>
            <p:spPr>
              <a:xfrm>
                <a:off x="3444220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5D16DA3-EA12-8CF8-2479-C68AC3D13F6F}"/>
                  </a:ext>
                </a:extLst>
              </p:cNvPr>
              <p:cNvCxnSpPr/>
              <p:nvPr/>
            </p:nvCxnSpPr>
            <p:spPr>
              <a:xfrm>
                <a:off x="3893407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489401-3789-58D2-8B8E-5242AACCC6EF}"/>
                  </a:ext>
                </a:extLst>
              </p:cNvPr>
              <p:cNvCxnSpPr/>
              <p:nvPr/>
            </p:nvCxnSpPr>
            <p:spPr>
              <a:xfrm>
                <a:off x="4342595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6479ED1-07EC-1D7E-E8EE-D2D619E667CB}"/>
                  </a:ext>
                </a:extLst>
              </p:cNvPr>
              <p:cNvCxnSpPr/>
              <p:nvPr/>
            </p:nvCxnSpPr>
            <p:spPr>
              <a:xfrm>
                <a:off x="4791782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CEF9B18-2AF4-EA88-894F-80F210A6E84E}"/>
                  </a:ext>
                </a:extLst>
              </p:cNvPr>
              <p:cNvCxnSpPr/>
              <p:nvPr/>
            </p:nvCxnSpPr>
            <p:spPr>
              <a:xfrm>
                <a:off x="5240970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74C3AE-865A-0738-7A63-BF2044A4FACE}"/>
                  </a:ext>
                </a:extLst>
              </p:cNvPr>
              <p:cNvCxnSpPr/>
              <p:nvPr/>
            </p:nvCxnSpPr>
            <p:spPr>
              <a:xfrm>
                <a:off x="5690157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B978EBC-8A98-4B91-84A7-1188EB474A07}"/>
                  </a:ext>
                </a:extLst>
              </p:cNvPr>
              <p:cNvCxnSpPr/>
              <p:nvPr/>
            </p:nvCxnSpPr>
            <p:spPr>
              <a:xfrm>
                <a:off x="6139345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642BC00-A371-A23E-0EE4-B722FE1482F2}"/>
                  </a:ext>
                </a:extLst>
              </p:cNvPr>
              <p:cNvCxnSpPr/>
              <p:nvPr/>
            </p:nvCxnSpPr>
            <p:spPr>
              <a:xfrm>
                <a:off x="6588533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9D8D5E5-C854-EED7-1A34-A88815C1C105}"/>
                  </a:ext>
                </a:extLst>
              </p:cNvPr>
              <p:cNvCxnSpPr/>
              <p:nvPr/>
            </p:nvCxnSpPr>
            <p:spPr>
              <a:xfrm>
                <a:off x="7037720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D0A9137-6CCB-A8C1-981A-50A8C259D92A}"/>
                  </a:ext>
                </a:extLst>
              </p:cNvPr>
              <p:cNvCxnSpPr/>
              <p:nvPr/>
            </p:nvCxnSpPr>
            <p:spPr>
              <a:xfrm>
                <a:off x="7486908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A0B3FDD-53FD-78E2-31D9-666BD29D26DE}"/>
                  </a:ext>
                </a:extLst>
              </p:cNvPr>
              <p:cNvCxnSpPr/>
              <p:nvPr/>
            </p:nvCxnSpPr>
            <p:spPr>
              <a:xfrm>
                <a:off x="7936095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CF7309C-C794-A362-5EBD-E71CF879E3D5}"/>
                  </a:ext>
                </a:extLst>
              </p:cNvPr>
              <p:cNvCxnSpPr/>
              <p:nvPr/>
            </p:nvCxnSpPr>
            <p:spPr>
              <a:xfrm>
                <a:off x="8385283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E7DB5FE-0CD1-5997-1577-DE08FF1E051C}"/>
                  </a:ext>
                </a:extLst>
              </p:cNvPr>
              <p:cNvCxnSpPr/>
              <p:nvPr/>
            </p:nvCxnSpPr>
            <p:spPr>
              <a:xfrm>
                <a:off x="8834470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430803-6B47-8B39-A190-2282758A7B85}"/>
                  </a:ext>
                </a:extLst>
              </p:cNvPr>
              <p:cNvCxnSpPr/>
              <p:nvPr/>
            </p:nvCxnSpPr>
            <p:spPr>
              <a:xfrm>
                <a:off x="9283658" y="1555750"/>
                <a:ext cx="0" cy="381000"/>
              </a:xfrm>
              <a:prstGeom prst="line">
                <a:avLst/>
              </a:prstGeom>
              <a:noFill/>
              <a:ln w="19050" cap="flat" cmpd="sng" algn="ctr">
                <a:gradFill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</p:grpSp>
      </p:grpSp>
      <p:sp>
        <p:nvSpPr>
          <p:cNvPr id="32" name="Round Single Corner Rectangle 31">
            <a:extLst>
              <a:ext uri="{FF2B5EF4-FFF2-40B4-BE49-F238E27FC236}">
                <a16:creationId xmlns:a16="http://schemas.microsoft.com/office/drawing/2014/main" id="{B0A8EAE0-7F96-B250-1493-48CBAE380873}"/>
              </a:ext>
            </a:extLst>
          </p:cNvPr>
          <p:cNvSpPr/>
          <p:nvPr/>
        </p:nvSpPr>
        <p:spPr>
          <a:xfrm>
            <a:off x="2362200" y="2091074"/>
            <a:ext cx="1334749" cy="1337926"/>
          </a:xfrm>
          <a:prstGeom prst="round1Rect">
            <a:avLst>
              <a:gd name="adj" fmla="val 9524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entury Gothic" panose="020B0502020202020204" pitchFamily="34" charset="0"/>
                <a:cs typeface="Century Gothic" panose="020B0502020202020204" pitchFamily="34" charset="0"/>
              </a:rPr>
              <a:t>MILESTONE 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Strategic Focus: Targeted Research and Planning for Achievable and Relevant Project Objectives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0877489-EA46-92BB-4AE4-67DF5662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9266"/>
              </p:ext>
            </p:extLst>
          </p:nvPr>
        </p:nvGraphicFramePr>
        <p:xfrm>
          <a:off x="838200" y="3998584"/>
          <a:ext cx="7421709" cy="232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709">
                  <a:extLst>
                    <a:ext uri="{9D8B030D-6E8A-4147-A177-3AD203B41FA5}">
                      <a16:colId xmlns:a16="http://schemas.microsoft.com/office/drawing/2014/main" val="3052978476"/>
                    </a:ext>
                  </a:extLst>
                </a:gridCol>
              </a:tblGrid>
              <a:tr h="35018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Estimated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33672"/>
                  </a:ext>
                </a:extLst>
              </a:tr>
              <a:tr h="350188">
                <a:tc>
                  <a:txBody>
                    <a:bodyPr/>
                    <a:lstStyle/>
                    <a:p>
                      <a:r>
                        <a:rPr lang="en-CA" sz="1400" dirty="0"/>
                        <a:t>Sponsor oversight in assessing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64688"/>
                  </a:ext>
                </a:extLst>
              </a:tr>
              <a:tr h="374712">
                <a:tc>
                  <a:txBody>
                    <a:bodyPr/>
                    <a:lstStyle/>
                    <a:p>
                      <a:r>
                        <a:rPr lang="en-CA" sz="1400" dirty="0"/>
                        <a:t>Sponsor oversight during the critical research and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8680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CA" sz="1400" dirty="0"/>
                        <a:t>Sponsor oversight in assessing progress during the navigation phase of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964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CA" sz="1400" dirty="0"/>
                        <a:t>Sponsor evaluation in the testing and deployment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77576"/>
                  </a:ext>
                </a:extLst>
              </a:tr>
              <a:tr h="473356">
                <a:tc>
                  <a:txBody>
                    <a:bodyPr/>
                    <a:lstStyle/>
                    <a:p>
                      <a:r>
                        <a:rPr lang="en-CA" sz="1400" dirty="0"/>
                        <a:t>Sponsor oversight in evaluating the project’s global 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6990"/>
                  </a:ext>
                </a:extLst>
              </a:tr>
            </a:tbl>
          </a:graphicData>
        </a:graphic>
      </p:graphicFrame>
      <p:sp>
        <p:nvSpPr>
          <p:cNvPr id="51" name="Round Single Corner Rectangle 31">
            <a:extLst>
              <a:ext uri="{FF2B5EF4-FFF2-40B4-BE49-F238E27FC236}">
                <a16:creationId xmlns:a16="http://schemas.microsoft.com/office/drawing/2014/main" id="{296B9D76-2F24-C4D7-D52D-5263E63B2D81}"/>
              </a:ext>
            </a:extLst>
          </p:cNvPr>
          <p:cNvSpPr/>
          <p:nvPr/>
        </p:nvSpPr>
        <p:spPr>
          <a:xfrm>
            <a:off x="3855448" y="2582519"/>
            <a:ext cx="1334748" cy="867549"/>
          </a:xfrm>
          <a:prstGeom prst="round1Rect">
            <a:avLst>
              <a:gd name="adj" fmla="val 9524"/>
            </a:avLst>
          </a:prstGeom>
          <a:solidFill>
            <a:srgbClr val="44546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entury Gothic" panose="020B0502020202020204" pitchFamily="34" charset="0"/>
                <a:cs typeface="Century Gothic" panose="020B0502020202020204" pitchFamily="34" charset="0"/>
              </a:rPr>
              <a:t>MILESTONE 3</a:t>
            </a:r>
            <a:endParaRPr kumimoji="0" lang="en-US" sz="900" b="1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User-Centric Development: Navigation</a:t>
            </a:r>
          </a:p>
        </p:txBody>
      </p:sp>
      <p:sp>
        <p:nvSpPr>
          <p:cNvPr id="52" name="Round Single Corner Rectangle 31">
            <a:extLst>
              <a:ext uri="{FF2B5EF4-FFF2-40B4-BE49-F238E27FC236}">
                <a16:creationId xmlns:a16="http://schemas.microsoft.com/office/drawing/2014/main" id="{23E3BE32-DBFE-72AB-4405-2021475A4B79}"/>
              </a:ext>
            </a:extLst>
          </p:cNvPr>
          <p:cNvSpPr/>
          <p:nvPr/>
        </p:nvSpPr>
        <p:spPr>
          <a:xfrm>
            <a:off x="5421864" y="2375448"/>
            <a:ext cx="1288745" cy="1053552"/>
          </a:xfrm>
          <a:prstGeom prst="round1Rect">
            <a:avLst>
              <a:gd name="adj" fmla="val 9524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entury Gothic" panose="020B0502020202020204" pitchFamily="34" charset="0"/>
                <a:cs typeface="Century Gothic" panose="020B0502020202020204" pitchFamily="34" charset="0"/>
              </a:rPr>
              <a:t>MILESTONE 4</a:t>
            </a:r>
            <a:endParaRPr kumimoji="0" lang="en-US" sz="900" b="1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Seamless Testing and Deployment: Achieving a Flawless User Experience</a:t>
            </a:r>
          </a:p>
        </p:txBody>
      </p:sp>
      <p:sp>
        <p:nvSpPr>
          <p:cNvPr id="53" name="Round Single Corner Rectangle 31">
            <a:extLst>
              <a:ext uri="{FF2B5EF4-FFF2-40B4-BE49-F238E27FC236}">
                <a16:creationId xmlns:a16="http://schemas.microsoft.com/office/drawing/2014/main" id="{20411800-3D90-CD96-5BEF-6A6AC00CFEC2}"/>
              </a:ext>
            </a:extLst>
          </p:cNvPr>
          <p:cNvSpPr/>
          <p:nvPr/>
        </p:nvSpPr>
        <p:spPr>
          <a:xfrm>
            <a:off x="6869108" y="2713896"/>
            <a:ext cx="1288745" cy="715104"/>
          </a:xfrm>
          <a:prstGeom prst="round1Rect">
            <a:avLst>
              <a:gd name="adj" fmla="val 9524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entury Gothic" panose="020B0502020202020204" pitchFamily="34" charset="0"/>
                <a:cs typeface="Century Gothic" panose="020B0502020202020204" pitchFamily="34" charset="0"/>
              </a:rPr>
              <a:t>MILESTONE 5</a:t>
            </a:r>
            <a:endParaRPr kumimoji="0" lang="en-US" sz="900" b="1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Global Impact Assessment</a:t>
            </a:r>
          </a:p>
        </p:txBody>
      </p:sp>
      <p:sp>
        <p:nvSpPr>
          <p:cNvPr id="3" name="TextBox 32">
            <a:extLst>
              <a:ext uri="{FF2B5EF4-FFF2-40B4-BE49-F238E27FC236}">
                <a16:creationId xmlns:a16="http://schemas.microsoft.com/office/drawing/2014/main" id="{8653B8A9-F828-CAE5-FB91-F60EB556DF2F}"/>
              </a:ext>
            </a:extLst>
          </p:cNvPr>
          <p:cNvSpPr txBox="1"/>
          <p:nvPr/>
        </p:nvSpPr>
        <p:spPr>
          <a:xfrm>
            <a:off x="0" y="3505200"/>
            <a:ext cx="1190993" cy="61693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ea typeface="Century Gothic" panose="020B0502020202020204" pitchFamily="34" charset="0"/>
                <a:cs typeface="Century Gothic" panose="020B0502020202020204" pitchFamily="34" charset="0"/>
              </a:rPr>
              <a:t>START DATE</a:t>
            </a:r>
            <a:endParaRPr lang="en-US" sz="8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27/09/2023</a:t>
            </a:r>
          </a:p>
        </p:txBody>
      </p:sp>
      <p:sp>
        <p:nvSpPr>
          <p:cNvPr id="4" name="TextBox 33">
            <a:extLst>
              <a:ext uri="{FF2B5EF4-FFF2-40B4-BE49-F238E27FC236}">
                <a16:creationId xmlns:a16="http://schemas.microsoft.com/office/drawing/2014/main" id="{AC515DE0-4B00-3C46-F838-0FE841C9C8F6}"/>
              </a:ext>
            </a:extLst>
          </p:cNvPr>
          <p:cNvSpPr txBox="1"/>
          <p:nvPr/>
        </p:nvSpPr>
        <p:spPr>
          <a:xfrm>
            <a:off x="8307350" y="3497869"/>
            <a:ext cx="912850" cy="61693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ea typeface="Century Gothic" panose="020B0502020202020204" pitchFamily="34" charset="0"/>
                <a:cs typeface="Century Gothic" panose="020B0502020202020204" pitchFamily="34" charset="0"/>
              </a:rPr>
              <a:t>END DATE</a:t>
            </a:r>
            <a:endParaRPr lang="en-US" sz="8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26/03/2024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83E162F6-60D4-F7CC-4934-6A1D1CC35BEF}"/>
              </a:ext>
            </a:extLst>
          </p:cNvPr>
          <p:cNvSpPr/>
          <p:nvPr/>
        </p:nvSpPr>
        <p:spPr>
          <a:xfrm>
            <a:off x="3767589" y="1994834"/>
            <a:ext cx="194811" cy="1455234"/>
          </a:xfrm>
          <a:prstGeom prst="ben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A3518A-257B-719D-484E-06A17DBC23FA}"/>
              </a:ext>
            </a:extLst>
          </p:cNvPr>
          <p:cNvSpPr/>
          <p:nvPr/>
        </p:nvSpPr>
        <p:spPr>
          <a:xfrm>
            <a:off x="3967711" y="1874151"/>
            <a:ext cx="1823487" cy="39443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1" dirty="0">
              <a:solidFill>
                <a:srgbClr val="00B050"/>
              </a:solidFill>
              <a:latin typeface="Arial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Century Gothic" panose="020B0502020202020204" pitchFamily="34" charset="0"/>
                <a:cs typeface="Century Gothic" panose="020B0502020202020204" pitchFamily="34" charset="0"/>
              </a:rPr>
              <a:t>CURRENT TIMELINE POSITION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15/11/2023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13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AFF0AFC6-BEEF-CF2D-5A0B-C855A1602A06}"/>
              </a:ext>
            </a:extLst>
          </p:cNvPr>
          <p:cNvSpPr/>
          <p:nvPr/>
        </p:nvSpPr>
        <p:spPr>
          <a:xfrm>
            <a:off x="3215773" y="1261250"/>
            <a:ext cx="923429" cy="202294"/>
          </a:xfrm>
          <a:prstGeom prst="flowChartTerminator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Start</a:t>
            </a:r>
            <a:endParaRPr kumimoji="0" lang="en-CA" sz="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CC228DE9-84E7-E9A7-22ED-DD3869550BC2}"/>
              </a:ext>
            </a:extLst>
          </p:cNvPr>
          <p:cNvSpPr/>
          <p:nvPr/>
        </p:nvSpPr>
        <p:spPr>
          <a:xfrm>
            <a:off x="2710605" y="1676400"/>
            <a:ext cx="1933766" cy="425712"/>
          </a:xfrm>
          <a:prstGeom prst="flowChartAlternateProcess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Identify change occurred in the project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FE201FF6-7D31-1480-6A68-3E013B6E661E}"/>
              </a:ext>
            </a:extLst>
          </p:cNvPr>
          <p:cNvSpPr/>
          <p:nvPr/>
        </p:nvSpPr>
        <p:spPr>
          <a:xfrm>
            <a:off x="2763827" y="2268642"/>
            <a:ext cx="1827321" cy="298461"/>
          </a:xfrm>
          <a:prstGeom prst="flowChartAlternateProcess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 cost and time of change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646EB69-7DAD-85A6-4D76-6CC8AA82A06F}"/>
              </a:ext>
            </a:extLst>
          </p:cNvPr>
          <p:cNvSpPr/>
          <p:nvPr/>
        </p:nvSpPr>
        <p:spPr>
          <a:xfrm>
            <a:off x="2617464" y="2754194"/>
            <a:ext cx="2120047" cy="661705"/>
          </a:xfrm>
          <a:prstGeom prst="flowChartDecisi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sponsor agree on change</a:t>
            </a:r>
          </a:p>
        </p:txBody>
      </p:sp>
      <p:sp>
        <p:nvSpPr>
          <p:cNvPr id="33" name="Flowchart: Predefined Process 32">
            <a:extLst>
              <a:ext uri="{FF2B5EF4-FFF2-40B4-BE49-F238E27FC236}">
                <a16:creationId xmlns:a16="http://schemas.microsoft.com/office/drawing/2014/main" id="{7C6D1591-F32D-ED4A-4648-D8B743207602}"/>
              </a:ext>
            </a:extLst>
          </p:cNvPr>
          <p:cNvSpPr/>
          <p:nvPr/>
        </p:nvSpPr>
        <p:spPr>
          <a:xfrm>
            <a:off x="2628595" y="3636424"/>
            <a:ext cx="2120047" cy="342774"/>
          </a:xfrm>
          <a:prstGeom prst="flowChartPredefinedProcess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Access and identify the impact of the change</a:t>
            </a: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82F63590-B939-1C05-ACAE-3E5B7E4533BD}"/>
              </a:ext>
            </a:extLst>
          </p:cNvPr>
          <p:cNvSpPr/>
          <p:nvPr/>
        </p:nvSpPr>
        <p:spPr>
          <a:xfrm>
            <a:off x="7555635" y="5730255"/>
            <a:ext cx="1054999" cy="180466"/>
          </a:xfrm>
          <a:prstGeom prst="flowChartTerminator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D697EA38-3D0A-F207-D58C-531813A3FF1D}"/>
              </a:ext>
            </a:extLst>
          </p:cNvPr>
          <p:cNvSpPr/>
          <p:nvPr/>
        </p:nvSpPr>
        <p:spPr>
          <a:xfrm>
            <a:off x="2890374" y="4155065"/>
            <a:ext cx="1607619" cy="616589"/>
          </a:xfrm>
          <a:prstGeom prst="flowChartDecisi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approved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C6D8FDFF-AE64-97B3-219B-0DA85F1ACA7B}"/>
              </a:ext>
            </a:extLst>
          </p:cNvPr>
          <p:cNvSpPr/>
          <p:nvPr/>
        </p:nvSpPr>
        <p:spPr>
          <a:xfrm>
            <a:off x="3102718" y="5011192"/>
            <a:ext cx="1171802" cy="408468"/>
          </a:xfrm>
          <a:prstGeom prst="flowChartAlternateProcess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 stake holder analysis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10E72D24-05E2-D436-582D-6ADF61EF052A}"/>
              </a:ext>
            </a:extLst>
          </p:cNvPr>
          <p:cNvSpPr/>
          <p:nvPr/>
        </p:nvSpPr>
        <p:spPr>
          <a:xfrm>
            <a:off x="5333401" y="5664880"/>
            <a:ext cx="1832355" cy="311216"/>
          </a:xfrm>
          <a:prstGeom prst="flowChartAlternateProcess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Implementation of change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6EEB08A8-883F-5456-9A61-73C5C5D0C0B2}"/>
              </a:ext>
            </a:extLst>
          </p:cNvPr>
          <p:cNvSpPr/>
          <p:nvPr/>
        </p:nvSpPr>
        <p:spPr>
          <a:xfrm>
            <a:off x="2658283" y="5596750"/>
            <a:ext cx="2069808" cy="397613"/>
          </a:xfrm>
          <a:prstGeom prst="flowChartAlternateProcess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 baseline project plan and other deliverables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F5E3D688-36B2-4244-BE30-1D3EAE36C887}"/>
              </a:ext>
            </a:extLst>
          </p:cNvPr>
          <p:cNvSpPr/>
          <p:nvPr/>
        </p:nvSpPr>
        <p:spPr>
          <a:xfrm>
            <a:off x="895944" y="2945938"/>
            <a:ext cx="1331308" cy="278216"/>
          </a:xfrm>
          <a:prstGeom prst="flowChartProcess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Reject Change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E312C822-3E5E-D701-F297-567F1070E856}"/>
              </a:ext>
            </a:extLst>
          </p:cNvPr>
          <p:cNvSpPr/>
          <p:nvPr/>
        </p:nvSpPr>
        <p:spPr>
          <a:xfrm>
            <a:off x="5295248" y="4324253"/>
            <a:ext cx="1331308" cy="278212"/>
          </a:xfrm>
          <a:prstGeom prst="flowChartProcess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Close the change request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C2D556-316E-7B5D-57E8-6EF8864274DB}"/>
              </a:ext>
            </a:extLst>
          </p:cNvPr>
          <p:cNvCxnSpPr>
            <a:stCxn id="40" idx="3"/>
            <a:endCxn id="40" idx="3"/>
          </p:cNvCxnSpPr>
          <p:nvPr/>
        </p:nvCxnSpPr>
        <p:spPr>
          <a:xfrm>
            <a:off x="6626556" y="4463359"/>
            <a:ext cx="0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B7BD114-8745-17B2-E725-A152B5D1D79E}"/>
              </a:ext>
            </a:extLst>
          </p:cNvPr>
          <p:cNvSpPr txBox="1"/>
          <p:nvPr/>
        </p:nvSpPr>
        <p:spPr>
          <a:xfrm>
            <a:off x="2329999" y="3064504"/>
            <a:ext cx="390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  <a:endParaRPr lang="en-IN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CA7C4A-6E58-B039-4704-BBB13AF18E45}"/>
              </a:ext>
            </a:extLst>
          </p:cNvPr>
          <p:cNvSpPr txBox="1"/>
          <p:nvPr/>
        </p:nvSpPr>
        <p:spPr>
          <a:xfrm>
            <a:off x="3238035" y="4768026"/>
            <a:ext cx="507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  <a:endParaRPr lang="en-IN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F53815-326F-E30C-53AB-982108D34B86}"/>
              </a:ext>
            </a:extLst>
          </p:cNvPr>
          <p:cNvSpPr txBox="1"/>
          <p:nvPr/>
        </p:nvSpPr>
        <p:spPr>
          <a:xfrm>
            <a:off x="4666633" y="4193448"/>
            <a:ext cx="390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  <a:endParaRPr lang="en-IN" sz="10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FEB784-496D-4C68-5D5E-5453F2ACEB7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677488" y="1463544"/>
            <a:ext cx="0" cy="212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ADFB866-ACF3-8B21-0751-7192665F1B5E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3677488" y="2102112"/>
            <a:ext cx="0" cy="166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82C285-AB36-5B8D-A81A-16EE22A4282D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3677488" y="2567103"/>
            <a:ext cx="0" cy="187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283B93-7EEF-C82D-21DF-5DB2D750B13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3677488" y="3415899"/>
            <a:ext cx="11131" cy="22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1C05105-D476-C508-BE29-F07BF16D7C74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688619" y="3979198"/>
            <a:ext cx="5565" cy="175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0D978C7-E250-035F-98C9-740FB9B12FA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3688619" y="4771654"/>
            <a:ext cx="5565" cy="239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DA18E37-0923-23E5-77C7-809109BE81E9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497993" y="4463359"/>
            <a:ext cx="7972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8B79049-68F5-8A9A-7DFE-AA66CD9A2BB2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2227252" y="3085046"/>
            <a:ext cx="390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4C8410-D28C-7A93-90F8-5947E1CE91F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688619" y="5419660"/>
            <a:ext cx="8883" cy="202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5AE5891-9603-A65C-1B5B-1D0796DE0B46}"/>
              </a:ext>
            </a:extLst>
          </p:cNvPr>
          <p:cNvCxnSpPr>
            <a:cxnSpLocks/>
          </p:cNvCxnSpPr>
          <p:nvPr/>
        </p:nvCxnSpPr>
        <p:spPr>
          <a:xfrm flipV="1">
            <a:off x="4732406" y="5820488"/>
            <a:ext cx="6009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FE2EE6A-B338-C473-05A1-FF36FA5608E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165756" y="5820488"/>
            <a:ext cx="389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DE62F66-209B-3F6E-54E8-AC7FF5772EE1}"/>
              </a:ext>
            </a:extLst>
          </p:cNvPr>
          <p:cNvCxnSpPr>
            <a:cxnSpLocks/>
            <a:stCxn id="40" idx="3"/>
            <a:endCxn id="34" idx="0"/>
          </p:cNvCxnSpPr>
          <p:nvPr/>
        </p:nvCxnSpPr>
        <p:spPr>
          <a:xfrm>
            <a:off x="6626556" y="4463359"/>
            <a:ext cx="1456579" cy="12668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AF4C350-16AB-D018-A889-87F8FC039B4E}"/>
              </a:ext>
            </a:extLst>
          </p:cNvPr>
          <p:cNvSpPr txBox="1"/>
          <p:nvPr/>
        </p:nvSpPr>
        <p:spPr>
          <a:xfrm>
            <a:off x="1104398" y="6315123"/>
            <a:ext cx="5372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 Change Control Flow Chart</a:t>
            </a:r>
            <a:endParaRPr lang="en-IN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816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0819-9EA0-B7A6-E57C-15E0F292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829056"/>
            <a:ext cx="7543800" cy="1609344"/>
          </a:xfrm>
        </p:spPr>
        <p:txBody>
          <a:bodyPr>
            <a:normAutofit/>
          </a:bodyPr>
          <a:lstStyle/>
          <a:p>
            <a:r>
              <a:rPr lang="en-CA" dirty="0"/>
              <a:t>Conclusion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E3CF1A8-E327-CEAE-69FC-B74B5C159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80509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724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8DC2-09D1-5A05-5A7F-06B1191F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2856"/>
            <a:ext cx="7772400" cy="1609344"/>
          </a:xfrm>
        </p:spPr>
        <p:txBody>
          <a:bodyPr/>
          <a:lstStyle/>
          <a:p>
            <a:r>
              <a:rPr lang="en-US"/>
              <a:t>Further Steps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36995E-BD3B-03AB-7C37-DB7A5F2B6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75848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34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9141492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28B40187-21B7-8B69-9AC1-5786F807F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79" r="19900" b="-1"/>
          <a:stretch/>
        </p:blipFill>
        <p:spPr>
          <a:xfrm>
            <a:off x="2508" y="10"/>
            <a:ext cx="348504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329C-6F38-8873-A60B-9FD6E55EB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581" y="2121408"/>
            <a:ext cx="5047707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Thank You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743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1434</TotalTime>
  <Words>552</Words>
  <Application>Microsoft Office PowerPoint</Application>
  <PresentationFormat>On-screen Show (4:3)</PresentationFormat>
  <Paragraphs>132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Century Gothic</vt:lpstr>
      <vt:lpstr>Georgia</vt:lpstr>
      <vt:lpstr>Georgia Pro Cond</vt:lpstr>
      <vt:lpstr>Rockwell</vt:lpstr>
      <vt:lpstr>Rockwell Condensed</vt:lpstr>
      <vt:lpstr>Rockwell Extra Bold</vt:lpstr>
      <vt:lpstr>Wingdings</vt:lpstr>
      <vt:lpstr>Wood Type</vt:lpstr>
      <vt:lpstr>PROJECT STATUS REPORT </vt:lpstr>
      <vt:lpstr>PowerPoint Presentation</vt:lpstr>
      <vt:lpstr>PROJECT STATUS REPORT</vt:lpstr>
      <vt:lpstr>Deliverables</vt:lpstr>
      <vt:lpstr>Milestone</vt:lpstr>
      <vt:lpstr>PowerPoint Presentation</vt:lpstr>
      <vt:lpstr>Conclusion</vt:lpstr>
      <vt:lpstr>Further Steps</vt:lpstr>
      <vt:lpstr>PowerPoint Presentation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Authorized User</dc:creator>
  <cp:lastModifiedBy>Deepthi Muraleedharan</cp:lastModifiedBy>
  <cp:revision>102</cp:revision>
  <dcterms:created xsi:type="dcterms:W3CDTF">2010-11-05T14:49:01Z</dcterms:created>
  <dcterms:modified xsi:type="dcterms:W3CDTF">2023-11-15T06:13:37Z</dcterms:modified>
</cp:coreProperties>
</file>