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2" r:id="rId4"/>
    <p:sldId id="262" r:id="rId5"/>
    <p:sldId id="268" r:id="rId6"/>
    <p:sldId id="27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3300"/>
    <a:srgbClr val="FFE697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82" d="100"/>
          <a:sy n="82" d="100"/>
        </p:scale>
        <p:origin x="19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-36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124C8-DE2E-4488-B193-1BF789970C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0DED80B-40EB-4063-8A63-1FE7A64BD5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 project status report is an overview of the work that has been done and the successes that have been achieved during each stage.</a:t>
          </a:r>
          <a:endParaRPr lang="en-US"/>
        </a:p>
      </dgm:t>
    </dgm:pt>
    <dgm:pt modelId="{0DA03C60-B56D-42FE-968C-9A78ADD568C4}" type="parTrans" cxnId="{4FFB6556-F9B9-405E-9187-47819658E99A}">
      <dgm:prSet/>
      <dgm:spPr/>
      <dgm:t>
        <a:bodyPr/>
        <a:lstStyle/>
        <a:p>
          <a:endParaRPr lang="en-US"/>
        </a:p>
      </dgm:t>
    </dgm:pt>
    <dgm:pt modelId="{0B6E1A8E-A26D-4737-8646-04037E1D96E5}" type="sibTrans" cxnId="{4FFB6556-F9B9-405E-9187-47819658E99A}">
      <dgm:prSet/>
      <dgm:spPr/>
      <dgm:t>
        <a:bodyPr/>
        <a:lstStyle/>
        <a:p>
          <a:endParaRPr lang="en-US"/>
        </a:p>
      </dgm:t>
    </dgm:pt>
    <dgm:pt modelId="{6991483A-8B10-4100-9805-075DB9E2C2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The project alignment and sponsor approval paved the way for a strong execution phase with strategic accuracy, strong team collaboration, and a shared focus on project success.</a:t>
          </a:r>
        </a:p>
        <a:p>
          <a:endParaRPr lang="en-US" dirty="0"/>
        </a:p>
      </dgm:t>
    </dgm:pt>
    <dgm:pt modelId="{9C3C330E-E1FD-461C-9369-405D99E9BA84}" type="parTrans" cxnId="{2CB12CCA-0FF3-44E2-AFF5-E2186DA80197}">
      <dgm:prSet/>
      <dgm:spPr/>
      <dgm:t>
        <a:bodyPr/>
        <a:lstStyle/>
        <a:p>
          <a:endParaRPr lang="en-US"/>
        </a:p>
      </dgm:t>
    </dgm:pt>
    <dgm:pt modelId="{825828E0-104D-4A5A-9714-34C36FF7F593}" type="sibTrans" cxnId="{2CB12CCA-0FF3-44E2-AFF5-E2186DA80197}">
      <dgm:prSet/>
      <dgm:spPr/>
      <dgm:t>
        <a:bodyPr/>
        <a:lstStyle/>
        <a:p>
          <a:endParaRPr lang="en-US"/>
        </a:p>
      </dgm:t>
    </dgm:pt>
    <dgm:pt modelId="{029032D7-8664-44C8-B7FF-31C16DC08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/>
        </a:p>
      </dgm:t>
    </dgm:pt>
    <dgm:pt modelId="{07B058D0-74ED-49B4-90F9-9729BD87744E}" type="parTrans" cxnId="{2568EEAD-9C71-4ECE-9E19-6469A37ECB52}">
      <dgm:prSet/>
      <dgm:spPr/>
      <dgm:t>
        <a:bodyPr/>
        <a:lstStyle/>
        <a:p>
          <a:endParaRPr lang="en-US"/>
        </a:p>
      </dgm:t>
    </dgm:pt>
    <dgm:pt modelId="{0644BAAC-3934-40E8-9D24-B20356CCFBF2}" type="sibTrans" cxnId="{2568EEAD-9C71-4ECE-9E19-6469A37ECB52}">
      <dgm:prSet/>
      <dgm:spPr/>
      <dgm:t>
        <a:bodyPr/>
        <a:lstStyle/>
        <a:p>
          <a:endParaRPr lang="en-US"/>
        </a:p>
      </dgm:t>
    </dgm:pt>
    <dgm:pt modelId="{9E466F04-A33C-47DB-B63E-E30A068C0C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The Change Control flowchart, we created a step-by-step process for change control, including key decision points and change management roles.</a:t>
          </a:r>
          <a:endParaRPr lang="en-US" dirty="0"/>
        </a:p>
      </dgm:t>
    </dgm:pt>
    <dgm:pt modelId="{C354A419-1BE8-4E97-B279-A1BE275DAF1C}" type="parTrans" cxnId="{0DE4362B-5FBA-4E3E-9C6A-E73A8C283C3C}">
      <dgm:prSet/>
      <dgm:spPr/>
      <dgm:t>
        <a:bodyPr/>
        <a:lstStyle/>
        <a:p>
          <a:endParaRPr lang="en-US"/>
        </a:p>
      </dgm:t>
    </dgm:pt>
    <dgm:pt modelId="{5857040D-7487-4777-8289-F9C824F23B99}" type="sibTrans" cxnId="{0DE4362B-5FBA-4E3E-9C6A-E73A8C283C3C}">
      <dgm:prSet/>
      <dgm:spPr/>
      <dgm:t>
        <a:bodyPr/>
        <a:lstStyle/>
        <a:p>
          <a:endParaRPr lang="en-US"/>
        </a:p>
      </dgm:t>
    </dgm:pt>
    <dgm:pt modelId="{B82B02DB-1518-4066-905D-CDE8A206D260}" type="pres">
      <dgm:prSet presAssocID="{078124C8-DE2E-4488-B193-1BF789970C00}" presName="root" presStyleCnt="0">
        <dgm:presLayoutVars>
          <dgm:dir/>
          <dgm:resizeHandles val="exact"/>
        </dgm:presLayoutVars>
      </dgm:prSet>
      <dgm:spPr/>
    </dgm:pt>
    <dgm:pt modelId="{29B31B2E-9113-49CB-B916-6CAE26EDE089}" type="pres">
      <dgm:prSet presAssocID="{A0DED80B-40EB-4063-8A63-1FE7A64BD5F6}" presName="compNode" presStyleCnt="0"/>
      <dgm:spPr/>
    </dgm:pt>
    <dgm:pt modelId="{F80016D9-9710-401D-9F32-A838ABE0BAA8}" type="pres">
      <dgm:prSet presAssocID="{A0DED80B-40EB-4063-8A63-1FE7A64BD5F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3A355E-BCCF-429F-8B29-0EA23BE44E77}" type="pres">
      <dgm:prSet presAssocID="{A0DED80B-40EB-4063-8A63-1FE7A64BD5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B94118-BBAA-441D-971F-4DA1581BB936}" type="pres">
      <dgm:prSet presAssocID="{A0DED80B-40EB-4063-8A63-1FE7A64BD5F6}" presName="spaceRect" presStyleCnt="0"/>
      <dgm:spPr/>
    </dgm:pt>
    <dgm:pt modelId="{F54D9397-B2F9-4494-A541-9BFB74EE629D}" type="pres">
      <dgm:prSet presAssocID="{A0DED80B-40EB-4063-8A63-1FE7A64BD5F6}" presName="textRect" presStyleLbl="revTx" presStyleIdx="0" presStyleCnt="4">
        <dgm:presLayoutVars>
          <dgm:chMax val="1"/>
          <dgm:chPref val="1"/>
        </dgm:presLayoutVars>
      </dgm:prSet>
      <dgm:spPr/>
    </dgm:pt>
    <dgm:pt modelId="{2595D86B-05B2-49A4-B434-3127AC0BB4F4}" type="pres">
      <dgm:prSet presAssocID="{0B6E1A8E-A26D-4737-8646-04037E1D96E5}" presName="sibTrans" presStyleCnt="0"/>
      <dgm:spPr/>
    </dgm:pt>
    <dgm:pt modelId="{3EE6A8FC-9BAC-4091-BC29-24676990FDDF}" type="pres">
      <dgm:prSet presAssocID="{6991483A-8B10-4100-9805-075DB9E2C219}" presName="compNode" presStyleCnt="0"/>
      <dgm:spPr/>
    </dgm:pt>
    <dgm:pt modelId="{0BA16042-9F26-4E80-B2D8-2BB110DC93D4}" type="pres">
      <dgm:prSet presAssocID="{6991483A-8B10-4100-9805-075DB9E2C21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32E93D6-0B21-4CDD-AD4F-B55FA42AA970}" type="pres">
      <dgm:prSet presAssocID="{6991483A-8B10-4100-9805-075DB9E2C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5510C59-B9B1-4612-BE71-C57E555BD614}" type="pres">
      <dgm:prSet presAssocID="{6991483A-8B10-4100-9805-075DB9E2C219}" presName="spaceRect" presStyleCnt="0"/>
      <dgm:spPr/>
    </dgm:pt>
    <dgm:pt modelId="{90097B73-0548-4573-A5ED-265BC9578070}" type="pres">
      <dgm:prSet presAssocID="{6991483A-8B10-4100-9805-075DB9E2C219}" presName="textRect" presStyleLbl="revTx" presStyleIdx="1" presStyleCnt="4">
        <dgm:presLayoutVars>
          <dgm:chMax val="1"/>
          <dgm:chPref val="1"/>
        </dgm:presLayoutVars>
      </dgm:prSet>
      <dgm:spPr/>
    </dgm:pt>
    <dgm:pt modelId="{9A2CCCD4-66A5-439C-AD60-83C9C9606C12}" type="pres">
      <dgm:prSet presAssocID="{825828E0-104D-4A5A-9714-34C36FF7F593}" presName="sibTrans" presStyleCnt="0"/>
      <dgm:spPr/>
    </dgm:pt>
    <dgm:pt modelId="{39CAE1E9-DA85-4205-8DF5-581E31CEAE6B}" type="pres">
      <dgm:prSet presAssocID="{029032D7-8664-44C8-B7FF-31C16DC08113}" presName="compNode" presStyleCnt="0"/>
      <dgm:spPr/>
    </dgm:pt>
    <dgm:pt modelId="{D1738838-32D3-43DC-80E1-607467B706B3}" type="pres">
      <dgm:prSet presAssocID="{029032D7-8664-44C8-B7FF-31C16DC0811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70725-E535-4BD9-913E-5764B6F97B75}" type="pres">
      <dgm:prSet presAssocID="{029032D7-8664-44C8-B7FF-31C16DC081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B799E7-131D-4BAC-B42C-4434841F3CE6}" type="pres">
      <dgm:prSet presAssocID="{029032D7-8664-44C8-B7FF-31C16DC08113}" presName="spaceRect" presStyleCnt="0"/>
      <dgm:spPr/>
    </dgm:pt>
    <dgm:pt modelId="{7AA7259B-ECCC-4ECA-9F10-E876D89B6A4C}" type="pres">
      <dgm:prSet presAssocID="{029032D7-8664-44C8-B7FF-31C16DC08113}" presName="textRect" presStyleLbl="revTx" presStyleIdx="2" presStyleCnt="4">
        <dgm:presLayoutVars>
          <dgm:chMax val="1"/>
          <dgm:chPref val="1"/>
        </dgm:presLayoutVars>
      </dgm:prSet>
      <dgm:spPr/>
    </dgm:pt>
    <dgm:pt modelId="{6589216F-1EDD-4808-A6B0-94351F0AA0FE}" type="pres">
      <dgm:prSet presAssocID="{0644BAAC-3934-40E8-9D24-B20356CCFBF2}" presName="sibTrans" presStyleCnt="0"/>
      <dgm:spPr/>
    </dgm:pt>
    <dgm:pt modelId="{C868C2D4-F17A-4CD6-9BBA-4CA698DED59D}" type="pres">
      <dgm:prSet presAssocID="{9E466F04-A33C-47DB-B63E-E30A068C0C87}" presName="compNode" presStyleCnt="0"/>
      <dgm:spPr/>
    </dgm:pt>
    <dgm:pt modelId="{2580857E-3F44-4449-9F64-B94308CA8E6B}" type="pres">
      <dgm:prSet presAssocID="{9E466F04-A33C-47DB-B63E-E30A068C0C8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701E730-8DF6-4C91-810D-A16A699322F1}" type="pres">
      <dgm:prSet presAssocID="{9E466F04-A33C-47DB-B63E-E30A068C0C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97FC704A-C791-4337-ADC8-D228A040F52F}" type="pres">
      <dgm:prSet presAssocID="{9E466F04-A33C-47DB-B63E-E30A068C0C87}" presName="spaceRect" presStyleCnt="0"/>
      <dgm:spPr/>
    </dgm:pt>
    <dgm:pt modelId="{B01EA3CA-15DF-45EF-979A-925A73A005CE}" type="pres">
      <dgm:prSet presAssocID="{9E466F04-A33C-47DB-B63E-E30A068C0C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E4362B-5FBA-4E3E-9C6A-E73A8C283C3C}" srcId="{078124C8-DE2E-4488-B193-1BF789970C00}" destId="{9E466F04-A33C-47DB-B63E-E30A068C0C87}" srcOrd="3" destOrd="0" parTransId="{C354A419-1BE8-4E97-B279-A1BE275DAF1C}" sibTransId="{5857040D-7487-4777-8289-F9C824F23B99}"/>
    <dgm:cxn modelId="{147A193B-125E-4A08-B605-F082A7422303}" type="presOf" srcId="{6991483A-8B10-4100-9805-075DB9E2C219}" destId="{90097B73-0548-4573-A5ED-265BC9578070}" srcOrd="0" destOrd="0" presId="urn:microsoft.com/office/officeart/2018/5/layout/IconLeafLabelList"/>
    <dgm:cxn modelId="{E540205C-D618-4D59-9D79-0923188B091D}" type="presOf" srcId="{029032D7-8664-44C8-B7FF-31C16DC08113}" destId="{7AA7259B-ECCC-4ECA-9F10-E876D89B6A4C}" srcOrd="0" destOrd="0" presId="urn:microsoft.com/office/officeart/2018/5/layout/IconLeafLabelList"/>
    <dgm:cxn modelId="{D0B78B68-538D-4D91-A77B-266FE886FDE5}" type="presOf" srcId="{A0DED80B-40EB-4063-8A63-1FE7A64BD5F6}" destId="{F54D9397-B2F9-4494-A541-9BFB74EE629D}" srcOrd="0" destOrd="0" presId="urn:microsoft.com/office/officeart/2018/5/layout/IconLeafLabelList"/>
    <dgm:cxn modelId="{4FFB6556-F9B9-405E-9187-47819658E99A}" srcId="{078124C8-DE2E-4488-B193-1BF789970C00}" destId="{A0DED80B-40EB-4063-8A63-1FE7A64BD5F6}" srcOrd="0" destOrd="0" parTransId="{0DA03C60-B56D-42FE-968C-9A78ADD568C4}" sibTransId="{0B6E1A8E-A26D-4737-8646-04037E1D96E5}"/>
    <dgm:cxn modelId="{2568EEAD-9C71-4ECE-9E19-6469A37ECB52}" srcId="{078124C8-DE2E-4488-B193-1BF789970C00}" destId="{029032D7-8664-44C8-B7FF-31C16DC08113}" srcOrd="2" destOrd="0" parTransId="{07B058D0-74ED-49B4-90F9-9729BD87744E}" sibTransId="{0644BAAC-3934-40E8-9D24-B20356CCFBF2}"/>
    <dgm:cxn modelId="{2CB12CCA-0FF3-44E2-AFF5-E2186DA80197}" srcId="{078124C8-DE2E-4488-B193-1BF789970C00}" destId="{6991483A-8B10-4100-9805-075DB9E2C219}" srcOrd="1" destOrd="0" parTransId="{9C3C330E-E1FD-461C-9369-405D99E9BA84}" sibTransId="{825828E0-104D-4A5A-9714-34C36FF7F593}"/>
    <dgm:cxn modelId="{CFD029D7-FC38-4621-873F-CE47B67F2760}" type="presOf" srcId="{9E466F04-A33C-47DB-B63E-E30A068C0C87}" destId="{B01EA3CA-15DF-45EF-979A-925A73A005CE}" srcOrd="0" destOrd="0" presId="urn:microsoft.com/office/officeart/2018/5/layout/IconLeafLabelList"/>
    <dgm:cxn modelId="{6BF1B9FB-BD4B-42C7-AF62-9C9210DCF9F5}" type="presOf" srcId="{078124C8-DE2E-4488-B193-1BF789970C00}" destId="{B82B02DB-1518-4066-905D-CDE8A206D260}" srcOrd="0" destOrd="0" presId="urn:microsoft.com/office/officeart/2018/5/layout/IconLeafLabelList"/>
    <dgm:cxn modelId="{F825FA1D-2CB4-4949-9790-3B3F0EF21023}" type="presParOf" srcId="{B82B02DB-1518-4066-905D-CDE8A206D260}" destId="{29B31B2E-9113-49CB-B916-6CAE26EDE089}" srcOrd="0" destOrd="0" presId="urn:microsoft.com/office/officeart/2018/5/layout/IconLeafLabelList"/>
    <dgm:cxn modelId="{01A8E3EA-D05A-44BA-B124-701A7B03C9C1}" type="presParOf" srcId="{29B31B2E-9113-49CB-B916-6CAE26EDE089}" destId="{F80016D9-9710-401D-9F32-A838ABE0BAA8}" srcOrd="0" destOrd="0" presId="urn:microsoft.com/office/officeart/2018/5/layout/IconLeafLabelList"/>
    <dgm:cxn modelId="{E5A3D177-5628-4D6E-B3BB-D16D3859FBAA}" type="presParOf" srcId="{29B31B2E-9113-49CB-B916-6CAE26EDE089}" destId="{E03A355E-BCCF-429F-8B29-0EA23BE44E77}" srcOrd="1" destOrd="0" presId="urn:microsoft.com/office/officeart/2018/5/layout/IconLeafLabelList"/>
    <dgm:cxn modelId="{8D7BFB70-35D4-445A-908F-A07F63E90C91}" type="presParOf" srcId="{29B31B2E-9113-49CB-B916-6CAE26EDE089}" destId="{45B94118-BBAA-441D-971F-4DA1581BB936}" srcOrd="2" destOrd="0" presId="urn:microsoft.com/office/officeart/2018/5/layout/IconLeafLabelList"/>
    <dgm:cxn modelId="{A45152AC-630B-476A-8711-24E2348DE27B}" type="presParOf" srcId="{29B31B2E-9113-49CB-B916-6CAE26EDE089}" destId="{F54D9397-B2F9-4494-A541-9BFB74EE629D}" srcOrd="3" destOrd="0" presId="urn:microsoft.com/office/officeart/2018/5/layout/IconLeafLabelList"/>
    <dgm:cxn modelId="{0C810FD3-48CE-4846-9F91-CFC9594ECB9A}" type="presParOf" srcId="{B82B02DB-1518-4066-905D-CDE8A206D260}" destId="{2595D86B-05B2-49A4-B434-3127AC0BB4F4}" srcOrd="1" destOrd="0" presId="urn:microsoft.com/office/officeart/2018/5/layout/IconLeafLabelList"/>
    <dgm:cxn modelId="{FED8CD44-DC2A-49F0-923E-3029A924A708}" type="presParOf" srcId="{B82B02DB-1518-4066-905D-CDE8A206D260}" destId="{3EE6A8FC-9BAC-4091-BC29-24676990FDDF}" srcOrd="2" destOrd="0" presId="urn:microsoft.com/office/officeart/2018/5/layout/IconLeafLabelList"/>
    <dgm:cxn modelId="{018039DB-B0D7-4FAD-87B4-EA305F89DDF5}" type="presParOf" srcId="{3EE6A8FC-9BAC-4091-BC29-24676990FDDF}" destId="{0BA16042-9F26-4E80-B2D8-2BB110DC93D4}" srcOrd="0" destOrd="0" presId="urn:microsoft.com/office/officeart/2018/5/layout/IconLeafLabelList"/>
    <dgm:cxn modelId="{516B9046-E0A4-440E-9119-41D449FADADB}" type="presParOf" srcId="{3EE6A8FC-9BAC-4091-BC29-24676990FDDF}" destId="{732E93D6-0B21-4CDD-AD4F-B55FA42AA970}" srcOrd="1" destOrd="0" presId="urn:microsoft.com/office/officeart/2018/5/layout/IconLeafLabelList"/>
    <dgm:cxn modelId="{9B9EDD70-2299-40B8-8AAB-0D6060F0358B}" type="presParOf" srcId="{3EE6A8FC-9BAC-4091-BC29-24676990FDDF}" destId="{15510C59-B9B1-4612-BE71-C57E555BD614}" srcOrd="2" destOrd="0" presId="urn:microsoft.com/office/officeart/2018/5/layout/IconLeafLabelList"/>
    <dgm:cxn modelId="{884FB4B8-5507-4C2A-B080-780F8D0734CD}" type="presParOf" srcId="{3EE6A8FC-9BAC-4091-BC29-24676990FDDF}" destId="{90097B73-0548-4573-A5ED-265BC9578070}" srcOrd="3" destOrd="0" presId="urn:microsoft.com/office/officeart/2018/5/layout/IconLeafLabelList"/>
    <dgm:cxn modelId="{BE70D038-BF8A-4D36-9ACB-25BFBCAD815E}" type="presParOf" srcId="{B82B02DB-1518-4066-905D-CDE8A206D260}" destId="{9A2CCCD4-66A5-439C-AD60-83C9C9606C12}" srcOrd="3" destOrd="0" presId="urn:microsoft.com/office/officeart/2018/5/layout/IconLeafLabelList"/>
    <dgm:cxn modelId="{42FA4422-60C1-4A40-9A7E-2163AE662F82}" type="presParOf" srcId="{B82B02DB-1518-4066-905D-CDE8A206D260}" destId="{39CAE1E9-DA85-4205-8DF5-581E31CEAE6B}" srcOrd="4" destOrd="0" presId="urn:microsoft.com/office/officeart/2018/5/layout/IconLeafLabelList"/>
    <dgm:cxn modelId="{0D7013DD-6293-4409-8C6C-51AD3AB1E0D7}" type="presParOf" srcId="{39CAE1E9-DA85-4205-8DF5-581E31CEAE6B}" destId="{D1738838-32D3-43DC-80E1-607467B706B3}" srcOrd="0" destOrd="0" presId="urn:microsoft.com/office/officeart/2018/5/layout/IconLeafLabelList"/>
    <dgm:cxn modelId="{09286F9C-C24A-47AF-A56F-DD3F2C936888}" type="presParOf" srcId="{39CAE1E9-DA85-4205-8DF5-581E31CEAE6B}" destId="{16B70725-E535-4BD9-913E-5764B6F97B75}" srcOrd="1" destOrd="0" presId="urn:microsoft.com/office/officeart/2018/5/layout/IconLeafLabelList"/>
    <dgm:cxn modelId="{7D0F9F0B-6508-42D4-9748-23EC1A89DF50}" type="presParOf" srcId="{39CAE1E9-DA85-4205-8DF5-581E31CEAE6B}" destId="{F6B799E7-131D-4BAC-B42C-4434841F3CE6}" srcOrd="2" destOrd="0" presId="urn:microsoft.com/office/officeart/2018/5/layout/IconLeafLabelList"/>
    <dgm:cxn modelId="{3CFFB0D3-187B-464F-BFC4-01BB2B2A2637}" type="presParOf" srcId="{39CAE1E9-DA85-4205-8DF5-581E31CEAE6B}" destId="{7AA7259B-ECCC-4ECA-9F10-E876D89B6A4C}" srcOrd="3" destOrd="0" presId="urn:microsoft.com/office/officeart/2018/5/layout/IconLeafLabelList"/>
    <dgm:cxn modelId="{6CFFED68-D85A-4490-AA70-806E4E3C3045}" type="presParOf" srcId="{B82B02DB-1518-4066-905D-CDE8A206D260}" destId="{6589216F-1EDD-4808-A6B0-94351F0AA0FE}" srcOrd="5" destOrd="0" presId="urn:microsoft.com/office/officeart/2018/5/layout/IconLeafLabelList"/>
    <dgm:cxn modelId="{E146C658-442D-451E-9E4E-3708D382265A}" type="presParOf" srcId="{B82B02DB-1518-4066-905D-CDE8A206D260}" destId="{C868C2D4-F17A-4CD6-9BBA-4CA698DED59D}" srcOrd="6" destOrd="0" presId="urn:microsoft.com/office/officeart/2018/5/layout/IconLeafLabelList"/>
    <dgm:cxn modelId="{4520BF0D-06B0-47FB-88B2-0EA1B2AEA9EB}" type="presParOf" srcId="{C868C2D4-F17A-4CD6-9BBA-4CA698DED59D}" destId="{2580857E-3F44-4449-9F64-B94308CA8E6B}" srcOrd="0" destOrd="0" presId="urn:microsoft.com/office/officeart/2018/5/layout/IconLeafLabelList"/>
    <dgm:cxn modelId="{16AFE73F-2354-4188-A3AD-F12D9AFCD178}" type="presParOf" srcId="{C868C2D4-F17A-4CD6-9BBA-4CA698DED59D}" destId="{B701E730-8DF6-4C91-810D-A16A699322F1}" srcOrd="1" destOrd="0" presId="urn:microsoft.com/office/officeart/2018/5/layout/IconLeafLabelList"/>
    <dgm:cxn modelId="{958A513E-76F6-4AE1-89F1-2D5A42CE2B8A}" type="presParOf" srcId="{C868C2D4-F17A-4CD6-9BBA-4CA698DED59D}" destId="{97FC704A-C791-4337-ADC8-D228A040F52F}" srcOrd="2" destOrd="0" presId="urn:microsoft.com/office/officeart/2018/5/layout/IconLeafLabelList"/>
    <dgm:cxn modelId="{3D856939-4ED3-440B-BB8E-2D3A4862E723}" type="presParOf" srcId="{C868C2D4-F17A-4CD6-9BBA-4CA698DED59D}" destId="{B01EA3CA-15DF-45EF-979A-925A73A005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E0A9E-43BA-4154-AAEE-A6C4111C08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DF767-81FB-42DC-B7B4-954A9BF7E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detailed project plan.</a:t>
          </a:r>
        </a:p>
      </dgm:t>
    </dgm:pt>
    <dgm:pt modelId="{B562F5DD-E277-41F1-BC76-A7F933C9B769}" type="parTrans" cxnId="{806C9F03-DC92-450C-9552-5023031B4644}">
      <dgm:prSet/>
      <dgm:spPr/>
      <dgm:t>
        <a:bodyPr/>
        <a:lstStyle/>
        <a:p>
          <a:endParaRPr lang="en-US"/>
        </a:p>
      </dgm:t>
    </dgm:pt>
    <dgm:pt modelId="{41B4A42A-7185-4F30-AE86-C85FC5C54083}" type="sibTrans" cxnId="{806C9F03-DC92-450C-9552-5023031B4644}">
      <dgm:prSet/>
      <dgm:spPr/>
      <dgm:t>
        <a:bodyPr/>
        <a:lstStyle/>
        <a:p>
          <a:endParaRPr lang="en-US"/>
        </a:p>
      </dgm:t>
    </dgm:pt>
    <dgm:pt modelId="{7D098C40-D2BC-4231-B5BC-2E793F4BE9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Budget approval from Sponsor to move to execution</a:t>
          </a:r>
        </a:p>
      </dgm:t>
    </dgm:pt>
    <dgm:pt modelId="{EFB4B58B-008D-45D0-B9FF-AC9DD7C7A8F0}" type="parTrans" cxnId="{43DAA03D-F257-41E9-B267-B4D0C75717E9}">
      <dgm:prSet/>
      <dgm:spPr/>
      <dgm:t>
        <a:bodyPr/>
        <a:lstStyle/>
        <a:p>
          <a:endParaRPr lang="en-US"/>
        </a:p>
      </dgm:t>
    </dgm:pt>
    <dgm:pt modelId="{1CB1F1AF-8897-4C90-A3F3-258FA8BCF9B5}" type="sibTrans" cxnId="{43DAA03D-F257-41E9-B267-B4D0C75717E9}">
      <dgm:prSet/>
      <dgm:spPr/>
      <dgm:t>
        <a:bodyPr/>
        <a:lstStyle/>
        <a:p>
          <a:endParaRPr lang="en-US"/>
        </a:p>
      </dgm:t>
    </dgm:pt>
    <dgm:pt modelId="{F3F6C2F6-E90D-498E-ABCD-3C123568E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Stakeholder Management and procurement</a:t>
          </a:r>
        </a:p>
      </dgm:t>
    </dgm:pt>
    <dgm:pt modelId="{D98038AB-8F9F-475D-9D23-4DA69E4E3173}" type="parTrans" cxnId="{44A52E2D-85B7-4F5E-B6B1-0DE4F17821FE}">
      <dgm:prSet/>
      <dgm:spPr/>
      <dgm:t>
        <a:bodyPr/>
        <a:lstStyle/>
        <a:p>
          <a:endParaRPr lang="en-US"/>
        </a:p>
      </dgm:t>
    </dgm:pt>
    <dgm:pt modelId="{EA8C10E4-6C41-4589-91A9-A7209F4EB676}" type="sibTrans" cxnId="{44A52E2D-85B7-4F5E-B6B1-0DE4F17821FE}">
      <dgm:prSet/>
      <dgm:spPr/>
      <dgm:t>
        <a:bodyPr/>
        <a:lstStyle/>
        <a:p>
          <a:endParaRPr lang="en-US"/>
        </a:p>
      </dgm:t>
    </dgm:pt>
    <dgm:pt modelId="{C5A44205-2B87-432B-82FF-4E33995E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Meetings will be conducted to identify the risks, challenges, and resource management regarding the next phase.</a:t>
          </a:r>
        </a:p>
      </dgm:t>
    </dgm:pt>
    <dgm:pt modelId="{C25DFE0C-0EA0-4FAA-8F6F-45EF13E8C3C6}" type="parTrans" cxnId="{8D836461-0175-4D04-B35B-F4EF6AD7E84C}">
      <dgm:prSet/>
      <dgm:spPr/>
      <dgm:t>
        <a:bodyPr/>
        <a:lstStyle/>
        <a:p>
          <a:endParaRPr lang="en-US"/>
        </a:p>
      </dgm:t>
    </dgm:pt>
    <dgm:pt modelId="{A0C240ED-FB24-4041-90DA-7A9760FA409C}" type="sibTrans" cxnId="{8D836461-0175-4D04-B35B-F4EF6AD7E84C}">
      <dgm:prSet/>
      <dgm:spPr/>
      <dgm:t>
        <a:bodyPr/>
        <a:lstStyle/>
        <a:p>
          <a:endParaRPr lang="en-US"/>
        </a:p>
      </dgm:t>
    </dgm:pt>
    <dgm:pt modelId="{34A69B7C-3B31-4DCB-93EB-3C84C8986AE5}" type="pres">
      <dgm:prSet presAssocID="{4ACE0A9E-43BA-4154-AAEE-A6C4111C08EC}" presName="root" presStyleCnt="0">
        <dgm:presLayoutVars>
          <dgm:dir/>
          <dgm:resizeHandles val="exact"/>
        </dgm:presLayoutVars>
      </dgm:prSet>
      <dgm:spPr/>
    </dgm:pt>
    <dgm:pt modelId="{7F854F86-929F-4879-BE02-C99641D61024}" type="pres">
      <dgm:prSet presAssocID="{924DF767-81FB-42DC-B7B4-954A9BF7EC9E}" presName="compNode" presStyleCnt="0"/>
      <dgm:spPr/>
    </dgm:pt>
    <dgm:pt modelId="{22703EC3-71A7-4584-B1E6-6C7DB0B3184C}" type="pres">
      <dgm:prSet presAssocID="{924DF767-81FB-42DC-B7B4-954A9BF7EC9E}" presName="bgRect" presStyleLbl="bgShp" presStyleIdx="0" presStyleCnt="4"/>
      <dgm:spPr/>
    </dgm:pt>
    <dgm:pt modelId="{2B51B434-CE05-4BFB-B7D2-AD65C4324475}" type="pres">
      <dgm:prSet presAssocID="{924DF767-81FB-42DC-B7B4-954A9BF7EC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708C89A-FEFF-4075-8088-D2BC8C456AC2}" type="pres">
      <dgm:prSet presAssocID="{924DF767-81FB-42DC-B7B4-954A9BF7EC9E}" presName="spaceRect" presStyleCnt="0"/>
      <dgm:spPr/>
    </dgm:pt>
    <dgm:pt modelId="{134C6B59-AABF-4100-B7F2-45E567832D71}" type="pres">
      <dgm:prSet presAssocID="{924DF767-81FB-42DC-B7B4-954A9BF7EC9E}" presName="parTx" presStyleLbl="revTx" presStyleIdx="0" presStyleCnt="4">
        <dgm:presLayoutVars>
          <dgm:chMax val="0"/>
          <dgm:chPref val="0"/>
        </dgm:presLayoutVars>
      </dgm:prSet>
      <dgm:spPr/>
    </dgm:pt>
    <dgm:pt modelId="{0BC4ACEB-64EA-4419-99AD-945234B83E9B}" type="pres">
      <dgm:prSet presAssocID="{41B4A42A-7185-4F30-AE86-C85FC5C54083}" presName="sibTrans" presStyleCnt="0"/>
      <dgm:spPr/>
    </dgm:pt>
    <dgm:pt modelId="{A1F497B8-28ED-4F2C-A093-BFF704F0CADC}" type="pres">
      <dgm:prSet presAssocID="{7D098C40-D2BC-4231-B5BC-2E793F4BE934}" presName="compNode" presStyleCnt="0"/>
      <dgm:spPr/>
    </dgm:pt>
    <dgm:pt modelId="{40AA0158-454B-43D8-AFC6-E8C1F6E88C1A}" type="pres">
      <dgm:prSet presAssocID="{7D098C40-D2BC-4231-B5BC-2E793F4BE934}" presName="bgRect" presStyleLbl="bgShp" presStyleIdx="1" presStyleCnt="4"/>
      <dgm:spPr/>
    </dgm:pt>
    <dgm:pt modelId="{BE2FFC66-62EC-4675-B857-0E6F0C0FC502}" type="pres">
      <dgm:prSet presAssocID="{7D098C40-D2BC-4231-B5BC-2E793F4BE9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645DDA-B091-467F-95D6-4441FF61DC6C}" type="pres">
      <dgm:prSet presAssocID="{7D098C40-D2BC-4231-B5BC-2E793F4BE934}" presName="spaceRect" presStyleCnt="0"/>
      <dgm:spPr/>
    </dgm:pt>
    <dgm:pt modelId="{5D20B9E3-2A2C-4AF4-99F2-8CEDCA7821C8}" type="pres">
      <dgm:prSet presAssocID="{7D098C40-D2BC-4231-B5BC-2E793F4BE934}" presName="parTx" presStyleLbl="revTx" presStyleIdx="1" presStyleCnt="4">
        <dgm:presLayoutVars>
          <dgm:chMax val="0"/>
          <dgm:chPref val="0"/>
        </dgm:presLayoutVars>
      </dgm:prSet>
      <dgm:spPr/>
    </dgm:pt>
    <dgm:pt modelId="{8E89D100-3A11-4EB2-B601-7892A8BF9E46}" type="pres">
      <dgm:prSet presAssocID="{1CB1F1AF-8897-4C90-A3F3-258FA8BCF9B5}" presName="sibTrans" presStyleCnt="0"/>
      <dgm:spPr/>
    </dgm:pt>
    <dgm:pt modelId="{6A4692F9-DCC3-4356-AF25-A964D54C0707}" type="pres">
      <dgm:prSet presAssocID="{F3F6C2F6-E90D-498E-ABCD-3C123568EBC9}" presName="compNode" presStyleCnt="0"/>
      <dgm:spPr/>
    </dgm:pt>
    <dgm:pt modelId="{551206A2-439D-4E32-A907-86248A61B96F}" type="pres">
      <dgm:prSet presAssocID="{F3F6C2F6-E90D-498E-ABCD-3C123568EBC9}" presName="bgRect" presStyleLbl="bgShp" presStyleIdx="2" presStyleCnt="4"/>
      <dgm:spPr/>
    </dgm:pt>
    <dgm:pt modelId="{ABDD6967-9881-4358-A2DB-FC866841A3E9}" type="pres">
      <dgm:prSet presAssocID="{F3F6C2F6-E90D-498E-ABCD-3C123568EB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FE80D93-2A4B-43F5-A694-52D7560E59C9}" type="pres">
      <dgm:prSet presAssocID="{F3F6C2F6-E90D-498E-ABCD-3C123568EBC9}" presName="spaceRect" presStyleCnt="0"/>
      <dgm:spPr/>
    </dgm:pt>
    <dgm:pt modelId="{D80DA21E-884E-4E2D-8842-941BE6CA0D08}" type="pres">
      <dgm:prSet presAssocID="{F3F6C2F6-E90D-498E-ABCD-3C123568EBC9}" presName="parTx" presStyleLbl="revTx" presStyleIdx="2" presStyleCnt="4">
        <dgm:presLayoutVars>
          <dgm:chMax val="0"/>
          <dgm:chPref val="0"/>
        </dgm:presLayoutVars>
      </dgm:prSet>
      <dgm:spPr/>
    </dgm:pt>
    <dgm:pt modelId="{A0E32901-7F74-4ABB-8BE7-C3A818D84522}" type="pres">
      <dgm:prSet presAssocID="{EA8C10E4-6C41-4589-91A9-A7209F4EB676}" presName="sibTrans" presStyleCnt="0"/>
      <dgm:spPr/>
    </dgm:pt>
    <dgm:pt modelId="{A3DBA493-4902-4263-B61D-126F649C50F9}" type="pres">
      <dgm:prSet presAssocID="{C5A44205-2B87-432B-82FF-4E33995EF09C}" presName="compNode" presStyleCnt="0"/>
      <dgm:spPr/>
    </dgm:pt>
    <dgm:pt modelId="{C67E770F-478C-476E-954E-DEF2630AD5F3}" type="pres">
      <dgm:prSet presAssocID="{C5A44205-2B87-432B-82FF-4E33995EF09C}" presName="bgRect" presStyleLbl="bgShp" presStyleIdx="3" presStyleCnt="4"/>
      <dgm:spPr/>
    </dgm:pt>
    <dgm:pt modelId="{249CD0B4-8F8F-4012-BEF9-13D9A7185236}" type="pres">
      <dgm:prSet presAssocID="{C5A44205-2B87-432B-82FF-4E33995EF0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DD8BC7B-74E6-4675-B2CC-E876547E28DE}" type="pres">
      <dgm:prSet presAssocID="{C5A44205-2B87-432B-82FF-4E33995EF09C}" presName="spaceRect" presStyleCnt="0"/>
      <dgm:spPr/>
    </dgm:pt>
    <dgm:pt modelId="{9A5BFDF3-48B8-43F4-9DBA-A2A662A33B5E}" type="pres">
      <dgm:prSet presAssocID="{C5A44205-2B87-432B-82FF-4E33995EF0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06C9F03-DC92-450C-9552-5023031B4644}" srcId="{4ACE0A9E-43BA-4154-AAEE-A6C4111C08EC}" destId="{924DF767-81FB-42DC-B7B4-954A9BF7EC9E}" srcOrd="0" destOrd="0" parTransId="{B562F5DD-E277-41F1-BC76-A7F933C9B769}" sibTransId="{41B4A42A-7185-4F30-AE86-C85FC5C54083}"/>
    <dgm:cxn modelId="{44A52E2D-85B7-4F5E-B6B1-0DE4F17821FE}" srcId="{4ACE0A9E-43BA-4154-AAEE-A6C4111C08EC}" destId="{F3F6C2F6-E90D-498E-ABCD-3C123568EBC9}" srcOrd="2" destOrd="0" parTransId="{D98038AB-8F9F-475D-9D23-4DA69E4E3173}" sibTransId="{EA8C10E4-6C41-4589-91A9-A7209F4EB676}"/>
    <dgm:cxn modelId="{43DAA03D-F257-41E9-B267-B4D0C75717E9}" srcId="{4ACE0A9E-43BA-4154-AAEE-A6C4111C08EC}" destId="{7D098C40-D2BC-4231-B5BC-2E793F4BE934}" srcOrd="1" destOrd="0" parTransId="{EFB4B58B-008D-45D0-B9FF-AC9DD7C7A8F0}" sibTransId="{1CB1F1AF-8897-4C90-A3F3-258FA8BCF9B5}"/>
    <dgm:cxn modelId="{8D836461-0175-4D04-B35B-F4EF6AD7E84C}" srcId="{4ACE0A9E-43BA-4154-AAEE-A6C4111C08EC}" destId="{C5A44205-2B87-432B-82FF-4E33995EF09C}" srcOrd="3" destOrd="0" parTransId="{C25DFE0C-0EA0-4FAA-8F6F-45EF13E8C3C6}" sibTransId="{A0C240ED-FB24-4041-90DA-7A9760FA409C}"/>
    <dgm:cxn modelId="{B4038F41-32E0-419C-B351-DC96C4F22B9E}" type="presOf" srcId="{4ACE0A9E-43BA-4154-AAEE-A6C4111C08EC}" destId="{34A69B7C-3B31-4DCB-93EB-3C84C8986AE5}" srcOrd="0" destOrd="0" presId="urn:microsoft.com/office/officeart/2018/2/layout/IconVerticalSolidList"/>
    <dgm:cxn modelId="{EBCC744C-7646-4136-9876-4B990B94DEC0}" type="presOf" srcId="{7D098C40-D2BC-4231-B5BC-2E793F4BE934}" destId="{5D20B9E3-2A2C-4AF4-99F2-8CEDCA7821C8}" srcOrd="0" destOrd="0" presId="urn:microsoft.com/office/officeart/2018/2/layout/IconVerticalSolidList"/>
    <dgm:cxn modelId="{35E653A6-774C-4BD3-B8B3-7BD5A29F28E3}" type="presOf" srcId="{924DF767-81FB-42DC-B7B4-954A9BF7EC9E}" destId="{134C6B59-AABF-4100-B7F2-45E567832D71}" srcOrd="0" destOrd="0" presId="urn:microsoft.com/office/officeart/2018/2/layout/IconVerticalSolidList"/>
    <dgm:cxn modelId="{5EFACCBF-639F-4901-81A4-7579CD13B6C5}" type="presOf" srcId="{F3F6C2F6-E90D-498E-ABCD-3C123568EBC9}" destId="{D80DA21E-884E-4E2D-8842-941BE6CA0D08}" srcOrd="0" destOrd="0" presId="urn:microsoft.com/office/officeart/2018/2/layout/IconVerticalSolidList"/>
    <dgm:cxn modelId="{04091BCE-D89B-43DC-B7E3-31115448836B}" type="presOf" srcId="{C5A44205-2B87-432B-82FF-4E33995EF09C}" destId="{9A5BFDF3-48B8-43F4-9DBA-A2A662A33B5E}" srcOrd="0" destOrd="0" presId="urn:microsoft.com/office/officeart/2018/2/layout/IconVerticalSolidList"/>
    <dgm:cxn modelId="{6BC0FC9A-3C35-4477-9F87-536C83825299}" type="presParOf" srcId="{34A69B7C-3B31-4DCB-93EB-3C84C8986AE5}" destId="{7F854F86-929F-4879-BE02-C99641D61024}" srcOrd="0" destOrd="0" presId="urn:microsoft.com/office/officeart/2018/2/layout/IconVerticalSolidList"/>
    <dgm:cxn modelId="{50F63590-BC16-41D5-A4BC-E077AE8361F1}" type="presParOf" srcId="{7F854F86-929F-4879-BE02-C99641D61024}" destId="{22703EC3-71A7-4584-B1E6-6C7DB0B3184C}" srcOrd="0" destOrd="0" presId="urn:microsoft.com/office/officeart/2018/2/layout/IconVerticalSolidList"/>
    <dgm:cxn modelId="{E2A9D1EA-D814-4512-9845-200760F72FD3}" type="presParOf" srcId="{7F854F86-929F-4879-BE02-C99641D61024}" destId="{2B51B434-CE05-4BFB-B7D2-AD65C4324475}" srcOrd="1" destOrd="0" presId="urn:microsoft.com/office/officeart/2018/2/layout/IconVerticalSolidList"/>
    <dgm:cxn modelId="{930922DF-3A66-46F7-B7B2-DE0CBAA8D364}" type="presParOf" srcId="{7F854F86-929F-4879-BE02-C99641D61024}" destId="{6708C89A-FEFF-4075-8088-D2BC8C456AC2}" srcOrd="2" destOrd="0" presId="urn:microsoft.com/office/officeart/2018/2/layout/IconVerticalSolidList"/>
    <dgm:cxn modelId="{3D97E299-3532-4358-8C09-7C2FAE0F9A0F}" type="presParOf" srcId="{7F854F86-929F-4879-BE02-C99641D61024}" destId="{134C6B59-AABF-4100-B7F2-45E567832D71}" srcOrd="3" destOrd="0" presId="urn:microsoft.com/office/officeart/2018/2/layout/IconVerticalSolidList"/>
    <dgm:cxn modelId="{1DE6B772-FB42-4495-8A11-62DDF821C927}" type="presParOf" srcId="{34A69B7C-3B31-4DCB-93EB-3C84C8986AE5}" destId="{0BC4ACEB-64EA-4419-99AD-945234B83E9B}" srcOrd="1" destOrd="0" presId="urn:microsoft.com/office/officeart/2018/2/layout/IconVerticalSolidList"/>
    <dgm:cxn modelId="{A72B6805-0C60-4ADE-8534-C9ED3C8E996C}" type="presParOf" srcId="{34A69B7C-3B31-4DCB-93EB-3C84C8986AE5}" destId="{A1F497B8-28ED-4F2C-A093-BFF704F0CADC}" srcOrd="2" destOrd="0" presId="urn:microsoft.com/office/officeart/2018/2/layout/IconVerticalSolidList"/>
    <dgm:cxn modelId="{0844CD81-5A5F-494F-8177-C6638372C574}" type="presParOf" srcId="{A1F497B8-28ED-4F2C-A093-BFF704F0CADC}" destId="{40AA0158-454B-43D8-AFC6-E8C1F6E88C1A}" srcOrd="0" destOrd="0" presId="urn:microsoft.com/office/officeart/2018/2/layout/IconVerticalSolidList"/>
    <dgm:cxn modelId="{F42EF55D-8E54-446B-ABFC-886EC09D6B12}" type="presParOf" srcId="{A1F497B8-28ED-4F2C-A093-BFF704F0CADC}" destId="{BE2FFC66-62EC-4675-B857-0E6F0C0FC502}" srcOrd="1" destOrd="0" presId="urn:microsoft.com/office/officeart/2018/2/layout/IconVerticalSolidList"/>
    <dgm:cxn modelId="{C642E710-37B5-40CD-8FFC-F71D35D0434D}" type="presParOf" srcId="{A1F497B8-28ED-4F2C-A093-BFF704F0CADC}" destId="{5A645DDA-B091-467F-95D6-4441FF61DC6C}" srcOrd="2" destOrd="0" presId="urn:microsoft.com/office/officeart/2018/2/layout/IconVerticalSolidList"/>
    <dgm:cxn modelId="{0DB499CE-7C5A-4CCD-BAB2-0D5C8E5D5C11}" type="presParOf" srcId="{A1F497B8-28ED-4F2C-A093-BFF704F0CADC}" destId="{5D20B9E3-2A2C-4AF4-99F2-8CEDCA7821C8}" srcOrd="3" destOrd="0" presId="urn:microsoft.com/office/officeart/2018/2/layout/IconVerticalSolidList"/>
    <dgm:cxn modelId="{FC42AE95-40C0-408C-A09B-27795CCF19EF}" type="presParOf" srcId="{34A69B7C-3B31-4DCB-93EB-3C84C8986AE5}" destId="{8E89D100-3A11-4EB2-B601-7892A8BF9E46}" srcOrd="3" destOrd="0" presId="urn:microsoft.com/office/officeart/2018/2/layout/IconVerticalSolidList"/>
    <dgm:cxn modelId="{57031CE7-B271-4AEB-9949-5C35FFAE5443}" type="presParOf" srcId="{34A69B7C-3B31-4DCB-93EB-3C84C8986AE5}" destId="{6A4692F9-DCC3-4356-AF25-A964D54C0707}" srcOrd="4" destOrd="0" presId="urn:microsoft.com/office/officeart/2018/2/layout/IconVerticalSolidList"/>
    <dgm:cxn modelId="{7FB57BD0-00E2-4752-8DAD-5E1F2AE1E66D}" type="presParOf" srcId="{6A4692F9-DCC3-4356-AF25-A964D54C0707}" destId="{551206A2-439D-4E32-A907-86248A61B96F}" srcOrd="0" destOrd="0" presId="urn:microsoft.com/office/officeart/2018/2/layout/IconVerticalSolidList"/>
    <dgm:cxn modelId="{FE8E29B9-33BE-42DB-9376-8AA8C8856980}" type="presParOf" srcId="{6A4692F9-DCC3-4356-AF25-A964D54C0707}" destId="{ABDD6967-9881-4358-A2DB-FC866841A3E9}" srcOrd="1" destOrd="0" presId="urn:microsoft.com/office/officeart/2018/2/layout/IconVerticalSolidList"/>
    <dgm:cxn modelId="{47F5A28A-E98B-4982-A0AA-09B27CAA000C}" type="presParOf" srcId="{6A4692F9-DCC3-4356-AF25-A964D54C0707}" destId="{CFE80D93-2A4B-43F5-A694-52D7560E59C9}" srcOrd="2" destOrd="0" presId="urn:microsoft.com/office/officeart/2018/2/layout/IconVerticalSolidList"/>
    <dgm:cxn modelId="{9AEE74CA-7562-4A98-B1AC-2336F60AD3F1}" type="presParOf" srcId="{6A4692F9-DCC3-4356-AF25-A964D54C0707}" destId="{D80DA21E-884E-4E2D-8842-941BE6CA0D08}" srcOrd="3" destOrd="0" presId="urn:microsoft.com/office/officeart/2018/2/layout/IconVerticalSolidList"/>
    <dgm:cxn modelId="{F32CEFE6-880D-48D4-8CF0-A059ACD38AE7}" type="presParOf" srcId="{34A69B7C-3B31-4DCB-93EB-3C84C8986AE5}" destId="{A0E32901-7F74-4ABB-8BE7-C3A818D84522}" srcOrd="5" destOrd="0" presId="urn:microsoft.com/office/officeart/2018/2/layout/IconVerticalSolidList"/>
    <dgm:cxn modelId="{15375CC2-EEBC-4FA3-A318-EBC1E9642545}" type="presParOf" srcId="{34A69B7C-3B31-4DCB-93EB-3C84C8986AE5}" destId="{A3DBA493-4902-4263-B61D-126F649C50F9}" srcOrd="6" destOrd="0" presId="urn:microsoft.com/office/officeart/2018/2/layout/IconVerticalSolidList"/>
    <dgm:cxn modelId="{E200BA38-5117-45F1-BAC3-1396C7260922}" type="presParOf" srcId="{A3DBA493-4902-4263-B61D-126F649C50F9}" destId="{C67E770F-478C-476E-954E-DEF2630AD5F3}" srcOrd="0" destOrd="0" presId="urn:microsoft.com/office/officeart/2018/2/layout/IconVerticalSolidList"/>
    <dgm:cxn modelId="{5030DE06-B8D6-4AE5-A082-F567E58D014B}" type="presParOf" srcId="{A3DBA493-4902-4263-B61D-126F649C50F9}" destId="{249CD0B4-8F8F-4012-BEF9-13D9A7185236}" srcOrd="1" destOrd="0" presId="urn:microsoft.com/office/officeart/2018/2/layout/IconVerticalSolidList"/>
    <dgm:cxn modelId="{3C92520C-2BA7-4E1C-8FF7-743CFBDA685C}" type="presParOf" srcId="{A3DBA493-4902-4263-B61D-126F649C50F9}" destId="{EDD8BC7B-74E6-4675-B2CC-E876547E28DE}" srcOrd="2" destOrd="0" presId="urn:microsoft.com/office/officeart/2018/2/layout/IconVerticalSolidList"/>
    <dgm:cxn modelId="{713452FE-BFE1-4DB9-869D-8F0B2C6B1F9A}" type="presParOf" srcId="{A3DBA493-4902-4263-B61D-126F649C50F9}" destId="{9A5BFDF3-48B8-43F4-9DBA-A2A662A33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016D9-9710-401D-9F32-A838ABE0BAA8}">
      <dsp:nvSpPr>
        <dsp:cNvPr id="0" name=""/>
        <dsp:cNvSpPr/>
      </dsp:nvSpPr>
      <dsp:spPr>
        <a:xfrm>
          <a:off x="326605" y="318920"/>
          <a:ext cx="1016507" cy="10165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A355E-BCCF-429F-8B29-0EA23BE44E77}">
      <dsp:nvSpPr>
        <dsp:cNvPr id="0" name=""/>
        <dsp:cNvSpPr/>
      </dsp:nvSpPr>
      <dsp:spPr>
        <a:xfrm>
          <a:off x="543237" y="535553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D9397-B2F9-4494-A541-9BFB74EE629D}">
      <dsp:nvSpPr>
        <dsp:cNvPr id="0" name=""/>
        <dsp:cNvSpPr/>
      </dsp:nvSpPr>
      <dsp:spPr>
        <a:xfrm>
          <a:off x="1655" y="1652045"/>
          <a:ext cx="1666406" cy="164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A project status report is an overview of the work that has been done and the successes that have been achieved during each stage.</a:t>
          </a:r>
          <a:endParaRPr lang="en-US" sz="1100" kern="1200"/>
        </a:p>
      </dsp:txBody>
      <dsp:txXfrm>
        <a:off x="1655" y="1652045"/>
        <a:ext cx="1666406" cy="1646878"/>
      </dsp:txXfrm>
    </dsp:sp>
    <dsp:sp modelId="{0BA16042-9F26-4E80-B2D8-2BB110DC93D4}">
      <dsp:nvSpPr>
        <dsp:cNvPr id="0" name=""/>
        <dsp:cNvSpPr/>
      </dsp:nvSpPr>
      <dsp:spPr>
        <a:xfrm>
          <a:off x="2284632" y="318920"/>
          <a:ext cx="1016507" cy="10165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E93D6-0B21-4CDD-AD4F-B55FA42AA970}">
      <dsp:nvSpPr>
        <dsp:cNvPr id="0" name=""/>
        <dsp:cNvSpPr/>
      </dsp:nvSpPr>
      <dsp:spPr>
        <a:xfrm>
          <a:off x="2501265" y="535553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97B73-0548-4573-A5ED-265BC9578070}">
      <dsp:nvSpPr>
        <dsp:cNvPr id="0" name=""/>
        <dsp:cNvSpPr/>
      </dsp:nvSpPr>
      <dsp:spPr>
        <a:xfrm>
          <a:off x="1959683" y="1652045"/>
          <a:ext cx="1666406" cy="164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The project alignment and sponsor approval paved the way for a strong execution phase with strategic accuracy, strong team collaboration, and a shared focus on project success.</a:t>
          </a:r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959683" y="1652045"/>
        <a:ext cx="1666406" cy="1646878"/>
      </dsp:txXfrm>
    </dsp:sp>
    <dsp:sp modelId="{D1738838-32D3-43DC-80E1-607467B706B3}">
      <dsp:nvSpPr>
        <dsp:cNvPr id="0" name=""/>
        <dsp:cNvSpPr/>
      </dsp:nvSpPr>
      <dsp:spPr>
        <a:xfrm>
          <a:off x="4242659" y="318920"/>
          <a:ext cx="1016507" cy="10165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70725-E535-4BD9-913E-5764B6F97B75}">
      <dsp:nvSpPr>
        <dsp:cNvPr id="0" name=""/>
        <dsp:cNvSpPr/>
      </dsp:nvSpPr>
      <dsp:spPr>
        <a:xfrm>
          <a:off x="4459292" y="535553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7259B-ECCC-4ECA-9F10-E876D89B6A4C}">
      <dsp:nvSpPr>
        <dsp:cNvPr id="0" name=""/>
        <dsp:cNvSpPr/>
      </dsp:nvSpPr>
      <dsp:spPr>
        <a:xfrm>
          <a:off x="3917710" y="1652045"/>
          <a:ext cx="1666406" cy="164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3917710" y="1652045"/>
        <a:ext cx="1666406" cy="1646878"/>
      </dsp:txXfrm>
    </dsp:sp>
    <dsp:sp modelId="{2580857E-3F44-4449-9F64-B94308CA8E6B}">
      <dsp:nvSpPr>
        <dsp:cNvPr id="0" name=""/>
        <dsp:cNvSpPr/>
      </dsp:nvSpPr>
      <dsp:spPr>
        <a:xfrm>
          <a:off x="6200687" y="318920"/>
          <a:ext cx="1016507" cy="10165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1E730-8DF6-4C91-810D-A16A699322F1}">
      <dsp:nvSpPr>
        <dsp:cNvPr id="0" name=""/>
        <dsp:cNvSpPr/>
      </dsp:nvSpPr>
      <dsp:spPr>
        <a:xfrm>
          <a:off x="6417319" y="535553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EA3CA-15DF-45EF-979A-925A73A005CE}">
      <dsp:nvSpPr>
        <dsp:cNvPr id="0" name=""/>
        <dsp:cNvSpPr/>
      </dsp:nvSpPr>
      <dsp:spPr>
        <a:xfrm>
          <a:off x="5875737" y="1652045"/>
          <a:ext cx="1666406" cy="164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The Change Control flowchart, we created a step-by-step process for change control, including key decision points and change management roles.</a:t>
          </a:r>
          <a:endParaRPr lang="en-US" sz="1100" kern="1200" dirty="0"/>
        </a:p>
      </dsp:txBody>
      <dsp:txXfrm>
        <a:off x="5875737" y="1652045"/>
        <a:ext cx="1666406" cy="1646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3EC3-71A7-4584-B1E6-6C7DB0B3184C}">
      <dsp:nvSpPr>
        <dsp:cNvPr id="0" name=""/>
        <dsp:cNvSpPr/>
      </dsp:nvSpPr>
      <dsp:spPr>
        <a:xfrm>
          <a:off x="0" y="1669"/>
          <a:ext cx="7543800" cy="846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1B434-CE05-4BFB-B7D2-AD65C4324475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C6B59-AABF-4100-B7F2-45E567832D71}">
      <dsp:nvSpPr>
        <dsp:cNvPr id="0" name=""/>
        <dsp:cNvSpPr/>
      </dsp:nvSpPr>
      <dsp:spPr>
        <a:xfrm>
          <a:off x="977345" y="1669"/>
          <a:ext cx="6566454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a detailed project plan.</a:t>
          </a:r>
        </a:p>
      </dsp:txBody>
      <dsp:txXfrm>
        <a:off x="977345" y="1669"/>
        <a:ext cx="6566454" cy="846186"/>
      </dsp:txXfrm>
    </dsp:sp>
    <dsp:sp modelId="{40AA0158-454B-43D8-AFC6-E8C1F6E88C1A}">
      <dsp:nvSpPr>
        <dsp:cNvPr id="0" name=""/>
        <dsp:cNvSpPr/>
      </dsp:nvSpPr>
      <dsp:spPr>
        <a:xfrm>
          <a:off x="0" y="1059402"/>
          <a:ext cx="7543800" cy="846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FFC66-62EC-4675-B857-0E6F0C0FC502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0B9E3-2A2C-4AF4-99F2-8CEDCA7821C8}">
      <dsp:nvSpPr>
        <dsp:cNvPr id="0" name=""/>
        <dsp:cNvSpPr/>
      </dsp:nvSpPr>
      <dsp:spPr>
        <a:xfrm>
          <a:off x="977345" y="1059402"/>
          <a:ext cx="6566454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Budget approval from Sponsor to move to execution</a:t>
          </a:r>
        </a:p>
      </dsp:txBody>
      <dsp:txXfrm>
        <a:off x="977345" y="1059402"/>
        <a:ext cx="6566454" cy="846186"/>
      </dsp:txXfrm>
    </dsp:sp>
    <dsp:sp modelId="{551206A2-439D-4E32-A907-86248A61B96F}">
      <dsp:nvSpPr>
        <dsp:cNvPr id="0" name=""/>
        <dsp:cNvSpPr/>
      </dsp:nvSpPr>
      <dsp:spPr>
        <a:xfrm>
          <a:off x="0" y="2117135"/>
          <a:ext cx="7543800" cy="846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D6967-9881-4358-A2DB-FC866841A3E9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A21E-884E-4E2D-8842-941BE6CA0D08}">
      <dsp:nvSpPr>
        <dsp:cNvPr id="0" name=""/>
        <dsp:cNvSpPr/>
      </dsp:nvSpPr>
      <dsp:spPr>
        <a:xfrm>
          <a:off x="977345" y="2117135"/>
          <a:ext cx="6566454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Stakeholder Management and procurement</a:t>
          </a:r>
        </a:p>
      </dsp:txBody>
      <dsp:txXfrm>
        <a:off x="977345" y="2117135"/>
        <a:ext cx="6566454" cy="846186"/>
      </dsp:txXfrm>
    </dsp:sp>
    <dsp:sp modelId="{C67E770F-478C-476E-954E-DEF2630AD5F3}">
      <dsp:nvSpPr>
        <dsp:cNvPr id="0" name=""/>
        <dsp:cNvSpPr/>
      </dsp:nvSpPr>
      <dsp:spPr>
        <a:xfrm>
          <a:off x="0" y="3174868"/>
          <a:ext cx="7543800" cy="846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CD0B4-8F8F-4012-BEF9-13D9A7185236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FDF3-48B8-43F4-9DBA-A2A662A33B5E}">
      <dsp:nvSpPr>
        <dsp:cNvPr id="0" name=""/>
        <dsp:cNvSpPr/>
      </dsp:nvSpPr>
      <dsp:spPr>
        <a:xfrm>
          <a:off x="977345" y="3174868"/>
          <a:ext cx="6566454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Meetings will be conducted to identify the risks, challenges, and resource management regarding the next phase.</a:t>
          </a:r>
        </a:p>
      </dsp:txBody>
      <dsp:txXfrm>
        <a:off x="977345" y="3174868"/>
        <a:ext cx="6566454" cy="846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2A64A1-CC54-0249-81D0-DCEAEEAA1F1D}" type="datetimeFigureOut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E66BC6-4F1B-1445-9C06-308A4799D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C36A94-0E5C-C448-8DF6-4BD4A21D412B}" type="datetimeFigureOut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FD59D0-6DB8-C14A-944A-205A84A03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5284B0-ABBC-0543-80E2-CF726A51895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FD59D0-6DB8-C14A-944A-205A84A03F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3AC21-DC8C-D544-8151-A8A54CA91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6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EB7D0-BAC9-1F4A-B64F-5DF60C4EE3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4EE22-2F59-1342-B7E4-E05BB95BB2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C4555-50A1-B340-8961-7F1C1ACEE9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372AB-4391-C54B-960C-DF12F276E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37BC20-F178-134C-9AA4-2A7897517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B1FC342-95CF-F0E3-285A-63181B05AA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" y="0"/>
            <a:ext cx="9140027" cy="116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nstga_vrt_CMYK_gld_wht_rev.eps">
            <a:extLst>
              <a:ext uri="{FF2B5EF4-FFF2-40B4-BE49-F238E27FC236}">
                <a16:creationId xmlns:a16="http://schemas.microsoft.com/office/drawing/2014/main" id="{561895E2-DD8C-B194-0013-8D9C5A31990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-36513"/>
            <a:ext cx="15335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49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5" name="Rectangle 1537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6" name="Rectangle 1537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72663" y="640080"/>
            <a:ext cx="2744435" cy="292608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PROJECT STATUS REPORT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72663" y="3578084"/>
            <a:ext cx="2744435" cy="2639835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rgbClr val="FFFFFF"/>
                </a:solidFill>
                <a:latin typeface="Century Gothic" panose="020B0502020202020204" pitchFamily="34" charset="0"/>
              </a:rPr>
              <a:t>Global Treps Project</a:t>
            </a:r>
          </a:p>
        </p:txBody>
      </p:sp>
      <p:sp>
        <p:nvSpPr>
          <p:cNvPr id="15377" name="Rectangle 15376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5D427A-1D74-1741-D33C-F549F0108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05867"/>
              </p:ext>
            </p:extLst>
          </p:nvPr>
        </p:nvGraphicFramePr>
        <p:xfrm>
          <a:off x="475499" y="1104898"/>
          <a:ext cx="4706751" cy="464820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59002">
                  <a:extLst>
                    <a:ext uri="{9D8B030D-6E8A-4147-A177-3AD203B41FA5}">
                      <a16:colId xmlns:a16="http://schemas.microsoft.com/office/drawing/2014/main" val="1531615838"/>
                    </a:ext>
                  </a:extLst>
                </a:gridCol>
                <a:gridCol w="2447749">
                  <a:extLst>
                    <a:ext uri="{9D8B030D-6E8A-4147-A177-3AD203B41FA5}">
                      <a16:colId xmlns:a16="http://schemas.microsoft.com/office/drawing/2014/main" val="947185427"/>
                    </a:ext>
                  </a:extLst>
                </a:gridCol>
              </a:tblGrid>
              <a:tr h="8509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600" b="0" u="none" strike="noStrike">
                          <a:solidFill>
                            <a:schemeClr val="accent6"/>
                          </a:solidFill>
                          <a:effectLst/>
                        </a:rPr>
                        <a:t>PROJECT SPONSOR</a:t>
                      </a:r>
                      <a:endParaRPr lang="en-US" sz="2600" b="0" i="0" u="none" strike="noStrike">
                        <a:solidFill>
                          <a:schemeClr val="accent6"/>
                        </a:solidFill>
                        <a:effectLst/>
                        <a:latin typeface="+mn-lt"/>
                      </a:endParaRPr>
                    </a:p>
                  </a:txBody>
                  <a:tcPr marL="23535" marR="282425" marT="235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u="none" strike="noStrike">
                          <a:solidFill>
                            <a:schemeClr val="tx1"/>
                          </a:solidFill>
                          <a:effectLst/>
                        </a:rPr>
                        <a:t>SUE HAGEL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2425" marR="23535" marT="23535" marB="0" anchor="ctr"/>
                </a:tc>
                <a:extLst>
                  <a:ext uri="{0D108BD9-81ED-4DB2-BD59-A6C34878D82A}">
                    <a16:rowId xmlns:a16="http://schemas.microsoft.com/office/drawing/2014/main" val="2508332055"/>
                  </a:ext>
                </a:extLst>
              </a:tr>
              <a:tr h="8509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600" b="0" u="none" strike="noStrike">
                          <a:solidFill>
                            <a:schemeClr val="accent2"/>
                          </a:solidFill>
                          <a:effectLst/>
                        </a:rPr>
                        <a:t>PERIOD COVERED</a:t>
                      </a:r>
                      <a:endParaRPr lang="en-US" sz="2600" b="0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23535" marR="282425" marT="235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u="none" strike="noStrike">
                          <a:solidFill>
                            <a:schemeClr val="tx1"/>
                          </a:solidFill>
                          <a:effectLst/>
                        </a:rPr>
                        <a:t>6 Months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2425" marR="23535" marT="23535" marB="0" anchor="ctr"/>
                </a:tc>
                <a:extLst>
                  <a:ext uri="{0D108BD9-81ED-4DB2-BD59-A6C34878D82A}">
                    <a16:rowId xmlns:a16="http://schemas.microsoft.com/office/drawing/2014/main" val="3196125378"/>
                  </a:ext>
                </a:extLst>
              </a:tr>
              <a:tr h="8509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600" b="0" u="none" strike="noStrike">
                          <a:solidFill>
                            <a:schemeClr val="accent2"/>
                          </a:solidFill>
                          <a:effectLst/>
                        </a:rPr>
                        <a:t>PROJECT CODE</a:t>
                      </a:r>
                      <a:endParaRPr lang="en-US" sz="2600" b="0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23535" marR="282425" marT="235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u="none" strike="noStrike">
                          <a:solidFill>
                            <a:schemeClr val="tx1"/>
                          </a:solidFill>
                          <a:effectLst/>
                        </a:rPr>
                        <a:t>MGMT866 GROUP 2 P3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2425" marR="23535" marT="23535" marB="0" anchor="ctr"/>
                </a:tc>
                <a:extLst>
                  <a:ext uri="{0D108BD9-81ED-4DB2-BD59-A6C34878D82A}">
                    <a16:rowId xmlns:a16="http://schemas.microsoft.com/office/drawing/2014/main" val="1107351565"/>
                  </a:ext>
                </a:extLst>
              </a:tr>
              <a:tr h="12442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600" b="0" u="none" strike="noStrike">
                          <a:solidFill>
                            <a:schemeClr val="accent2"/>
                          </a:solidFill>
                          <a:effectLst/>
                        </a:rPr>
                        <a:t>PROJECT START DATE</a:t>
                      </a:r>
                      <a:endParaRPr lang="en-US" sz="2600" b="0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23535" marR="282425" marT="2353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u="none" strike="noStrike">
                          <a:solidFill>
                            <a:schemeClr val="tx1"/>
                          </a:solidFill>
                          <a:effectLst/>
                        </a:rPr>
                        <a:t>11/15/2023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2425" marR="23535" marT="23535" marB="0" anchor="ctr"/>
                </a:tc>
                <a:extLst>
                  <a:ext uri="{0D108BD9-81ED-4DB2-BD59-A6C34878D82A}">
                    <a16:rowId xmlns:a16="http://schemas.microsoft.com/office/drawing/2014/main" val="3618879638"/>
                  </a:ext>
                </a:extLst>
              </a:tr>
              <a:tr h="8509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600" b="0" u="none" strike="noStrike">
                          <a:solidFill>
                            <a:schemeClr val="accent2"/>
                          </a:solidFill>
                          <a:effectLst/>
                        </a:rPr>
                        <a:t>PROJECT DUE DATE</a:t>
                      </a:r>
                      <a:endParaRPr lang="en-US" sz="2600" b="0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23535" marR="282425" marT="2353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u="none" strike="noStrike">
                          <a:solidFill>
                            <a:schemeClr val="tx1"/>
                          </a:solidFill>
                          <a:effectLst/>
                        </a:rPr>
                        <a:t>11/29/2023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2425" marR="23535" marT="23535" marB="0" anchor="ctr"/>
                </a:tc>
                <a:extLst>
                  <a:ext uri="{0D108BD9-81ED-4DB2-BD59-A6C34878D82A}">
                    <a16:rowId xmlns:a16="http://schemas.microsoft.com/office/drawing/2014/main" val="2902156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FA0B5B-6ADF-1937-AE1D-CCBE736382B9}"/>
              </a:ext>
            </a:extLst>
          </p:cNvPr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-50">
                <a:ln w="3175" cmpd="sng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F8742B-646F-460E-ABA3-7482C1E67D90}"/>
              </a:ext>
            </a:extLst>
          </p:cNvPr>
          <p:cNvGrpSpPr/>
          <p:nvPr/>
        </p:nvGrpSpPr>
        <p:grpSpPr>
          <a:xfrm>
            <a:off x="822722" y="2470877"/>
            <a:ext cx="7543799" cy="3041355"/>
            <a:chOff x="579318" y="1395743"/>
            <a:chExt cx="11112282" cy="44800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4D29D8-533B-44A6-8DD3-23AC39A0FE8E}"/>
                </a:ext>
              </a:extLst>
            </p:cNvPr>
            <p:cNvGrpSpPr/>
            <p:nvPr/>
          </p:nvGrpSpPr>
          <p:grpSpPr>
            <a:xfrm>
              <a:off x="1613773" y="1809719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352059-6A46-40FB-9490-6CAE88F62645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904962-4DFE-48F5-BD83-4F3D88630256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475923-E81C-4EF7-AB6F-0EBD328E6E97}"/>
                </a:ext>
              </a:extLst>
            </p:cNvPr>
            <p:cNvSpPr/>
            <p:nvPr/>
          </p:nvSpPr>
          <p:spPr>
            <a:xfrm>
              <a:off x="1400400" y="1485743"/>
              <a:ext cx="4500000" cy="900000"/>
            </a:xfrm>
            <a:prstGeom prst="roundRect">
              <a:avLst>
                <a:gd name="adj" fmla="val 7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A6340E-B56E-4F1D-99A1-DC8F0AA38612}"/>
                </a:ext>
              </a:extLst>
            </p:cNvPr>
            <p:cNvSpPr/>
            <p:nvPr/>
          </p:nvSpPr>
          <p:spPr>
            <a:xfrm>
              <a:off x="1400400" y="1485743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82">
                <a:spcAft>
                  <a:spcPts val="545"/>
                </a:spcAft>
              </a:pPr>
              <a:r>
                <a:rPr lang="en-US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Project Status Report</a:t>
              </a:r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BFD513-CAF6-4727-B7FD-9C7120583BDB}"/>
                </a:ext>
              </a:extLst>
            </p:cNvPr>
            <p:cNvGrpSpPr/>
            <p:nvPr/>
          </p:nvGrpSpPr>
          <p:grpSpPr>
            <a:xfrm>
              <a:off x="1613773" y="3509747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BA3F51-4697-40CD-9035-9A632213D371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4679E3-62D3-4182-860F-ABA733B73333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2806D8E-38B5-400B-AEB1-AEC793442F3D}"/>
                </a:ext>
              </a:extLst>
            </p:cNvPr>
            <p:cNvSpPr/>
            <p:nvPr/>
          </p:nvSpPr>
          <p:spPr>
            <a:xfrm>
              <a:off x="1400400" y="3185771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2A662-C606-4986-ACA3-5376DE5A9534}"/>
                </a:ext>
              </a:extLst>
            </p:cNvPr>
            <p:cNvSpPr/>
            <p:nvPr/>
          </p:nvSpPr>
          <p:spPr>
            <a:xfrm>
              <a:off x="1400400" y="3185771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379E6B-E79F-4316-AE9D-19B559C51AE8}"/>
                </a:ext>
              </a:extLst>
            </p:cNvPr>
            <p:cNvGrpSpPr/>
            <p:nvPr/>
          </p:nvGrpSpPr>
          <p:grpSpPr>
            <a:xfrm>
              <a:off x="1613773" y="5209775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A6772A-0A35-4012-B322-FAB0DD988E51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85EA684-4DE2-49DF-BD8E-459C0BBFAABB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60E8206-F876-4798-82B5-5CDC2202FECB}"/>
                </a:ext>
              </a:extLst>
            </p:cNvPr>
            <p:cNvSpPr/>
            <p:nvPr/>
          </p:nvSpPr>
          <p:spPr>
            <a:xfrm>
              <a:off x="1400400" y="4885799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934A841-B502-46C1-B942-A60BBFA284E9}"/>
                </a:ext>
              </a:extLst>
            </p:cNvPr>
            <p:cNvSpPr/>
            <p:nvPr/>
          </p:nvSpPr>
          <p:spPr>
            <a:xfrm>
              <a:off x="1400400" y="4885799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2C25EF-1A57-49F9-B1D1-C8FC9BF46723}"/>
                </a:ext>
              </a:extLst>
            </p:cNvPr>
            <p:cNvGrpSpPr/>
            <p:nvPr/>
          </p:nvGrpSpPr>
          <p:grpSpPr>
            <a:xfrm>
              <a:off x="7404973" y="1809719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549409E-A19A-441C-AC41-900BFF6F424C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1D2191-BFED-440E-AE61-721A728A77C9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3297ED6-AB0E-4274-8F5B-55AA90E43D76}"/>
                </a:ext>
              </a:extLst>
            </p:cNvPr>
            <p:cNvSpPr/>
            <p:nvPr/>
          </p:nvSpPr>
          <p:spPr>
            <a:xfrm>
              <a:off x="7191600" y="1485743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0EDEFF6-09DD-4551-BEF4-4BCD54EDED86}"/>
                </a:ext>
              </a:extLst>
            </p:cNvPr>
            <p:cNvSpPr/>
            <p:nvPr/>
          </p:nvSpPr>
          <p:spPr>
            <a:xfrm>
              <a:off x="7191600" y="1485743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F64E28-597D-4B01-AE65-9343772E9D41}"/>
                </a:ext>
              </a:extLst>
            </p:cNvPr>
            <p:cNvGrpSpPr/>
            <p:nvPr/>
          </p:nvGrpSpPr>
          <p:grpSpPr>
            <a:xfrm>
              <a:off x="7404973" y="3509747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D113B7C-1FE2-456E-9DB8-5C143A5C813D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741F00A-E9B8-4CDD-AACC-45A7E740675D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1ACC0C6-0046-4313-A763-8A346E843F97}"/>
                </a:ext>
              </a:extLst>
            </p:cNvPr>
            <p:cNvSpPr/>
            <p:nvPr/>
          </p:nvSpPr>
          <p:spPr>
            <a:xfrm>
              <a:off x="7191600" y="3185771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63AD738-4347-4EE3-800A-92734A84D8A2}"/>
                </a:ext>
              </a:extLst>
            </p:cNvPr>
            <p:cNvSpPr/>
            <p:nvPr/>
          </p:nvSpPr>
          <p:spPr>
            <a:xfrm>
              <a:off x="7191600" y="3185771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37E0A09-4B54-490A-B191-96908ECEDA08}"/>
                </a:ext>
              </a:extLst>
            </p:cNvPr>
            <p:cNvGrpSpPr/>
            <p:nvPr/>
          </p:nvGrpSpPr>
          <p:grpSpPr>
            <a:xfrm>
              <a:off x="7404973" y="5209775"/>
              <a:ext cx="3893254" cy="494946"/>
              <a:chOff x="5471478" y="1918001"/>
              <a:chExt cx="3893254" cy="494946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917779-2B7B-46C4-9E7F-E07F9BC04668}"/>
                  </a:ext>
                </a:extLst>
              </p:cNvPr>
              <p:cNvSpPr/>
              <p:nvPr/>
            </p:nvSpPr>
            <p:spPr>
              <a:xfrm rot="21381191" flipH="1">
                <a:off x="5471478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5BE091-7DAD-42B4-B86E-B48913ED1B1D}"/>
                  </a:ext>
                </a:extLst>
              </p:cNvPr>
              <p:cNvSpPr/>
              <p:nvPr/>
            </p:nvSpPr>
            <p:spPr>
              <a:xfrm rot="218809">
                <a:off x="8115691" y="1918001"/>
                <a:ext cx="1249041" cy="4949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126399C-D4EF-42FA-8E18-2176F1FB5790}"/>
                </a:ext>
              </a:extLst>
            </p:cNvPr>
            <p:cNvSpPr/>
            <p:nvPr/>
          </p:nvSpPr>
          <p:spPr>
            <a:xfrm>
              <a:off x="7191600" y="4885799"/>
              <a:ext cx="4500000" cy="900000"/>
            </a:xfrm>
            <a:prstGeom prst="roundRect">
              <a:avLst>
                <a:gd name="adj" fmla="val 7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35BE5BD-5966-407B-A3AD-97642FA5AEDA}"/>
                </a:ext>
              </a:extLst>
            </p:cNvPr>
            <p:cNvSpPr/>
            <p:nvPr/>
          </p:nvSpPr>
          <p:spPr>
            <a:xfrm>
              <a:off x="7191600" y="4885799"/>
              <a:ext cx="4320000" cy="900000"/>
            </a:xfrm>
            <a:prstGeom prst="roundRect">
              <a:avLst>
                <a:gd name="adj" fmla="val 65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96EE7C9-3BEC-446E-8FAB-EB52C8A6CE20}"/>
                </a:ext>
              </a:extLst>
            </p:cNvPr>
            <p:cNvGrpSpPr/>
            <p:nvPr/>
          </p:nvGrpSpPr>
          <p:grpSpPr>
            <a:xfrm>
              <a:off x="579318" y="1395743"/>
              <a:ext cx="1080000" cy="1080000"/>
              <a:chOff x="4268940" y="4514846"/>
              <a:chExt cx="1322120" cy="1322120"/>
            </a:xfrm>
          </p:grpSpPr>
          <p:sp>
            <p:nvSpPr>
              <p:cNvPr id="64" name="Oval 24">
                <a:extLst>
                  <a:ext uri="{FF2B5EF4-FFF2-40B4-BE49-F238E27FC236}">
                    <a16:creationId xmlns:a16="http://schemas.microsoft.com/office/drawing/2014/main" id="{0B2F14C3-4388-4033-8D25-7B796E44C730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Oval 25">
                <a:extLst>
                  <a:ext uri="{FF2B5EF4-FFF2-40B4-BE49-F238E27FC236}">
                    <a16:creationId xmlns:a16="http://schemas.microsoft.com/office/drawing/2014/main" id="{97BA6936-9EDB-4BA3-AC70-724ED1A1C75D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1AD70CEF-3DFB-4637-8B2E-91FDFCDD096F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40E371D-9BD9-402E-8A70-AF80087F6843}"/>
                </a:ext>
              </a:extLst>
            </p:cNvPr>
            <p:cNvGrpSpPr/>
            <p:nvPr/>
          </p:nvGrpSpPr>
          <p:grpSpPr>
            <a:xfrm>
              <a:off x="6347722" y="1395743"/>
              <a:ext cx="1080000" cy="1080000"/>
              <a:chOff x="4268940" y="4514846"/>
              <a:chExt cx="1322120" cy="1322120"/>
            </a:xfrm>
          </p:grpSpPr>
          <p:sp>
            <p:nvSpPr>
              <p:cNvPr id="76" name="Oval 24">
                <a:extLst>
                  <a:ext uri="{FF2B5EF4-FFF2-40B4-BE49-F238E27FC236}">
                    <a16:creationId xmlns:a16="http://schemas.microsoft.com/office/drawing/2014/main" id="{ED08CC75-862F-4D46-9602-F16562248C2B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7" name="Oval 25">
                <a:extLst>
                  <a:ext uri="{FF2B5EF4-FFF2-40B4-BE49-F238E27FC236}">
                    <a16:creationId xmlns:a16="http://schemas.microsoft.com/office/drawing/2014/main" id="{6AAEEEA6-E713-4713-B4EA-06208E135471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8" name="Oval 26">
                <a:extLst>
                  <a:ext uri="{FF2B5EF4-FFF2-40B4-BE49-F238E27FC236}">
                    <a16:creationId xmlns:a16="http://schemas.microsoft.com/office/drawing/2014/main" id="{4F7FE8A1-E82F-432D-92FC-A6108843C9A4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D5987C5-77BE-40AE-9DA4-3A832C7CA447}"/>
                </a:ext>
              </a:extLst>
            </p:cNvPr>
            <p:cNvGrpSpPr/>
            <p:nvPr/>
          </p:nvGrpSpPr>
          <p:grpSpPr>
            <a:xfrm>
              <a:off x="6347722" y="3095771"/>
              <a:ext cx="1080000" cy="1080000"/>
              <a:chOff x="4268940" y="4514846"/>
              <a:chExt cx="1322120" cy="1322120"/>
            </a:xfrm>
          </p:grpSpPr>
          <p:sp>
            <p:nvSpPr>
              <p:cNvPr id="80" name="Oval 24">
                <a:extLst>
                  <a:ext uri="{FF2B5EF4-FFF2-40B4-BE49-F238E27FC236}">
                    <a16:creationId xmlns:a16="http://schemas.microsoft.com/office/drawing/2014/main" id="{F14EA8C1-56BA-40A1-AB3A-DBF9FB4EB8E6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1" name="Oval 25">
                <a:extLst>
                  <a:ext uri="{FF2B5EF4-FFF2-40B4-BE49-F238E27FC236}">
                    <a16:creationId xmlns:a16="http://schemas.microsoft.com/office/drawing/2014/main" id="{4E983A42-570A-4256-987B-08E1368535CB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2" name="Oval 26">
                <a:extLst>
                  <a:ext uri="{FF2B5EF4-FFF2-40B4-BE49-F238E27FC236}">
                    <a16:creationId xmlns:a16="http://schemas.microsoft.com/office/drawing/2014/main" id="{D1A4301D-8186-4769-BE69-00CEAC7C228A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FA122E8-E9D3-4A0E-A1C2-96FBCB337914}"/>
                </a:ext>
              </a:extLst>
            </p:cNvPr>
            <p:cNvGrpSpPr/>
            <p:nvPr/>
          </p:nvGrpSpPr>
          <p:grpSpPr>
            <a:xfrm>
              <a:off x="6347722" y="4795799"/>
              <a:ext cx="1080000" cy="1080000"/>
              <a:chOff x="4268940" y="4514846"/>
              <a:chExt cx="1322120" cy="1322120"/>
            </a:xfrm>
          </p:grpSpPr>
          <p:sp>
            <p:nvSpPr>
              <p:cNvPr id="84" name="Oval 24">
                <a:extLst>
                  <a:ext uri="{FF2B5EF4-FFF2-40B4-BE49-F238E27FC236}">
                    <a16:creationId xmlns:a16="http://schemas.microsoft.com/office/drawing/2014/main" id="{00FDCC5B-347E-4CBD-9048-DF5CE6E02167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5" name="Oval 25">
                <a:extLst>
                  <a:ext uri="{FF2B5EF4-FFF2-40B4-BE49-F238E27FC236}">
                    <a16:creationId xmlns:a16="http://schemas.microsoft.com/office/drawing/2014/main" id="{07329A2F-D376-4C31-8CD7-FA37432C298B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2D8CFF65-B8B6-4124-AC64-799A1F4B6A8C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C2F320-713E-474F-B315-1A7A7F561FC4}"/>
                </a:ext>
              </a:extLst>
            </p:cNvPr>
            <p:cNvGrpSpPr/>
            <p:nvPr/>
          </p:nvGrpSpPr>
          <p:grpSpPr>
            <a:xfrm>
              <a:off x="579318" y="3095771"/>
              <a:ext cx="1080000" cy="1080000"/>
              <a:chOff x="4268940" y="4514846"/>
              <a:chExt cx="1322120" cy="1322120"/>
            </a:xfrm>
          </p:grpSpPr>
          <p:sp>
            <p:nvSpPr>
              <p:cNvPr id="68" name="Oval 24">
                <a:extLst>
                  <a:ext uri="{FF2B5EF4-FFF2-40B4-BE49-F238E27FC236}">
                    <a16:creationId xmlns:a16="http://schemas.microsoft.com/office/drawing/2014/main" id="{BFECF151-C9AF-49CA-9A22-96DD4E57B12D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Oval 25">
                <a:extLst>
                  <a:ext uri="{FF2B5EF4-FFF2-40B4-BE49-F238E27FC236}">
                    <a16:creationId xmlns:a16="http://schemas.microsoft.com/office/drawing/2014/main" id="{A5F14C8B-7C69-4D83-80EC-601B097C68ED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8E87AE5E-4D09-4915-BEF8-7F3F6E21A619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5BAD4E-65B9-44F8-A93C-EAA6E2130E75}"/>
                </a:ext>
              </a:extLst>
            </p:cNvPr>
            <p:cNvGrpSpPr/>
            <p:nvPr/>
          </p:nvGrpSpPr>
          <p:grpSpPr>
            <a:xfrm>
              <a:off x="579318" y="4795799"/>
              <a:ext cx="1080000" cy="1080000"/>
              <a:chOff x="4268940" y="4514846"/>
              <a:chExt cx="1322120" cy="1322120"/>
            </a:xfrm>
          </p:grpSpPr>
          <p:sp>
            <p:nvSpPr>
              <p:cNvPr id="72" name="Oval 24">
                <a:extLst>
                  <a:ext uri="{FF2B5EF4-FFF2-40B4-BE49-F238E27FC236}">
                    <a16:creationId xmlns:a16="http://schemas.microsoft.com/office/drawing/2014/main" id="{1F60EF41-18A5-420B-843B-CB9DF4777E5E}"/>
                  </a:ext>
                </a:extLst>
              </p:cNvPr>
              <p:cNvSpPr/>
              <p:nvPr/>
            </p:nvSpPr>
            <p:spPr>
              <a:xfrm>
                <a:off x="4268940" y="4514846"/>
                <a:ext cx="1322120" cy="132212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3" name="Oval 25">
                <a:extLst>
                  <a:ext uri="{FF2B5EF4-FFF2-40B4-BE49-F238E27FC236}">
                    <a16:creationId xmlns:a16="http://schemas.microsoft.com/office/drawing/2014/main" id="{9A718C93-563D-4467-819F-52C59C90374E}"/>
                  </a:ext>
                </a:extLst>
              </p:cNvPr>
              <p:cNvSpPr/>
              <p:nvPr/>
            </p:nvSpPr>
            <p:spPr>
              <a:xfrm>
                <a:off x="4386003" y="4631909"/>
                <a:ext cx="1087995" cy="10879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4" name="Oval 26">
                <a:extLst>
                  <a:ext uri="{FF2B5EF4-FFF2-40B4-BE49-F238E27FC236}">
                    <a16:creationId xmlns:a16="http://schemas.microsoft.com/office/drawing/2014/main" id="{52FE9CFB-C469-4DC0-B2C2-141DC859BAAA}"/>
                  </a:ext>
                </a:extLst>
              </p:cNvPr>
              <p:cNvSpPr/>
              <p:nvPr/>
            </p:nvSpPr>
            <p:spPr>
              <a:xfrm>
                <a:off x="4462457" y="4708363"/>
                <a:ext cx="935087" cy="935086"/>
              </a:xfrm>
              <a:prstGeom prst="roundRect">
                <a:avLst/>
              </a:prstGeom>
              <a:noFill/>
              <a:ln w="28575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0D88AA-AC71-49D5-8983-47A79CACE83A}"/>
                </a:ext>
              </a:extLst>
            </p:cNvPr>
            <p:cNvSpPr/>
            <p:nvPr/>
          </p:nvSpPr>
          <p:spPr>
            <a:xfrm>
              <a:off x="2197541" y="1527939"/>
              <a:ext cx="272572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sz="1050" b="1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DC9565-3E42-4706-A867-788D174F9EE1}"/>
                </a:ext>
              </a:extLst>
            </p:cNvPr>
            <p:cNvSpPr txBox="1"/>
            <p:nvPr/>
          </p:nvSpPr>
          <p:spPr>
            <a:xfrm>
              <a:off x="799359" y="1658744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01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73DF833-6FF7-4937-816C-3CAFD37DA781}"/>
                </a:ext>
              </a:extLst>
            </p:cNvPr>
            <p:cNvSpPr/>
            <p:nvPr/>
          </p:nvSpPr>
          <p:spPr>
            <a:xfrm>
              <a:off x="1946018" y="3227966"/>
              <a:ext cx="3376642" cy="861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Project Alignment &amp; Sponsor Approval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ABBEBA6-A148-42E6-8A61-2862FB27FDA4}"/>
                </a:ext>
              </a:extLst>
            </p:cNvPr>
            <p:cNvSpPr txBox="1"/>
            <p:nvPr/>
          </p:nvSpPr>
          <p:spPr>
            <a:xfrm>
              <a:off x="799359" y="3358772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02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CC83AA2-B351-40F5-8F63-87058E3F8D23}"/>
                </a:ext>
              </a:extLst>
            </p:cNvPr>
            <p:cNvSpPr/>
            <p:nvPr/>
          </p:nvSpPr>
          <p:spPr>
            <a:xfrm>
              <a:off x="2197542" y="4927996"/>
              <a:ext cx="2725721" cy="861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Communication Management Plan </a:t>
              </a:r>
              <a:endParaRPr lang="en-US" sz="16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020EA0-FCA1-49CF-A9E8-83EC62312495}"/>
                </a:ext>
              </a:extLst>
            </p:cNvPr>
            <p:cNvSpPr txBox="1"/>
            <p:nvPr/>
          </p:nvSpPr>
          <p:spPr>
            <a:xfrm>
              <a:off x="799359" y="5058800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03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F79750-5167-42AE-A4DD-707E2519C9CB}"/>
                </a:ext>
              </a:extLst>
            </p:cNvPr>
            <p:cNvSpPr/>
            <p:nvPr/>
          </p:nvSpPr>
          <p:spPr>
            <a:xfrm>
              <a:off x="7961011" y="1527939"/>
              <a:ext cx="2725721" cy="498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Risk Register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5C8A0C-CAE2-4FE6-8F64-BC552DAD88E4}"/>
                </a:ext>
              </a:extLst>
            </p:cNvPr>
            <p:cNvSpPr txBox="1"/>
            <p:nvPr/>
          </p:nvSpPr>
          <p:spPr>
            <a:xfrm>
              <a:off x="6562831" y="1658744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04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C65E515-E929-4C72-AB96-7224CB047B32}"/>
                </a:ext>
              </a:extLst>
            </p:cNvPr>
            <p:cNvSpPr/>
            <p:nvPr/>
          </p:nvSpPr>
          <p:spPr>
            <a:xfrm>
              <a:off x="7961012" y="3227967"/>
              <a:ext cx="272572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Conclusion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1D359B-79FB-4C37-80AF-DB1426CE6E44}"/>
                </a:ext>
              </a:extLst>
            </p:cNvPr>
            <p:cNvSpPr txBox="1"/>
            <p:nvPr/>
          </p:nvSpPr>
          <p:spPr>
            <a:xfrm>
              <a:off x="6562831" y="3358772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05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E3181D3-77FA-487A-8C17-B7E6F8374A6C}"/>
                </a:ext>
              </a:extLst>
            </p:cNvPr>
            <p:cNvSpPr/>
            <p:nvPr/>
          </p:nvSpPr>
          <p:spPr>
            <a:xfrm>
              <a:off x="7961012" y="4927995"/>
              <a:ext cx="272572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06482">
                <a:spcBef>
                  <a:spcPts val="399"/>
                </a:spcBef>
              </a:pPr>
              <a:r>
                <a:rPr lang="en-US"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Further Steps</a:t>
              </a:r>
              <a:endParaRPr lang="en-US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925302-E41B-48A2-AA2D-E52E7E0FD7B5}"/>
                </a:ext>
              </a:extLst>
            </p:cNvPr>
            <p:cNvSpPr txBox="1"/>
            <p:nvPr/>
          </p:nvSpPr>
          <p:spPr>
            <a:xfrm>
              <a:off x="6562831" y="5058800"/>
              <a:ext cx="6993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6482">
                <a:spcAft>
                  <a:spcPts val="545"/>
                </a:spcAft>
              </a:pPr>
              <a:r>
                <a:rPr lang="en-US" sz="2001" b="1" kern="1200">
                  <a:solidFill>
                    <a:schemeClr val="tx1"/>
                  </a:solidFill>
                  <a:latin typeface="Georgia Pro Cond" panose="02040506050405020303" pitchFamily="18" charset="0"/>
                  <a:ea typeface="+mn-ea"/>
                  <a:cs typeface="+mn-cs"/>
                </a:rPr>
                <a:t>06</a:t>
              </a:r>
              <a:endParaRPr lang="en-IN" sz="2250" b="1">
                <a:latin typeface="Georgia Pro Cond" panose="02040506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7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15E9-E855-EF47-EF65-F5749488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19200"/>
            <a:ext cx="8229600" cy="563563"/>
          </a:xfrm>
        </p:spPr>
        <p:txBody>
          <a:bodyPr/>
          <a:lstStyle/>
          <a:p>
            <a:r>
              <a:rPr lang="en-US" sz="2800" b="1" dirty="0">
                <a:solidFill>
                  <a:srgbClr val="FF3399"/>
                </a:solidFill>
              </a:rPr>
              <a:t>PROJECT STATUS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DB3269-ACA5-119F-6BBE-169064CD9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568885"/>
              </p:ext>
            </p:extLst>
          </p:nvPr>
        </p:nvGraphicFramePr>
        <p:xfrm>
          <a:off x="152400" y="2765241"/>
          <a:ext cx="8610600" cy="3975583"/>
        </p:xfrm>
        <a:graphic>
          <a:graphicData uri="http://schemas.openxmlformats.org/drawingml/2006/table">
            <a:tbl>
              <a:tblPr firstRow="1" firstCol="1" bandRow="1"/>
              <a:tblGrid>
                <a:gridCol w="1960924">
                  <a:extLst>
                    <a:ext uri="{9D8B030D-6E8A-4147-A177-3AD203B41FA5}">
                      <a16:colId xmlns:a16="http://schemas.microsoft.com/office/drawing/2014/main" val="3203411056"/>
                    </a:ext>
                  </a:extLst>
                </a:gridCol>
                <a:gridCol w="3165952">
                  <a:extLst>
                    <a:ext uri="{9D8B030D-6E8A-4147-A177-3AD203B41FA5}">
                      <a16:colId xmlns:a16="http://schemas.microsoft.com/office/drawing/2014/main" val="108031654"/>
                    </a:ext>
                  </a:extLst>
                </a:gridCol>
                <a:gridCol w="1553552">
                  <a:extLst>
                    <a:ext uri="{9D8B030D-6E8A-4147-A177-3AD203B41FA5}">
                      <a16:colId xmlns:a16="http://schemas.microsoft.com/office/drawing/2014/main" val="4115386033"/>
                    </a:ext>
                  </a:extLst>
                </a:gridCol>
                <a:gridCol w="1930172">
                  <a:extLst>
                    <a:ext uri="{9D8B030D-6E8A-4147-A177-3AD203B41FA5}">
                      <a16:colId xmlns:a16="http://schemas.microsoft.com/office/drawing/2014/main" val="2088785402"/>
                    </a:ext>
                  </a:extLst>
                </a:gridCol>
              </a:tblGrid>
              <a:tr h="224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COMPONENT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STATUS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MEMBER / TEAM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NOTES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36365"/>
                  </a:ext>
                </a:extLst>
              </a:tr>
              <a:tr h="598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Charter and Pledge Form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Subin Varughese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 a team we pledge to work together, communicate openly, and respect each other’s differences. 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17933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RACI Matrix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Deepthi Muraleedharan &amp; Subin Varughese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82917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Communication Management Plan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Deepthi Muraleedharan &amp; Subin Varughese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81765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Risk Register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Chetna Chander &amp; Agam Shah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10706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Probability/Impact Matrix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Chetna Chander &amp; Agam Shah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17551"/>
                  </a:ext>
                </a:extLst>
              </a:tr>
              <a:tr h="598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Meeting Minutes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UP-TO-DATE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Subin Varughese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Keep updated through meetings throughout the duration of the project for deliverables status.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19343"/>
                  </a:ext>
                </a:extLst>
              </a:tr>
              <a:tr h="336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Power Point Slide Deck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 PROGRESS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sponsor approval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60996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Responsibility and Tracking Worksheet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Waiting for the completion of deliverables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2847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92E4ED-000D-3759-3202-047E6E434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6954"/>
              </p:ext>
            </p:extLst>
          </p:nvPr>
        </p:nvGraphicFramePr>
        <p:xfrm>
          <a:off x="181897" y="1905000"/>
          <a:ext cx="6400800" cy="59981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87203274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4246258481"/>
                    </a:ext>
                  </a:extLst>
                </a:gridCol>
              </a:tblGrid>
              <a:tr h="599819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OVERALL PROJECT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4086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9F39E4C-7C05-5993-35E5-63266AF65C0A}"/>
              </a:ext>
            </a:extLst>
          </p:cNvPr>
          <p:cNvGrpSpPr/>
          <p:nvPr/>
        </p:nvGrpSpPr>
        <p:grpSpPr>
          <a:xfrm>
            <a:off x="4572002" y="1905000"/>
            <a:ext cx="1728466" cy="609600"/>
            <a:chOff x="8339779" y="346394"/>
            <a:chExt cx="1941887" cy="68436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2FBD6C-D1AB-F484-BA5D-5DB203EEEFEA}"/>
                </a:ext>
              </a:extLst>
            </p:cNvPr>
            <p:cNvSpPr txBox="1"/>
            <p:nvPr/>
          </p:nvSpPr>
          <p:spPr>
            <a:xfrm>
              <a:off x="9024142" y="502980"/>
              <a:ext cx="1228309" cy="362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+mn-lt"/>
                </a:rPr>
                <a:t>ON TRACK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42EFD6-20A0-0749-9482-70D962A813DA}"/>
                </a:ext>
              </a:extLst>
            </p:cNvPr>
            <p:cNvGrpSpPr/>
            <p:nvPr/>
          </p:nvGrpSpPr>
          <p:grpSpPr>
            <a:xfrm>
              <a:off x="8339779" y="346394"/>
              <a:ext cx="684363" cy="684363"/>
              <a:chOff x="8339779" y="346394"/>
              <a:chExt cx="684363" cy="684363"/>
            </a:xfrm>
          </p:grpSpPr>
          <p:pic>
            <p:nvPicPr>
              <p:cNvPr id="37" name="Graphic 36" descr="Arrow: Straight outline">
                <a:extLst>
                  <a:ext uri="{FF2B5EF4-FFF2-40B4-BE49-F238E27FC236}">
                    <a16:creationId xmlns:a16="http://schemas.microsoft.com/office/drawing/2014/main" id="{EA88A8E6-9ABD-7AD3-3BE6-4967881B5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8339779" y="355450"/>
                <a:ext cx="618225" cy="618225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D3D0BAB-6B88-6903-4E07-6D432497E72F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298EDA-0F00-4CA5-1A41-B185FF2AFC60}"/>
                </a:ext>
              </a:extLst>
            </p:cNvPr>
            <p:cNvCxnSpPr>
              <a:cxnSpLocks/>
            </p:cNvCxnSpPr>
            <p:nvPr/>
          </p:nvCxnSpPr>
          <p:spPr>
            <a:xfrm>
              <a:off x="8975255" y="845851"/>
              <a:ext cx="1306411" cy="113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B0D009-0675-2262-0ECE-EBAC49F992BC}"/>
              </a:ext>
            </a:extLst>
          </p:cNvPr>
          <p:cNvCxnSpPr>
            <a:cxnSpLocks/>
          </p:cNvCxnSpPr>
          <p:nvPr/>
        </p:nvCxnSpPr>
        <p:spPr>
          <a:xfrm>
            <a:off x="3810000" y="1913067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5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C7B6-1021-E25C-80B5-7B3AF3DD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57200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Risk Register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0BC003-C2D5-0CF2-0635-6504ECF04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350060"/>
              </p:ext>
            </p:extLst>
          </p:nvPr>
        </p:nvGraphicFramePr>
        <p:xfrm>
          <a:off x="904580" y="1828800"/>
          <a:ext cx="7467600" cy="4345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463999403"/>
                    </a:ext>
                  </a:extLst>
                </a:gridCol>
                <a:gridCol w="1594861">
                  <a:extLst>
                    <a:ext uri="{9D8B030D-6E8A-4147-A177-3AD203B41FA5}">
                      <a16:colId xmlns:a16="http://schemas.microsoft.com/office/drawing/2014/main" val="155903717"/>
                    </a:ext>
                  </a:extLst>
                </a:gridCol>
                <a:gridCol w="1493257">
                  <a:extLst>
                    <a:ext uri="{9D8B030D-6E8A-4147-A177-3AD203B41FA5}">
                      <a16:colId xmlns:a16="http://schemas.microsoft.com/office/drawing/2014/main" val="3271535633"/>
                    </a:ext>
                  </a:extLst>
                </a:gridCol>
                <a:gridCol w="1903991">
                  <a:extLst>
                    <a:ext uri="{9D8B030D-6E8A-4147-A177-3AD203B41FA5}">
                      <a16:colId xmlns:a16="http://schemas.microsoft.com/office/drawing/2014/main" val="2651901031"/>
                    </a:ext>
                  </a:extLst>
                </a:gridCol>
                <a:gridCol w="1903991">
                  <a:extLst>
                    <a:ext uri="{9D8B030D-6E8A-4147-A177-3AD203B41FA5}">
                      <a16:colId xmlns:a16="http://schemas.microsoft.com/office/drawing/2014/main" val="2245455890"/>
                    </a:ext>
                  </a:extLst>
                </a:gridCol>
              </a:tblGrid>
              <a:tr h="458553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85687"/>
                  </a:ext>
                </a:extLst>
              </a:tr>
              <a:tr h="37518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Early Completion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Accelerated progress, effective task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Team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IN" sz="14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10398"/>
                  </a:ext>
                </a:extLst>
              </a:tr>
              <a:tr h="45855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Technological Advancement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Adoption of new tools and techniques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Team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Medium</a:t>
                      </a:r>
                      <a:endParaRPr lang="en-IN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48395"/>
                  </a:ext>
                </a:extLst>
              </a:tr>
              <a:tr h="65507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Strategic Partnership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Partnership agreements, joint ventures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 Manager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3358"/>
                  </a:ext>
                </a:extLst>
              </a:tr>
              <a:tr h="65507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Budget Overrun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Changes in scope and additional resource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 Director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0000"/>
                          </a:highlight>
                        </a:rPr>
                        <a:t>High</a:t>
                      </a:r>
                      <a:endParaRPr lang="en-IN" sz="1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12873"/>
                  </a:ext>
                </a:extLst>
              </a:tr>
              <a:tr h="37518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Staff Turnover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Dissatisfaction at work and outside employment opportunities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 Director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348930"/>
                  </a:ext>
                </a:extLst>
              </a:tr>
              <a:tr h="37518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Market competition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Price wars, loss of market share ,Poor consumer feedback and low demand.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Marketing Department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Medium</a:t>
                      </a:r>
                      <a:endParaRPr lang="en-IN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3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03-01DD-FDFF-A4A1-498CAB86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Communication Management Plan</a:t>
            </a:r>
            <a:endParaRPr lang="en-IN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ED8376-956F-B246-B3D6-14A5BE354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9460"/>
              </p:ext>
            </p:extLst>
          </p:nvPr>
        </p:nvGraphicFramePr>
        <p:xfrm>
          <a:off x="822960" y="1981200"/>
          <a:ext cx="7940040" cy="455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32503052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067008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85059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414788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52162812"/>
                    </a:ext>
                  </a:extLst>
                </a:gridCol>
              </a:tblGrid>
              <a:tr h="893311">
                <a:tc>
                  <a:txBody>
                    <a:bodyPr/>
                    <a:lstStyle/>
                    <a:p>
                      <a:r>
                        <a:rPr lang="en-US" dirty="0"/>
                        <a:t>Stakeholders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Method/Format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Due/</a:t>
                      </a:r>
                    </a:p>
                    <a:p>
                      <a:r>
                        <a:rPr lang="en-US" dirty="0"/>
                        <a:t>Frequency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1378"/>
                  </a:ext>
                </a:extLst>
              </a:tr>
              <a:tr h="583630">
                <a:tc>
                  <a:txBody>
                    <a:bodyPr/>
                    <a:lstStyle/>
                    <a:p>
                      <a:r>
                        <a:rPr lang="en-US" dirty="0"/>
                        <a:t>Injured Employee -Ashok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Sympathy and Recovery Wishes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Instant Messaging/Email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Subin Varughese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Monday, 10 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43916"/>
                  </a:ext>
                </a:extLst>
              </a:tr>
              <a:tr h="583630">
                <a:tc>
                  <a:txBody>
                    <a:bodyPr/>
                    <a:lstStyle/>
                    <a:p>
                      <a:r>
                        <a:rPr lang="en-US" dirty="0"/>
                        <a:t>Entire Team - 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Update 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Subin</a:t>
                      </a:r>
                      <a:r>
                        <a:rPr lang="en-US"/>
                        <a:t> Varughese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Tuesday,    8 pm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27117"/>
                  </a:ext>
                </a:extLst>
              </a:tr>
              <a:tr h="583630">
                <a:tc>
                  <a:txBody>
                    <a:bodyPr/>
                    <a:lstStyle/>
                    <a:p>
                      <a:r>
                        <a:rPr lang="en-US" dirty="0"/>
                        <a:t>Entire Team - Announcement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Announcement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Team 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Subin Varughese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Saturday, 12 pm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05755"/>
                  </a:ext>
                </a:extLst>
              </a:tr>
              <a:tr h="583630">
                <a:tc>
                  <a:txBody>
                    <a:bodyPr/>
                    <a:lstStyle/>
                    <a:p>
                      <a:r>
                        <a:rPr lang="en-US" dirty="0"/>
                        <a:t>External Stakeholders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Status Report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Stakeholder Notification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Team Members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 afternoon, 2 pm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1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0819-9EA0-B7A6-E57C-15E0F292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829056"/>
            <a:ext cx="7543800" cy="1609344"/>
          </a:xfrm>
        </p:spPr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E3CF1A8-E327-CEAE-69FC-B74B5C159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4541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D9DDF6-3EB1-6756-89CE-41586CCFC762}"/>
              </a:ext>
            </a:extLst>
          </p:cNvPr>
          <p:cNvSpPr txBox="1"/>
          <p:nvPr/>
        </p:nvSpPr>
        <p:spPr>
          <a:xfrm>
            <a:off x="5029200" y="4028513"/>
            <a:ext cx="1371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RISK REGISTER AND COMMUNICATION MANAGEMENT PLAN GUIDES US THROUGH THE COMPLEXITY OF THE PROJECT APPROVED BY THE SPONSOR.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4724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8DC2-09D1-5A05-5A7F-06B1191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36919"/>
            <a:ext cx="7772400" cy="1609344"/>
          </a:xfrm>
        </p:spPr>
        <p:txBody>
          <a:bodyPr/>
          <a:lstStyle/>
          <a:p>
            <a:r>
              <a:rPr lang="en-US" dirty="0"/>
              <a:t>Further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6995E-BD3B-03AB-7C37-DB7A5F2B6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6336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34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28B40187-21B7-8B69-9AC1-5786F807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11000" r="-1" b="-1"/>
          <a:stretch/>
        </p:blipFill>
        <p:spPr>
          <a:xfrm>
            <a:off x="20" y="10"/>
            <a:ext cx="9143980" cy="685799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329C-6F38-8873-A60B-9FD6E55E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/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43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499</Words>
  <Application>Microsoft Office PowerPoint</Application>
  <PresentationFormat>On-screen Show (4:3)</PresentationFormat>
  <Paragraphs>143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Georgia</vt:lpstr>
      <vt:lpstr>Georgia Pro Cond</vt:lpstr>
      <vt:lpstr>Retrospect</vt:lpstr>
      <vt:lpstr>PROJECT STATUS REPORT </vt:lpstr>
      <vt:lpstr>PowerPoint Presentation</vt:lpstr>
      <vt:lpstr>PROJECT STATUS REPORT</vt:lpstr>
      <vt:lpstr>Risk Register</vt:lpstr>
      <vt:lpstr>Communication Management Plan</vt:lpstr>
      <vt:lpstr>Conclusion</vt:lpstr>
      <vt:lpstr>Further Steps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Authorized User</dc:creator>
  <cp:lastModifiedBy>Aagam Shah</cp:lastModifiedBy>
  <cp:revision>118</cp:revision>
  <dcterms:created xsi:type="dcterms:W3CDTF">2010-11-05T14:49:01Z</dcterms:created>
  <dcterms:modified xsi:type="dcterms:W3CDTF">2023-11-30T02:57:06Z</dcterms:modified>
</cp:coreProperties>
</file>