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84" r:id="rId4"/>
    <p:sldId id="283" r:id="rId5"/>
    <p:sldId id="266" r:id="rId6"/>
    <p:sldId id="267" r:id="rId7"/>
    <p:sldId id="259" r:id="rId8"/>
    <p:sldId id="261" r:id="rId9"/>
    <p:sldId id="260" r:id="rId10"/>
    <p:sldId id="262" r:id="rId11"/>
    <p:sldId id="263" r:id="rId12"/>
    <p:sldId id="264" r:id="rId13"/>
    <p:sldId id="271" r:id="rId14"/>
    <p:sldId id="276" r:id="rId15"/>
    <p:sldId id="272" r:id="rId16"/>
    <p:sldId id="273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4A76D-DF3C-4443-9D7F-BD304F2CF557}" v="3" dt="2021-12-13T19:16:10.70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80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Bowers" userId="0aaf29144cced4f5" providerId="LiveId" clId="{6A0B9428-0C2B-4E33-9F21-EB75AB23BA95}"/>
    <pc:docChg chg="addSld delSld modSld">
      <pc:chgData name="Jimmy Bowers" userId="0aaf29144cced4f5" providerId="LiveId" clId="{6A0B9428-0C2B-4E33-9F21-EB75AB23BA95}" dt="2021-05-27T13:10:25.304" v="15"/>
      <pc:docMkLst>
        <pc:docMk/>
      </pc:docMkLst>
      <pc:sldChg chg="add del">
        <pc:chgData name="Jimmy Bowers" userId="0aaf29144cced4f5" providerId="LiveId" clId="{6A0B9428-0C2B-4E33-9F21-EB75AB23BA95}" dt="2021-05-27T13:08:49.848" v="1"/>
        <pc:sldMkLst>
          <pc:docMk/>
          <pc:sldMk cId="1602756646" sldId="269"/>
        </pc:sldMkLst>
      </pc:sldChg>
      <pc:sldChg chg="add">
        <pc:chgData name="Jimmy Bowers" userId="0aaf29144cced4f5" providerId="LiveId" clId="{6A0B9428-0C2B-4E33-9F21-EB75AB23BA95}" dt="2021-05-27T13:09:06.384" v="2"/>
        <pc:sldMkLst>
          <pc:docMk/>
          <pc:sldMk cId="4236313390" sldId="269"/>
        </pc:sldMkLst>
      </pc:sldChg>
      <pc:sldChg chg="add">
        <pc:chgData name="Jimmy Bowers" userId="0aaf29144cced4f5" providerId="LiveId" clId="{6A0B9428-0C2B-4E33-9F21-EB75AB23BA95}" dt="2021-05-27T13:09:07.392" v="3"/>
        <pc:sldMkLst>
          <pc:docMk/>
          <pc:sldMk cId="302936814" sldId="270"/>
        </pc:sldMkLst>
      </pc:sldChg>
      <pc:sldChg chg="add">
        <pc:chgData name="Jimmy Bowers" userId="0aaf29144cced4f5" providerId="LiveId" clId="{6A0B9428-0C2B-4E33-9F21-EB75AB23BA95}" dt="2021-05-27T13:09:08.244" v="4"/>
        <pc:sldMkLst>
          <pc:docMk/>
          <pc:sldMk cId="433065199" sldId="271"/>
        </pc:sldMkLst>
      </pc:sldChg>
      <pc:sldChg chg="add">
        <pc:chgData name="Jimmy Bowers" userId="0aaf29144cced4f5" providerId="LiveId" clId="{6A0B9428-0C2B-4E33-9F21-EB75AB23BA95}" dt="2021-05-27T13:09:09.164" v="5"/>
        <pc:sldMkLst>
          <pc:docMk/>
          <pc:sldMk cId="2094405478" sldId="272"/>
        </pc:sldMkLst>
      </pc:sldChg>
      <pc:sldChg chg="add">
        <pc:chgData name="Jimmy Bowers" userId="0aaf29144cced4f5" providerId="LiveId" clId="{6A0B9428-0C2B-4E33-9F21-EB75AB23BA95}" dt="2021-05-27T13:09:38.649" v="6"/>
        <pc:sldMkLst>
          <pc:docMk/>
          <pc:sldMk cId="2271885738" sldId="273"/>
        </pc:sldMkLst>
      </pc:sldChg>
      <pc:sldChg chg="add">
        <pc:chgData name="Jimmy Bowers" userId="0aaf29144cced4f5" providerId="LiveId" clId="{6A0B9428-0C2B-4E33-9F21-EB75AB23BA95}" dt="2021-05-27T13:09:39.786" v="7"/>
        <pc:sldMkLst>
          <pc:docMk/>
          <pc:sldMk cId="3912522568" sldId="274"/>
        </pc:sldMkLst>
      </pc:sldChg>
      <pc:sldChg chg="add">
        <pc:chgData name="Jimmy Bowers" userId="0aaf29144cced4f5" providerId="LiveId" clId="{6A0B9428-0C2B-4E33-9F21-EB75AB23BA95}" dt="2021-05-27T13:09:40.467" v="8"/>
        <pc:sldMkLst>
          <pc:docMk/>
          <pc:sldMk cId="1888229513" sldId="275"/>
        </pc:sldMkLst>
      </pc:sldChg>
      <pc:sldChg chg="add">
        <pc:chgData name="Jimmy Bowers" userId="0aaf29144cced4f5" providerId="LiveId" clId="{6A0B9428-0C2B-4E33-9F21-EB75AB23BA95}" dt="2021-05-27T13:09:41.104" v="9"/>
        <pc:sldMkLst>
          <pc:docMk/>
          <pc:sldMk cId="3596211124" sldId="276"/>
        </pc:sldMkLst>
      </pc:sldChg>
      <pc:sldChg chg="add">
        <pc:chgData name="Jimmy Bowers" userId="0aaf29144cced4f5" providerId="LiveId" clId="{6A0B9428-0C2B-4E33-9F21-EB75AB23BA95}" dt="2021-05-27T13:09:41.758" v="10"/>
        <pc:sldMkLst>
          <pc:docMk/>
          <pc:sldMk cId="1405057301" sldId="277"/>
        </pc:sldMkLst>
      </pc:sldChg>
      <pc:sldChg chg="add">
        <pc:chgData name="Jimmy Bowers" userId="0aaf29144cced4f5" providerId="LiveId" clId="{6A0B9428-0C2B-4E33-9F21-EB75AB23BA95}" dt="2021-05-27T13:09:50.341" v="11"/>
        <pc:sldMkLst>
          <pc:docMk/>
          <pc:sldMk cId="979257996" sldId="278"/>
        </pc:sldMkLst>
      </pc:sldChg>
      <pc:sldChg chg="add">
        <pc:chgData name="Jimmy Bowers" userId="0aaf29144cced4f5" providerId="LiveId" clId="{6A0B9428-0C2B-4E33-9F21-EB75AB23BA95}" dt="2021-05-27T13:09:51.211" v="12"/>
        <pc:sldMkLst>
          <pc:docMk/>
          <pc:sldMk cId="3146612976" sldId="279"/>
        </pc:sldMkLst>
      </pc:sldChg>
      <pc:sldChg chg="add">
        <pc:chgData name="Jimmy Bowers" userId="0aaf29144cced4f5" providerId="LiveId" clId="{6A0B9428-0C2B-4E33-9F21-EB75AB23BA95}" dt="2021-05-27T13:09:51.891" v="13"/>
        <pc:sldMkLst>
          <pc:docMk/>
          <pc:sldMk cId="2724332953" sldId="280"/>
        </pc:sldMkLst>
      </pc:sldChg>
      <pc:sldChg chg="add">
        <pc:chgData name="Jimmy Bowers" userId="0aaf29144cced4f5" providerId="LiveId" clId="{6A0B9428-0C2B-4E33-9F21-EB75AB23BA95}" dt="2021-05-27T13:09:52.759" v="14"/>
        <pc:sldMkLst>
          <pc:docMk/>
          <pc:sldMk cId="317710813" sldId="281"/>
        </pc:sldMkLst>
      </pc:sldChg>
      <pc:sldChg chg="add">
        <pc:chgData name="Jimmy Bowers" userId="0aaf29144cced4f5" providerId="LiveId" clId="{6A0B9428-0C2B-4E33-9F21-EB75AB23BA95}" dt="2021-05-27T13:10:25.304" v="15"/>
        <pc:sldMkLst>
          <pc:docMk/>
          <pc:sldMk cId="1846676418" sldId="282"/>
        </pc:sldMkLst>
      </pc:sldChg>
    </pc:docChg>
  </pc:docChgLst>
  <pc:docChgLst>
    <pc:chgData name="Jimmy Bowers" userId="0aaf29144cced4f5" providerId="LiveId" clId="{F981D826-1208-463B-839E-070DA4CD23B7}"/>
    <pc:docChg chg="addSld modSld">
      <pc:chgData name="Jimmy Bowers" userId="0aaf29144cced4f5" providerId="LiveId" clId="{F981D826-1208-463B-839E-070DA4CD23B7}" dt="2021-09-17T12:06:34.143" v="3"/>
      <pc:docMkLst>
        <pc:docMk/>
      </pc:docMkLst>
      <pc:sldChg chg="add">
        <pc:chgData name="Jimmy Bowers" userId="0aaf29144cced4f5" providerId="LiveId" clId="{F981D826-1208-463B-839E-070DA4CD23B7}" dt="2021-09-17T12:06:29.976" v="0"/>
        <pc:sldMkLst>
          <pc:docMk/>
          <pc:sldMk cId="4152248443" sldId="283"/>
        </pc:sldMkLst>
      </pc:sldChg>
      <pc:sldChg chg="add">
        <pc:chgData name="Jimmy Bowers" userId="0aaf29144cced4f5" providerId="LiveId" clId="{F981D826-1208-463B-839E-070DA4CD23B7}" dt="2021-09-17T12:06:31.989" v="1"/>
        <pc:sldMkLst>
          <pc:docMk/>
          <pc:sldMk cId="1845856755" sldId="284"/>
        </pc:sldMkLst>
      </pc:sldChg>
      <pc:sldChg chg="add">
        <pc:chgData name="Jimmy Bowers" userId="0aaf29144cced4f5" providerId="LiveId" clId="{F981D826-1208-463B-839E-070DA4CD23B7}" dt="2021-09-17T12:06:33.048" v="2"/>
        <pc:sldMkLst>
          <pc:docMk/>
          <pc:sldMk cId="2112081019" sldId="285"/>
        </pc:sldMkLst>
      </pc:sldChg>
      <pc:sldChg chg="add">
        <pc:chgData name="Jimmy Bowers" userId="0aaf29144cced4f5" providerId="LiveId" clId="{F981D826-1208-463B-839E-070DA4CD23B7}" dt="2021-09-17T12:06:34.143" v="3"/>
        <pc:sldMkLst>
          <pc:docMk/>
          <pc:sldMk cId="2047077409" sldId="286"/>
        </pc:sldMkLst>
      </pc:sldChg>
    </pc:docChg>
  </pc:docChgLst>
  <pc:docChgLst>
    <pc:chgData name="Jimmy Bowers" userId="0aaf29144cced4f5" providerId="LiveId" clId="{592C842E-E4D9-40B8-BE74-9D257DEF684D}"/>
    <pc:docChg chg="undo custSel addSld delSld modSld">
      <pc:chgData name="Jimmy Bowers" userId="0aaf29144cced4f5" providerId="LiveId" clId="{592C842E-E4D9-40B8-BE74-9D257DEF684D}" dt="2019-09-12T17:02:41.882" v="920" actId="20577"/>
      <pc:docMkLst>
        <pc:docMk/>
      </pc:docMkLst>
      <pc:sldChg chg="modSp">
        <pc:chgData name="Jimmy Bowers" userId="0aaf29144cced4f5" providerId="LiveId" clId="{592C842E-E4D9-40B8-BE74-9D257DEF684D}" dt="2019-09-12T16:50:54.705" v="139" actId="1076"/>
        <pc:sldMkLst>
          <pc:docMk/>
          <pc:sldMk cId="2998278302" sldId="256"/>
        </pc:sldMkLst>
        <pc:spChg chg="mod">
          <ac:chgData name="Jimmy Bowers" userId="0aaf29144cced4f5" providerId="LiveId" clId="{592C842E-E4D9-40B8-BE74-9D257DEF684D}" dt="2019-09-12T16:50:54.705" v="139" actId="1076"/>
          <ac:spMkLst>
            <pc:docMk/>
            <pc:sldMk cId="2998278302" sldId="256"/>
            <ac:spMk id="4" creationId="{7DCDC190-6BCC-497E-9100-82F36AE4F4C6}"/>
          </ac:spMkLst>
        </pc:spChg>
      </pc:sldChg>
      <pc:sldChg chg="modSp add">
        <pc:chgData name="Jimmy Bowers" userId="0aaf29144cced4f5" providerId="LiveId" clId="{592C842E-E4D9-40B8-BE74-9D257DEF684D}" dt="2019-09-12T17:01:18.122" v="907" actId="20577"/>
        <pc:sldMkLst>
          <pc:docMk/>
          <pc:sldMk cId="2802445846" sldId="257"/>
        </pc:sldMkLst>
        <pc:spChg chg="mod">
          <ac:chgData name="Jimmy Bowers" userId="0aaf29144cced4f5" providerId="LiveId" clId="{592C842E-E4D9-40B8-BE74-9D257DEF684D}" dt="2019-09-12T16:49:36.114" v="70" actId="20577"/>
          <ac:spMkLst>
            <pc:docMk/>
            <pc:sldMk cId="2802445846" sldId="257"/>
            <ac:spMk id="2" creationId="{C6FF249D-6003-4555-8F1C-9091E47EF99C}"/>
          </ac:spMkLst>
        </pc:spChg>
        <pc:spChg chg="mod">
          <ac:chgData name="Jimmy Bowers" userId="0aaf29144cced4f5" providerId="LiveId" clId="{592C842E-E4D9-40B8-BE74-9D257DEF684D}" dt="2019-09-12T17:01:18.122" v="907" actId="20577"/>
          <ac:spMkLst>
            <pc:docMk/>
            <pc:sldMk cId="2802445846" sldId="257"/>
            <ac:spMk id="3" creationId="{47CE52AE-4141-4570-99A0-258185EF6DFA}"/>
          </ac:spMkLst>
        </pc:spChg>
      </pc:sldChg>
      <pc:sldChg chg="addSp modSp add del">
        <pc:chgData name="Jimmy Bowers" userId="0aaf29144cced4f5" providerId="LiveId" clId="{592C842E-E4D9-40B8-BE74-9D257DEF684D}" dt="2019-09-12T16:53:27.563" v="212" actId="2696"/>
        <pc:sldMkLst>
          <pc:docMk/>
          <pc:sldMk cId="1426669685" sldId="258"/>
        </pc:sldMkLst>
        <pc:spChg chg="mod">
          <ac:chgData name="Jimmy Bowers" userId="0aaf29144cced4f5" providerId="LiveId" clId="{592C842E-E4D9-40B8-BE74-9D257DEF684D}" dt="2019-09-12T16:52:27.314" v="183" actId="1076"/>
          <ac:spMkLst>
            <pc:docMk/>
            <pc:sldMk cId="1426669685" sldId="258"/>
            <ac:spMk id="3" creationId="{47CE52AE-4141-4570-99A0-258185EF6DFA}"/>
          </ac:spMkLst>
        </pc:spChg>
        <pc:spChg chg="add mod">
          <ac:chgData name="Jimmy Bowers" userId="0aaf29144cced4f5" providerId="LiveId" clId="{592C842E-E4D9-40B8-BE74-9D257DEF684D}" dt="2019-09-12T16:52:20.358" v="182" actId="20577"/>
          <ac:spMkLst>
            <pc:docMk/>
            <pc:sldMk cId="1426669685" sldId="258"/>
            <ac:spMk id="4" creationId="{AEC68851-C6FE-4B8E-A3E6-4CAFEAC00009}"/>
          </ac:spMkLst>
        </pc:spChg>
      </pc:sldChg>
      <pc:sldChg chg="addSp delSp modSp add">
        <pc:chgData name="Jimmy Bowers" userId="0aaf29144cced4f5" providerId="LiveId" clId="{592C842E-E4D9-40B8-BE74-9D257DEF684D}" dt="2019-09-12T16:58:24.656" v="474" actId="20577"/>
        <pc:sldMkLst>
          <pc:docMk/>
          <pc:sldMk cId="2887736756" sldId="259"/>
        </pc:sldMkLst>
        <pc:spChg chg="add del mod">
          <ac:chgData name="Jimmy Bowers" userId="0aaf29144cced4f5" providerId="LiveId" clId="{592C842E-E4D9-40B8-BE74-9D257DEF684D}" dt="2019-09-12T16:53:03.922" v="186"/>
          <ac:spMkLst>
            <pc:docMk/>
            <pc:sldMk cId="2887736756" sldId="259"/>
            <ac:spMk id="2" creationId="{762AC2E4-45A1-4F2F-8A03-A09DDAD50C3A}"/>
          </ac:spMkLst>
        </pc:spChg>
        <pc:spChg chg="add del mod">
          <ac:chgData name="Jimmy Bowers" userId="0aaf29144cced4f5" providerId="LiveId" clId="{592C842E-E4D9-40B8-BE74-9D257DEF684D}" dt="2019-09-12T16:53:03.922" v="186"/>
          <ac:spMkLst>
            <pc:docMk/>
            <pc:sldMk cId="2887736756" sldId="259"/>
            <ac:spMk id="3" creationId="{287A59EA-1553-4C34-BB5D-4B04C4C1D135}"/>
          </ac:spMkLst>
        </pc:spChg>
        <pc:spChg chg="add del mod">
          <ac:chgData name="Jimmy Bowers" userId="0aaf29144cced4f5" providerId="LiveId" clId="{592C842E-E4D9-40B8-BE74-9D257DEF684D}" dt="2019-09-12T16:53:03.922" v="186"/>
          <ac:spMkLst>
            <pc:docMk/>
            <pc:sldMk cId="2887736756" sldId="259"/>
            <ac:spMk id="4" creationId="{11B068A3-823D-4985-A388-3F5D27DCA147}"/>
          </ac:spMkLst>
        </pc:spChg>
        <pc:spChg chg="add mod">
          <ac:chgData name="Jimmy Bowers" userId="0aaf29144cced4f5" providerId="LiveId" clId="{592C842E-E4D9-40B8-BE74-9D257DEF684D}" dt="2019-09-12T16:53:11.119" v="208" actId="20577"/>
          <ac:spMkLst>
            <pc:docMk/>
            <pc:sldMk cId="2887736756" sldId="259"/>
            <ac:spMk id="5" creationId="{30B64A37-123B-4A74-BE16-253AB84F1624}"/>
          </ac:spMkLst>
        </pc:spChg>
        <pc:spChg chg="add del mod">
          <ac:chgData name="Jimmy Bowers" userId="0aaf29144cced4f5" providerId="LiveId" clId="{592C842E-E4D9-40B8-BE74-9D257DEF684D}" dt="2019-09-12T16:53:14.723" v="209" actId="478"/>
          <ac:spMkLst>
            <pc:docMk/>
            <pc:sldMk cId="2887736756" sldId="259"/>
            <ac:spMk id="6" creationId="{7FF5E1B5-FA68-4A0C-AAF4-C110EA69331F}"/>
          </ac:spMkLst>
        </pc:spChg>
        <pc:spChg chg="add mod">
          <ac:chgData name="Jimmy Bowers" userId="0aaf29144cced4f5" providerId="LiveId" clId="{592C842E-E4D9-40B8-BE74-9D257DEF684D}" dt="2019-09-12T16:58:24.656" v="474" actId="20577"/>
          <ac:spMkLst>
            <pc:docMk/>
            <pc:sldMk cId="2887736756" sldId="259"/>
            <ac:spMk id="7" creationId="{2A0F5584-B586-4711-8B42-16F061FA60C9}"/>
          </ac:spMkLst>
        </pc:spChg>
      </pc:sldChg>
      <pc:sldChg chg="addSp modSp add">
        <pc:chgData name="Jimmy Bowers" userId="0aaf29144cced4f5" providerId="LiveId" clId="{592C842E-E4D9-40B8-BE74-9D257DEF684D}" dt="2019-09-12T16:58:54.075" v="550" actId="20577"/>
        <pc:sldMkLst>
          <pc:docMk/>
          <pc:sldMk cId="2855978299" sldId="260"/>
        </pc:sldMkLst>
        <pc:spChg chg="add mod">
          <ac:chgData name="Jimmy Bowers" userId="0aaf29144cced4f5" providerId="LiveId" clId="{592C842E-E4D9-40B8-BE74-9D257DEF684D}" dt="2019-09-12T16:58:54.075" v="550" actId="20577"/>
          <ac:spMkLst>
            <pc:docMk/>
            <pc:sldMk cId="2855978299" sldId="260"/>
            <ac:spMk id="2" creationId="{F3093D83-8CB3-4E1D-8608-4C88158E3134}"/>
          </ac:spMkLst>
        </pc:spChg>
        <pc:spChg chg="mod">
          <ac:chgData name="Jimmy Bowers" userId="0aaf29144cced4f5" providerId="LiveId" clId="{592C842E-E4D9-40B8-BE74-9D257DEF684D}" dt="2019-09-12T16:53:39.514" v="236" actId="20577"/>
          <ac:spMkLst>
            <pc:docMk/>
            <pc:sldMk cId="2855978299" sldId="260"/>
            <ac:spMk id="5" creationId="{30B64A37-123B-4A74-BE16-253AB84F1624}"/>
          </ac:spMkLst>
        </pc:spChg>
      </pc:sldChg>
      <pc:sldChg chg="modSp add">
        <pc:chgData name="Jimmy Bowers" userId="0aaf29144cced4f5" providerId="LiveId" clId="{592C842E-E4D9-40B8-BE74-9D257DEF684D}" dt="2019-09-12T16:54:39.485" v="245" actId="14100"/>
        <pc:sldMkLst>
          <pc:docMk/>
          <pc:sldMk cId="2586270768" sldId="261"/>
        </pc:sldMkLst>
        <pc:spChg chg="mod">
          <ac:chgData name="Jimmy Bowers" userId="0aaf29144cced4f5" providerId="LiveId" clId="{592C842E-E4D9-40B8-BE74-9D257DEF684D}" dt="2019-09-12T16:54:39.485" v="245" actId="14100"/>
          <ac:spMkLst>
            <pc:docMk/>
            <pc:sldMk cId="2586270768" sldId="261"/>
            <ac:spMk id="3" creationId="{47CE52AE-4141-4570-99A0-258185EF6DFA}"/>
          </ac:spMkLst>
        </pc:spChg>
        <pc:spChg chg="mod">
          <ac:chgData name="Jimmy Bowers" userId="0aaf29144cced4f5" providerId="LiveId" clId="{592C842E-E4D9-40B8-BE74-9D257DEF684D}" dt="2019-09-12T16:54:36.243" v="244" actId="14100"/>
          <ac:spMkLst>
            <pc:docMk/>
            <pc:sldMk cId="2586270768" sldId="261"/>
            <ac:spMk id="4" creationId="{AEC68851-C6FE-4B8E-A3E6-4CAFEAC00009}"/>
          </ac:spMkLst>
        </pc:spChg>
      </pc:sldChg>
      <pc:sldChg chg="add">
        <pc:chgData name="Jimmy Bowers" userId="0aaf29144cced4f5" providerId="LiveId" clId="{592C842E-E4D9-40B8-BE74-9D257DEF684D}" dt="2019-09-12T16:54:43.911" v="246"/>
        <pc:sldMkLst>
          <pc:docMk/>
          <pc:sldMk cId="1970953567" sldId="262"/>
        </pc:sldMkLst>
      </pc:sldChg>
      <pc:sldChg chg="addSp modSp add">
        <pc:chgData name="Jimmy Bowers" userId="0aaf29144cced4f5" providerId="LiveId" clId="{592C842E-E4D9-40B8-BE74-9D257DEF684D}" dt="2019-09-12T16:59:11.754" v="616" actId="20577"/>
        <pc:sldMkLst>
          <pc:docMk/>
          <pc:sldMk cId="2249263075" sldId="263"/>
        </pc:sldMkLst>
        <pc:spChg chg="add mod">
          <ac:chgData name="Jimmy Bowers" userId="0aaf29144cced4f5" providerId="LiveId" clId="{592C842E-E4D9-40B8-BE74-9D257DEF684D}" dt="2019-09-12T16:59:11.754" v="616" actId="20577"/>
          <ac:spMkLst>
            <pc:docMk/>
            <pc:sldMk cId="2249263075" sldId="263"/>
            <ac:spMk id="2" creationId="{66FFEC17-5E3D-448D-BA89-33C31D4CE33D}"/>
          </ac:spMkLst>
        </pc:spChg>
        <pc:spChg chg="mod">
          <ac:chgData name="Jimmy Bowers" userId="0aaf29144cced4f5" providerId="LiveId" clId="{592C842E-E4D9-40B8-BE74-9D257DEF684D}" dt="2019-09-12T16:54:57.793" v="259" actId="20577"/>
          <ac:spMkLst>
            <pc:docMk/>
            <pc:sldMk cId="2249263075" sldId="263"/>
            <ac:spMk id="5" creationId="{30B64A37-123B-4A74-BE16-253AB84F1624}"/>
          </ac:spMkLst>
        </pc:spChg>
      </pc:sldChg>
      <pc:sldChg chg="add">
        <pc:chgData name="Jimmy Bowers" userId="0aaf29144cced4f5" providerId="LiveId" clId="{592C842E-E4D9-40B8-BE74-9D257DEF684D}" dt="2019-09-12T16:55:04.668" v="260"/>
        <pc:sldMkLst>
          <pc:docMk/>
          <pc:sldMk cId="3616146051" sldId="264"/>
        </pc:sldMkLst>
      </pc:sldChg>
      <pc:sldChg chg="addSp modSp add">
        <pc:chgData name="Jimmy Bowers" userId="0aaf29144cced4f5" providerId="LiveId" clId="{592C842E-E4D9-40B8-BE74-9D257DEF684D}" dt="2019-09-12T16:59:55.084" v="718" actId="20577"/>
        <pc:sldMkLst>
          <pc:docMk/>
          <pc:sldMk cId="2854341798" sldId="265"/>
        </pc:sldMkLst>
        <pc:spChg chg="add mod">
          <ac:chgData name="Jimmy Bowers" userId="0aaf29144cced4f5" providerId="LiveId" clId="{592C842E-E4D9-40B8-BE74-9D257DEF684D}" dt="2019-09-12T16:59:55.084" v="718" actId="20577"/>
          <ac:spMkLst>
            <pc:docMk/>
            <pc:sldMk cId="2854341798" sldId="265"/>
            <ac:spMk id="2" creationId="{9D1E3DBD-F8D7-4095-8C39-BFAE422A3004}"/>
          </ac:spMkLst>
        </pc:spChg>
        <pc:spChg chg="mod">
          <ac:chgData name="Jimmy Bowers" userId="0aaf29144cced4f5" providerId="LiveId" clId="{592C842E-E4D9-40B8-BE74-9D257DEF684D}" dt="2019-09-12T16:59:20.596" v="633" actId="20577"/>
          <ac:spMkLst>
            <pc:docMk/>
            <pc:sldMk cId="2854341798" sldId="265"/>
            <ac:spMk id="5" creationId="{30B64A37-123B-4A74-BE16-253AB84F1624}"/>
          </ac:spMkLst>
        </pc:spChg>
      </pc:sldChg>
      <pc:sldChg chg="addSp modSp add">
        <pc:chgData name="Jimmy Bowers" userId="0aaf29144cced4f5" providerId="LiveId" clId="{592C842E-E4D9-40B8-BE74-9D257DEF684D}" dt="2019-09-12T17:02:41.882" v="920" actId="20577"/>
        <pc:sldMkLst>
          <pc:docMk/>
          <pc:sldMk cId="974853319" sldId="266"/>
        </pc:sldMkLst>
        <pc:spChg chg="add mod">
          <ac:chgData name="Jimmy Bowers" userId="0aaf29144cced4f5" providerId="LiveId" clId="{592C842E-E4D9-40B8-BE74-9D257DEF684D}" dt="2019-09-12T17:02:41.882" v="920" actId="20577"/>
          <ac:spMkLst>
            <pc:docMk/>
            <pc:sldMk cId="974853319" sldId="266"/>
            <ac:spMk id="2" creationId="{E4FF5A41-4CCF-466F-BA0E-5B7A38696D51}"/>
          </ac:spMkLst>
        </pc:spChg>
        <pc:spChg chg="mod">
          <ac:chgData name="Jimmy Bowers" userId="0aaf29144cced4f5" providerId="LiveId" clId="{592C842E-E4D9-40B8-BE74-9D257DEF684D}" dt="2019-09-12T16:56:30.603" v="311" actId="20577"/>
          <ac:spMkLst>
            <pc:docMk/>
            <pc:sldMk cId="974853319" sldId="266"/>
            <ac:spMk id="5" creationId="{30B64A37-123B-4A74-BE16-253AB84F1624}"/>
          </ac:spMkLst>
        </pc:spChg>
      </pc:sldChg>
      <pc:sldChg chg="add">
        <pc:chgData name="Jimmy Bowers" userId="0aaf29144cced4f5" providerId="LiveId" clId="{592C842E-E4D9-40B8-BE74-9D257DEF684D}" dt="2019-09-12T16:56:22.612" v="279"/>
        <pc:sldMkLst>
          <pc:docMk/>
          <pc:sldMk cId="1487760357" sldId="267"/>
        </pc:sldMkLst>
      </pc:sldChg>
      <pc:sldChg chg="add">
        <pc:chgData name="Jimmy Bowers" userId="0aaf29144cced4f5" providerId="LiveId" clId="{592C842E-E4D9-40B8-BE74-9D257DEF684D}" dt="2019-09-12T17:00:01.607" v="719"/>
        <pc:sldMkLst>
          <pc:docMk/>
          <pc:sldMk cId="3696384012" sldId="268"/>
        </pc:sldMkLst>
      </pc:sldChg>
      <pc:sldChg chg="del">
        <pc:chgData name="Jimmy Bowers" userId="0aaf29144cced4f5" providerId="LiveId" clId="{592C842E-E4D9-40B8-BE74-9D257DEF684D}" dt="2019-09-12T16:40:31.058" v="4" actId="2696"/>
        <pc:sldMkLst>
          <pc:docMk/>
          <pc:sldMk cId="0" sldId="316"/>
        </pc:sldMkLst>
      </pc:sldChg>
      <pc:sldChg chg="del">
        <pc:chgData name="Jimmy Bowers" userId="0aaf29144cced4f5" providerId="LiveId" clId="{592C842E-E4D9-40B8-BE74-9D257DEF684D}" dt="2019-09-12T16:40:31.129" v="5" actId="2696"/>
        <pc:sldMkLst>
          <pc:docMk/>
          <pc:sldMk cId="0" sldId="317"/>
        </pc:sldMkLst>
      </pc:sldChg>
      <pc:sldChg chg="del">
        <pc:chgData name="Jimmy Bowers" userId="0aaf29144cced4f5" providerId="LiveId" clId="{592C842E-E4D9-40B8-BE74-9D257DEF684D}" dt="2019-09-12T16:40:31.178" v="6" actId="2696"/>
        <pc:sldMkLst>
          <pc:docMk/>
          <pc:sldMk cId="0" sldId="318"/>
        </pc:sldMkLst>
      </pc:sldChg>
      <pc:sldChg chg="del">
        <pc:chgData name="Jimmy Bowers" userId="0aaf29144cced4f5" providerId="LiveId" clId="{592C842E-E4D9-40B8-BE74-9D257DEF684D}" dt="2019-09-12T16:40:31.206" v="7" actId="2696"/>
        <pc:sldMkLst>
          <pc:docMk/>
          <pc:sldMk cId="0" sldId="319"/>
        </pc:sldMkLst>
      </pc:sldChg>
      <pc:sldChg chg="del">
        <pc:chgData name="Jimmy Bowers" userId="0aaf29144cced4f5" providerId="LiveId" clId="{592C842E-E4D9-40B8-BE74-9D257DEF684D}" dt="2019-09-12T16:40:31.232" v="8" actId="2696"/>
        <pc:sldMkLst>
          <pc:docMk/>
          <pc:sldMk cId="0" sldId="320"/>
        </pc:sldMkLst>
      </pc:sldChg>
      <pc:sldChg chg="del">
        <pc:chgData name="Jimmy Bowers" userId="0aaf29144cced4f5" providerId="LiveId" clId="{592C842E-E4D9-40B8-BE74-9D257DEF684D}" dt="2019-09-12T16:40:31.272" v="9" actId="2696"/>
        <pc:sldMkLst>
          <pc:docMk/>
          <pc:sldMk cId="0" sldId="321"/>
        </pc:sldMkLst>
      </pc:sldChg>
      <pc:sldChg chg="del">
        <pc:chgData name="Jimmy Bowers" userId="0aaf29144cced4f5" providerId="LiveId" clId="{592C842E-E4D9-40B8-BE74-9D257DEF684D}" dt="2019-09-12T16:40:31.284" v="10" actId="2696"/>
        <pc:sldMkLst>
          <pc:docMk/>
          <pc:sldMk cId="0" sldId="322"/>
        </pc:sldMkLst>
      </pc:sldChg>
      <pc:sldChg chg="del">
        <pc:chgData name="Jimmy Bowers" userId="0aaf29144cced4f5" providerId="LiveId" clId="{592C842E-E4D9-40B8-BE74-9D257DEF684D}" dt="2019-09-12T16:40:31.337" v="11" actId="2696"/>
        <pc:sldMkLst>
          <pc:docMk/>
          <pc:sldMk cId="0" sldId="323"/>
        </pc:sldMkLst>
      </pc:sldChg>
      <pc:sldChg chg="del">
        <pc:chgData name="Jimmy Bowers" userId="0aaf29144cced4f5" providerId="LiveId" clId="{592C842E-E4D9-40B8-BE74-9D257DEF684D}" dt="2019-09-12T16:40:31.348" v="12" actId="2696"/>
        <pc:sldMkLst>
          <pc:docMk/>
          <pc:sldMk cId="0" sldId="324"/>
        </pc:sldMkLst>
      </pc:sldChg>
      <pc:sldChg chg="del">
        <pc:chgData name="Jimmy Bowers" userId="0aaf29144cced4f5" providerId="LiveId" clId="{592C842E-E4D9-40B8-BE74-9D257DEF684D}" dt="2019-09-12T16:40:31.387" v="13" actId="2696"/>
        <pc:sldMkLst>
          <pc:docMk/>
          <pc:sldMk cId="0" sldId="325"/>
        </pc:sldMkLst>
      </pc:sldChg>
      <pc:sldChg chg="del">
        <pc:chgData name="Jimmy Bowers" userId="0aaf29144cced4f5" providerId="LiveId" clId="{592C842E-E4D9-40B8-BE74-9D257DEF684D}" dt="2019-09-12T16:40:31.446" v="14" actId="2696"/>
        <pc:sldMkLst>
          <pc:docMk/>
          <pc:sldMk cId="0" sldId="326"/>
        </pc:sldMkLst>
      </pc:sldChg>
      <pc:sldChg chg="del">
        <pc:chgData name="Jimmy Bowers" userId="0aaf29144cced4f5" providerId="LiveId" clId="{592C842E-E4D9-40B8-BE74-9D257DEF684D}" dt="2019-09-12T16:40:31.459" v="15" actId="2696"/>
        <pc:sldMkLst>
          <pc:docMk/>
          <pc:sldMk cId="0" sldId="327"/>
        </pc:sldMkLst>
      </pc:sldChg>
      <pc:sldChg chg="del">
        <pc:chgData name="Jimmy Bowers" userId="0aaf29144cced4f5" providerId="LiveId" clId="{592C842E-E4D9-40B8-BE74-9D257DEF684D}" dt="2019-09-12T16:40:32.030" v="16" actId="2696"/>
        <pc:sldMkLst>
          <pc:docMk/>
          <pc:sldMk cId="0" sldId="328"/>
        </pc:sldMkLst>
      </pc:sldChg>
      <pc:sldChg chg="del">
        <pc:chgData name="Jimmy Bowers" userId="0aaf29144cced4f5" providerId="LiveId" clId="{592C842E-E4D9-40B8-BE74-9D257DEF684D}" dt="2019-09-12T16:40:32.235" v="17" actId="2696"/>
        <pc:sldMkLst>
          <pc:docMk/>
          <pc:sldMk cId="0" sldId="329"/>
        </pc:sldMkLst>
      </pc:sldChg>
      <pc:sldChg chg="del">
        <pc:chgData name="Jimmy Bowers" userId="0aaf29144cced4f5" providerId="LiveId" clId="{592C842E-E4D9-40B8-BE74-9D257DEF684D}" dt="2019-09-12T16:40:32.359" v="18" actId="2696"/>
        <pc:sldMkLst>
          <pc:docMk/>
          <pc:sldMk cId="0" sldId="330"/>
        </pc:sldMkLst>
      </pc:sldChg>
      <pc:sldChg chg="del">
        <pc:chgData name="Jimmy Bowers" userId="0aaf29144cced4f5" providerId="LiveId" clId="{592C842E-E4D9-40B8-BE74-9D257DEF684D}" dt="2019-09-12T16:40:32.514" v="19" actId="2696"/>
        <pc:sldMkLst>
          <pc:docMk/>
          <pc:sldMk cId="0" sldId="331"/>
        </pc:sldMkLst>
      </pc:sldChg>
      <pc:sldChg chg="del">
        <pc:chgData name="Jimmy Bowers" userId="0aaf29144cced4f5" providerId="LiveId" clId="{592C842E-E4D9-40B8-BE74-9D257DEF684D}" dt="2019-09-12T16:40:32.734" v="20" actId="2696"/>
        <pc:sldMkLst>
          <pc:docMk/>
          <pc:sldMk cId="0" sldId="332"/>
        </pc:sldMkLst>
      </pc:sldChg>
      <pc:sldChg chg="del">
        <pc:chgData name="Jimmy Bowers" userId="0aaf29144cced4f5" providerId="LiveId" clId="{592C842E-E4D9-40B8-BE74-9D257DEF684D}" dt="2019-09-12T16:40:32.860" v="21" actId="2696"/>
        <pc:sldMkLst>
          <pc:docMk/>
          <pc:sldMk cId="0" sldId="333"/>
        </pc:sldMkLst>
      </pc:sldChg>
      <pc:sldChg chg="del">
        <pc:chgData name="Jimmy Bowers" userId="0aaf29144cced4f5" providerId="LiveId" clId="{592C842E-E4D9-40B8-BE74-9D257DEF684D}" dt="2019-09-12T16:40:32.990" v="22" actId="2696"/>
        <pc:sldMkLst>
          <pc:docMk/>
          <pc:sldMk cId="0" sldId="334"/>
        </pc:sldMkLst>
      </pc:sldChg>
      <pc:sldChg chg="del">
        <pc:chgData name="Jimmy Bowers" userId="0aaf29144cced4f5" providerId="LiveId" clId="{592C842E-E4D9-40B8-BE74-9D257DEF684D}" dt="2019-09-12T16:40:33.096" v="23" actId="2696"/>
        <pc:sldMkLst>
          <pc:docMk/>
          <pc:sldMk cId="0" sldId="335"/>
        </pc:sldMkLst>
      </pc:sldChg>
      <pc:sldChg chg="del">
        <pc:chgData name="Jimmy Bowers" userId="0aaf29144cced4f5" providerId="LiveId" clId="{592C842E-E4D9-40B8-BE74-9D257DEF684D}" dt="2019-09-12T16:40:33.229" v="24" actId="2696"/>
        <pc:sldMkLst>
          <pc:docMk/>
          <pc:sldMk cId="0" sldId="336"/>
        </pc:sldMkLst>
      </pc:sldChg>
      <pc:sldChg chg="del">
        <pc:chgData name="Jimmy Bowers" userId="0aaf29144cced4f5" providerId="LiveId" clId="{592C842E-E4D9-40B8-BE74-9D257DEF684D}" dt="2019-09-12T16:40:33.361" v="25" actId="2696"/>
        <pc:sldMkLst>
          <pc:docMk/>
          <pc:sldMk cId="0" sldId="337"/>
        </pc:sldMkLst>
      </pc:sldChg>
      <pc:sldChg chg="del">
        <pc:chgData name="Jimmy Bowers" userId="0aaf29144cced4f5" providerId="LiveId" clId="{592C842E-E4D9-40B8-BE74-9D257DEF684D}" dt="2019-09-12T16:40:33.474" v="26" actId="2696"/>
        <pc:sldMkLst>
          <pc:docMk/>
          <pc:sldMk cId="0" sldId="338"/>
        </pc:sldMkLst>
      </pc:sldChg>
      <pc:sldChg chg="del">
        <pc:chgData name="Jimmy Bowers" userId="0aaf29144cced4f5" providerId="LiveId" clId="{592C842E-E4D9-40B8-BE74-9D257DEF684D}" dt="2019-09-12T16:40:33.611" v="27" actId="2696"/>
        <pc:sldMkLst>
          <pc:docMk/>
          <pc:sldMk cId="0" sldId="339"/>
        </pc:sldMkLst>
      </pc:sldChg>
      <pc:sldChg chg="del">
        <pc:chgData name="Jimmy Bowers" userId="0aaf29144cced4f5" providerId="LiveId" clId="{592C842E-E4D9-40B8-BE74-9D257DEF684D}" dt="2019-09-12T16:40:33.740" v="28" actId="2696"/>
        <pc:sldMkLst>
          <pc:docMk/>
          <pc:sldMk cId="0" sldId="340"/>
        </pc:sldMkLst>
      </pc:sldChg>
      <pc:sldChg chg="del">
        <pc:chgData name="Jimmy Bowers" userId="0aaf29144cced4f5" providerId="LiveId" clId="{592C842E-E4D9-40B8-BE74-9D257DEF684D}" dt="2019-09-12T16:40:33.882" v="29" actId="2696"/>
        <pc:sldMkLst>
          <pc:docMk/>
          <pc:sldMk cId="0" sldId="341"/>
        </pc:sldMkLst>
      </pc:sldChg>
      <pc:sldChg chg="del">
        <pc:chgData name="Jimmy Bowers" userId="0aaf29144cced4f5" providerId="LiveId" clId="{592C842E-E4D9-40B8-BE74-9D257DEF684D}" dt="2019-09-12T16:40:34.411" v="33" actId="2696"/>
        <pc:sldMkLst>
          <pc:docMk/>
          <pc:sldMk cId="0" sldId="342"/>
        </pc:sldMkLst>
      </pc:sldChg>
      <pc:sldChg chg="del">
        <pc:chgData name="Jimmy Bowers" userId="0aaf29144cced4f5" providerId="LiveId" clId="{592C842E-E4D9-40B8-BE74-9D257DEF684D}" dt="2019-09-12T16:40:34.535" v="34" actId="2696"/>
        <pc:sldMkLst>
          <pc:docMk/>
          <pc:sldMk cId="0" sldId="343"/>
        </pc:sldMkLst>
      </pc:sldChg>
      <pc:sldChg chg="del">
        <pc:chgData name="Jimmy Bowers" userId="0aaf29144cced4f5" providerId="LiveId" clId="{592C842E-E4D9-40B8-BE74-9D257DEF684D}" dt="2019-09-12T16:40:34.698" v="35" actId="2696"/>
        <pc:sldMkLst>
          <pc:docMk/>
          <pc:sldMk cId="0" sldId="344"/>
        </pc:sldMkLst>
      </pc:sldChg>
      <pc:sldChg chg="del">
        <pc:chgData name="Jimmy Bowers" userId="0aaf29144cced4f5" providerId="LiveId" clId="{592C842E-E4D9-40B8-BE74-9D257DEF684D}" dt="2019-09-12T16:40:34.791" v="36" actId="2696"/>
        <pc:sldMkLst>
          <pc:docMk/>
          <pc:sldMk cId="0" sldId="345"/>
        </pc:sldMkLst>
      </pc:sldChg>
      <pc:sldChg chg="del">
        <pc:chgData name="Jimmy Bowers" userId="0aaf29144cced4f5" providerId="LiveId" clId="{592C842E-E4D9-40B8-BE74-9D257DEF684D}" dt="2019-09-12T16:40:34.925" v="37" actId="2696"/>
        <pc:sldMkLst>
          <pc:docMk/>
          <pc:sldMk cId="0" sldId="346"/>
        </pc:sldMkLst>
      </pc:sldChg>
      <pc:sldChg chg="del">
        <pc:chgData name="Jimmy Bowers" userId="0aaf29144cced4f5" providerId="LiveId" clId="{592C842E-E4D9-40B8-BE74-9D257DEF684D}" dt="2019-09-12T16:40:35.064" v="38" actId="2696"/>
        <pc:sldMkLst>
          <pc:docMk/>
          <pc:sldMk cId="0" sldId="347"/>
        </pc:sldMkLst>
      </pc:sldChg>
      <pc:sldChg chg="del">
        <pc:chgData name="Jimmy Bowers" userId="0aaf29144cced4f5" providerId="LiveId" clId="{592C842E-E4D9-40B8-BE74-9D257DEF684D}" dt="2019-09-12T16:40:35.996" v="45" actId="2696"/>
        <pc:sldMkLst>
          <pc:docMk/>
          <pc:sldMk cId="0" sldId="348"/>
        </pc:sldMkLst>
      </pc:sldChg>
      <pc:sldChg chg="del">
        <pc:chgData name="Jimmy Bowers" userId="0aaf29144cced4f5" providerId="LiveId" clId="{592C842E-E4D9-40B8-BE74-9D257DEF684D}" dt="2019-09-12T16:40:36.157" v="46" actId="2696"/>
        <pc:sldMkLst>
          <pc:docMk/>
          <pc:sldMk cId="0" sldId="349"/>
        </pc:sldMkLst>
      </pc:sldChg>
      <pc:sldChg chg="del">
        <pc:chgData name="Jimmy Bowers" userId="0aaf29144cced4f5" providerId="LiveId" clId="{592C842E-E4D9-40B8-BE74-9D257DEF684D}" dt="2019-09-12T16:40:36.311" v="47" actId="2696"/>
        <pc:sldMkLst>
          <pc:docMk/>
          <pc:sldMk cId="0" sldId="350"/>
        </pc:sldMkLst>
      </pc:sldChg>
      <pc:sldChg chg="del">
        <pc:chgData name="Jimmy Bowers" userId="0aaf29144cced4f5" providerId="LiveId" clId="{592C842E-E4D9-40B8-BE74-9D257DEF684D}" dt="2019-09-12T16:40:36.471" v="48" actId="2696"/>
        <pc:sldMkLst>
          <pc:docMk/>
          <pc:sldMk cId="0" sldId="351"/>
        </pc:sldMkLst>
      </pc:sldChg>
      <pc:sldChg chg="del">
        <pc:chgData name="Jimmy Bowers" userId="0aaf29144cced4f5" providerId="LiveId" clId="{592C842E-E4D9-40B8-BE74-9D257DEF684D}" dt="2019-09-12T16:40:34.013" v="30" actId="2696"/>
        <pc:sldMkLst>
          <pc:docMk/>
          <pc:sldMk cId="3525525954" sldId="354"/>
        </pc:sldMkLst>
      </pc:sldChg>
      <pc:sldChg chg="del">
        <pc:chgData name="Jimmy Bowers" userId="0aaf29144cced4f5" providerId="LiveId" clId="{592C842E-E4D9-40B8-BE74-9D257DEF684D}" dt="2019-09-12T16:40:34.127" v="31" actId="2696"/>
        <pc:sldMkLst>
          <pc:docMk/>
          <pc:sldMk cId="3281205910" sldId="355"/>
        </pc:sldMkLst>
      </pc:sldChg>
      <pc:sldChg chg="del">
        <pc:chgData name="Jimmy Bowers" userId="0aaf29144cced4f5" providerId="LiveId" clId="{592C842E-E4D9-40B8-BE74-9D257DEF684D}" dt="2019-09-12T16:40:29.542" v="0" actId="2696"/>
        <pc:sldMkLst>
          <pc:docMk/>
          <pc:sldMk cId="2541939870" sldId="417"/>
        </pc:sldMkLst>
      </pc:sldChg>
      <pc:sldChg chg="del">
        <pc:chgData name="Jimmy Bowers" userId="0aaf29144cced4f5" providerId="LiveId" clId="{592C842E-E4D9-40B8-BE74-9D257DEF684D}" dt="2019-09-12T16:40:37.430" v="55" actId="2696"/>
        <pc:sldMkLst>
          <pc:docMk/>
          <pc:sldMk cId="3716451174" sldId="422"/>
        </pc:sldMkLst>
      </pc:sldChg>
      <pc:sldChg chg="del">
        <pc:chgData name="Jimmy Bowers" userId="0aaf29144cced4f5" providerId="LiveId" clId="{592C842E-E4D9-40B8-BE74-9D257DEF684D}" dt="2019-09-12T16:40:30.046" v="1" actId="2696"/>
        <pc:sldMkLst>
          <pc:docMk/>
          <pc:sldMk cId="1429436659" sldId="423"/>
        </pc:sldMkLst>
      </pc:sldChg>
      <pc:sldChg chg="del">
        <pc:chgData name="Jimmy Bowers" userId="0aaf29144cced4f5" providerId="LiveId" clId="{592C842E-E4D9-40B8-BE74-9D257DEF684D}" dt="2019-09-12T16:40:30.518" v="2" actId="2696"/>
        <pc:sldMkLst>
          <pc:docMk/>
          <pc:sldMk cId="1740417901" sldId="424"/>
        </pc:sldMkLst>
      </pc:sldChg>
      <pc:sldChg chg="del">
        <pc:chgData name="Jimmy Bowers" userId="0aaf29144cced4f5" providerId="LiveId" clId="{592C842E-E4D9-40B8-BE74-9D257DEF684D}" dt="2019-09-12T16:40:31.024" v="3" actId="2696"/>
        <pc:sldMkLst>
          <pc:docMk/>
          <pc:sldMk cId="2063171538" sldId="425"/>
        </pc:sldMkLst>
      </pc:sldChg>
      <pc:sldChg chg="del">
        <pc:chgData name="Jimmy Bowers" userId="0aaf29144cced4f5" providerId="LiveId" clId="{592C842E-E4D9-40B8-BE74-9D257DEF684D}" dt="2019-09-12T16:40:34.286" v="32" actId="2696"/>
        <pc:sldMkLst>
          <pc:docMk/>
          <pc:sldMk cId="846798618" sldId="426"/>
        </pc:sldMkLst>
      </pc:sldChg>
      <pc:sldChg chg="del">
        <pc:chgData name="Jimmy Bowers" userId="0aaf29144cced4f5" providerId="LiveId" clId="{592C842E-E4D9-40B8-BE74-9D257DEF684D}" dt="2019-09-12T16:40:36.633" v="49" actId="2696"/>
        <pc:sldMkLst>
          <pc:docMk/>
          <pc:sldMk cId="322074287" sldId="427"/>
        </pc:sldMkLst>
      </pc:sldChg>
      <pc:sldChg chg="del">
        <pc:chgData name="Jimmy Bowers" userId="0aaf29144cced4f5" providerId="LiveId" clId="{592C842E-E4D9-40B8-BE74-9D257DEF684D}" dt="2019-09-12T16:40:36.884" v="51" actId="2696"/>
        <pc:sldMkLst>
          <pc:docMk/>
          <pc:sldMk cId="641513712" sldId="428"/>
        </pc:sldMkLst>
      </pc:sldChg>
      <pc:sldChg chg="del">
        <pc:chgData name="Jimmy Bowers" userId="0aaf29144cced4f5" providerId="LiveId" clId="{592C842E-E4D9-40B8-BE74-9D257DEF684D}" dt="2019-09-12T16:40:37.022" v="52" actId="2696"/>
        <pc:sldMkLst>
          <pc:docMk/>
          <pc:sldMk cId="1120522407" sldId="429"/>
        </pc:sldMkLst>
      </pc:sldChg>
      <pc:sldChg chg="del">
        <pc:chgData name="Jimmy Bowers" userId="0aaf29144cced4f5" providerId="LiveId" clId="{592C842E-E4D9-40B8-BE74-9D257DEF684D}" dt="2019-09-12T16:40:36.728" v="50" actId="2696"/>
        <pc:sldMkLst>
          <pc:docMk/>
          <pc:sldMk cId="521738139" sldId="430"/>
        </pc:sldMkLst>
      </pc:sldChg>
      <pc:sldChg chg="del">
        <pc:chgData name="Jimmy Bowers" userId="0aaf29144cced4f5" providerId="LiveId" clId="{592C842E-E4D9-40B8-BE74-9D257DEF684D}" dt="2019-09-12T16:40:35.459" v="41" actId="2696"/>
        <pc:sldMkLst>
          <pc:docMk/>
          <pc:sldMk cId="1552520792" sldId="431"/>
        </pc:sldMkLst>
      </pc:sldChg>
      <pc:sldChg chg="del">
        <pc:chgData name="Jimmy Bowers" userId="0aaf29144cced4f5" providerId="LiveId" clId="{592C842E-E4D9-40B8-BE74-9D257DEF684D}" dt="2019-09-12T16:40:35.269" v="39" actId="2696"/>
        <pc:sldMkLst>
          <pc:docMk/>
          <pc:sldMk cId="1800817591" sldId="432"/>
        </pc:sldMkLst>
      </pc:sldChg>
      <pc:sldChg chg="del">
        <pc:chgData name="Jimmy Bowers" userId="0aaf29144cced4f5" providerId="LiveId" clId="{592C842E-E4D9-40B8-BE74-9D257DEF684D}" dt="2019-09-12T16:40:35.322" v="40" actId="2696"/>
        <pc:sldMkLst>
          <pc:docMk/>
          <pc:sldMk cId="3357083402" sldId="433"/>
        </pc:sldMkLst>
      </pc:sldChg>
      <pc:sldChg chg="del">
        <pc:chgData name="Jimmy Bowers" userId="0aaf29144cced4f5" providerId="LiveId" clId="{592C842E-E4D9-40B8-BE74-9D257DEF684D}" dt="2019-09-12T16:40:35.583" v="42" actId="2696"/>
        <pc:sldMkLst>
          <pc:docMk/>
          <pc:sldMk cId="3649765737" sldId="434"/>
        </pc:sldMkLst>
      </pc:sldChg>
      <pc:sldChg chg="del">
        <pc:chgData name="Jimmy Bowers" userId="0aaf29144cced4f5" providerId="LiveId" clId="{592C842E-E4D9-40B8-BE74-9D257DEF684D}" dt="2019-09-12T16:40:35.717" v="43" actId="2696"/>
        <pc:sldMkLst>
          <pc:docMk/>
          <pc:sldMk cId="2794975072" sldId="435"/>
        </pc:sldMkLst>
      </pc:sldChg>
      <pc:sldChg chg="del">
        <pc:chgData name="Jimmy Bowers" userId="0aaf29144cced4f5" providerId="LiveId" clId="{592C842E-E4D9-40B8-BE74-9D257DEF684D}" dt="2019-09-12T16:40:35.875" v="44" actId="2696"/>
        <pc:sldMkLst>
          <pc:docMk/>
          <pc:sldMk cId="1734323514" sldId="436"/>
        </pc:sldMkLst>
      </pc:sldChg>
      <pc:sldChg chg="del">
        <pc:chgData name="Jimmy Bowers" userId="0aaf29144cced4f5" providerId="LiveId" clId="{592C842E-E4D9-40B8-BE74-9D257DEF684D}" dt="2019-09-12T16:40:37.154" v="53" actId="2696"/>
        <pc:sldMkLst>
          <pc:docMk/>
          <pc:sldMk cId="3951274194" sldId="437"/>
        </pc:sldMkLst>
      </pc:sldChg>
      <pc:sldChg chg="del">
        <pc:chgData name="Jimmy Bowers" userId="0aaf29144cced4f5" providerId="LiveId" clId="{592C842E-E4D9-40B8-BE74-9D257DEF684D}" dt="2019-09-12T16:40:37.282" v="54" actId="2696"/>
        <pc:sldMkLst>
          <pc:docMk/>
          <pc:sldMk cId="3508080689" sldId="438"/>
        </pc:sldMkLst>
      </pc:sldChg>
    </pc:docChg>
  </pc:docChgLst>
  <pc:docChgLst>
    <pc:chgData name="Jimmy Bowers" userId="0aaf29144cced4f5" providerId="LiveId" clId="{31A4A76D-DF3C-4443-9D7F-BD304F2CF557}"/>
    <pc:docChg chg="custSel addSld delSld modSld">
      <pc:chgData name="Jimmy Bowers" userId="0aaf29144cced4f5" providerId="LiveId" clId="{31A4A76D-DF3C-4443-9D7F-BD304F2CF557}" dt="2021-12-13T19:17:08.732" v="16" actId="12385"/>
      <pc:docMkLst>
        <pc:docMk/>
      </pc:docMkLst>
      <pc:sldChg chg="modSp mod">
        <pc:chgData name="Jimmy Bowers" userId="0aaf29144cced4f5" providerId="LiveId" clId="{31A4A76D-DF3C-4443-9D7F-BD304F2CF557}" dt="2021-12-13T19:10:07.048" v="1" actId="20577"/>
        <pc:sldMkLst>
          <pc:docMk/>
          <pc:sldMk cId="2998278302" sldId="256"/>
        </pc:sldMkLst>
        <pc:spChg chg="mod">
          <ac:chgData name="Jimmy Bowers" userId="0aaf29144cced4f5" providerId="LiveId" clId="{31A4A76D-DF3C-4443-9D7F-BD304F2CF557}" dt="2021-12-13T19:10:07.048" v="1" actId="20577"/>
          <ac:spMkLst>
            <pc:docMk/>
            <pc:sldMk cId="2998278302" sldId="256"/>
            <ac:spMk id="3" creationId="{391A6136-E5F6-4319-AB01-AA60F2635545}"/>
          </ac:spMkLst>
        </pc:spChg>
      </pc:sldChg>
      <pc:sldChg chg="add del">
        <pc:chgData name="Jimmy Bowers" userId="0aaf29144cced4f5" providerId="LiveId" clId="{31A4A76D-DF3C-4443-9D7F-BD304F2CF557}" dt="2021-12-13T19:16:10.707" v="5"/>
        <pc:sldMkLst>
          <pc:docMk/>
          <pc:sldMk cId="2887736756" sldId="259"/>
        </pc:sldMkLst>
      </pc:sldChg>
      <pc:sldChg chg="add del">
        <pc:chgData name="Jimmy Bowers" userId="0aaf29144cced4f5" providerId="LiveId" clId="{31A4A76D-DF3C-4443-9D7F-BD304F2CF557}" dt="2021-12-13T19:16:10.707" v="5"/>
        <pc:sldMkLst>
          <pc:docMk/>
          <pc:sldMk cId="2855978299" sldId="260"/>
        </pc:sldMkLst>
      </pc:sldChg>
      <pc:sldChg chg="delSp add mod">
        <pc:chgData name="Jimmy Bowers" userId="0aaf29144cced4f5" providerId="LiveId" clId="{31A4A76D-DF3C-4443-9D7F-BD304F2CF557}" dt="2021-12-13T19:16:48.149" v="13" actId="478"/>
        <pc:sldMkLst>
          <pc:docMk/>
          <pc:sldMk cId="2586270768" sldId="261"/>
        </pc:sldMkLst>
        <pc:spChg chg="del">
          <ac:chgData name="Jimmy Bowers" userId="0aaf29144cced4f5" providerId="LiveId" clId="{31A4A76D-DF3C-4443-9D7F-BD304F2CF557}" dt="2021-12-13T19:16:48.149" v="13" actId="478"/>
          <ac:spMkLst>
            <pc:docMk/>
            <pc:sldMk cId="2586270768" sldId="261"/>
            <ac:spMk id="2" creationId="{C6FF249D-6003-4555-8F1C-9091E47EF99C}"/>
          </ac:spMkLst>
        </pc:spChg>
      </pc:sldChg>
      <pc:sldChg chg="delSp add mod">
        <pc:chgData name="Jimmy Bowers" userId="0aaf29144cced4f5" providerId="LiveId" clId="{31A4A76D-DF3C-4443-9D7F-BD304F2CF557}" dt="2021-12-13T19:16:43.321" v="12" actId="478"/>
        <pc:sldMkLst>
          <pc:docMk/>
          <pc:sldMk cId="1970953567" sldId="262"/>
        </pc:sldMkLst>
        <pc:spChg chg="del">
          <ac:chgData name="Jimmy Bowers" userId="0aaf29144cced4f5" providerId="LiveId" clId="{31A4A76D-DF3C-4443-9D7F-BD304F2CF557}" dt="2021-12-13T19:16:43.321" v="12" actId="478"/>
          <ac:spMkLst>
            <pc:docMk/>
            <pc:sldMk cId="1970953567" sldId="262"/>
            <ac:spMk id="2" creationId="{C6FF249D-6003-4555-8F1C-9091E47EF99C}"/>
          </ac:spMkLst>
        </pc:spChg>
      </pc:sldChg>
      <pc:sldChg chg="add del">
        <pc:chgData name="Jimmy Bowers" userId="0aaf29144cced4f5" providerId="LiveId" clId="{31A4A76D-DF3C-4443-9D7F-BD304F2CF557}" dt="2021-12-13T19:16:10.707" v="5"/>
        <pc:sldMkLst>
          <pc:docMk/>
          <pc:sldMk cId="2249263075" sldId="263"/>
        </pc:sldMkLst>
      </pc:sldChg>
      <pc:sldChg chg="delSp add mod">
        <pc:chgData name="Jimmy Bowers" userId="0aaf29144cced4f5" providerId="LiveId" clId="{31A4A76D-DF3C-4443-9D7F-BD304F2CF557}" dt="2021-12-13T19:16:38.695" v="11" actId="478"/>
        <pc:sldMkLst>
          <pc:docMk/>
          <pc:sldMk cId="3616146051" sldId="264"/>
        </pc:sldMkLst>
        <pc:spChg chg="del">
          <ac:chgData name="Jimmy Bowers" userId="0aaf29144cced4f5" providerId="LiveId" clId="{31A4A76D-DF3C-4443-9D7F-BD304F2CF557}" dt="2021-12-13T19:16:38.695" v="11" actId="478"/>
          <ac:spMkLst>
            <pc:docMk/>
            <pc:sldMk cId="3616146051" sldId="264"/>
            <ac:spMk id="2" creationId="{C6FF249D-6003-4555-8F1C-9091E47EF99C}"/>
          </ac:spMkLst>
        </pc:spChg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854341798" sldId="265"/>
        </pc:sldMkLst>
      </pc:sldChg>
      <pc:sldChg chg="modSp add del mod">
        <pc:chgData name="Jimmy Bowers" userId="0aaf29144cced4f5" providerId="LiveId" clId="{31A4A76D-DF3C-4443-9D7F-BD304F2CF557}" dt="2021-12-13T19:16:10.730" v="6" actId="27636"/>
        <pc:sldMkLst>
          <pc:docMk/>
          <pc:sldMk cId="974853319" sldId="266"/>
        </pc:sldMkLst>
        <pc:spChg chg="mod">
          <ac:chgData name="Jimmy Bowers" userId="0aaf29144cced4f5" providerId="LiveId" clId="{31A4A76D-DF3C-4443-9D7F-BD304F2CF557}" dt="2021-12-13T19:16:10.730" v="6" actId="27636"/>
          <ac:spMkLst>
            <pc:docMk/>
            <pc:sldMk cId="974853319" sldId="266"/>
            <ac:spMk id="2" creationId="{E4FF5A41-4CCF-466F-BA0E-5B7A38696D51}"/>
          </ac:spMkLst>
        </pc:spChg>
      </pc:sldChg>
      <pc:sldChg chg="delSp add del mod">
        <pc:chgData name="Jimmy Bowers" userId="0aaf29144cced4f5" providerId="LiveId" clId="{31A4A76D-DF3C-4443-9D7F-BD304F2CF557}" dt="2021-12-13T19:16:51.564" v="14" actId="478"/>
        <pc:sldMkLst>
          <pc:docMk/>
          <pc:sldMk cId="1487760357" sldId="267"/>
        </pc:sldMkLst>
        <pc:spChg chg="del">
          <ac:chgData name="Jimmy Bowers" userId="0aaf29144cced4f5" providerId="LiveId" clId="{31A4A76D-DF3C-4443-9D7F-BD304F2CF557}" dt="2021-12-13T19:16:51.564" v="14" actId="478"/>
          <ac:spMkLst>
            <pc:docMk/>
            <pc:sldMk cId="1487760357" sldId="267"/>
            <ac:spMk id="2" creationId="{C6FF249D-6003-4555-8F1C-9091E47EF99C}"/>
          </ac:spMkLst>
        </pc:spChg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080247421" sldId="268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623544826" sldId="269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374993710" sldId="270"/>
        </pc:sldMkLst>
      </pc:sldChg>
      <pc:sldChg chg="modSp add mod">
        <pc:chgData name="Jimmy Bowers" userId="0aaf29144cced4f5" providerId="LiveId" clId="{31A4A76D-DF3C-4443-9D7F-BD304F2CF557}" dt="2021-12-13T19:16:10.746" v="7" actId="27636"/>
        <pc:sldMkLst>
          <pc:docMk/>
          <pc:sldMk cId="938298599" sldId="271"/>
        </pc:sldMkLst>
        <pc:spChg chg="mod">
          <ac:chgData name="Jimmy Bowers" userId="0aaf29144cced4f5" providerId="LiveId" clId="{31A4A76D-DF3C-4443-9D7F-BD304F2CF557}" dt="2021-12-13T19:16:10.746" v="7" actId="27636"/>
          <ac:spMkLst>
            <pc:docMk/>
            <pc:sldMk cId="938298599" sldId="271"/>
            <ac:spMk id="2" creationId="{9D1E3DBD-F8D7-4095-8C39-BFAE422A3004}"/>
          </ac:spMkLst>
        </pc:spChg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353980472" sldId="271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402258217" sldId="272"/>
        </pc:sldMkLst>
      </pc:sldChg>
      <pc:sldChg chg="delSp add mod">
        <pc:chgData name="Jimmy Bowers" userId="0aaf29144cced4f5" providerId="LiveId" clId="{31A4A76D-DF3C-4443-9D7F-BD304F2CF557}" dt="2021-12-13T19:16:20.036" v="8" actId="478"/>
        <pc:sldMkLst>
          <pc:docMk/>
          <pc:sldMk cId="2287431654" sldId="272"/>
        </pc:sldMkLst>
        <pc:spChg chg="del">
          <ac:chgData name="Jimmy Bowers" userId="0aaf29144cced4f5" providerId="LiveId" clId="{31A4A76D-DF3C-4443-9D7F-BD304F2CF557}" dt="2021-12-13T19:16:20.036" v="8" actId="478"/>
          <ac:spMkLst>
            <pc:docMk/>
            <pc:sldMk cId="2287431654" sldId="272"/>
            <ac:spMk id="2" creationId="{C6FF249D-6003-4555-8F1C-9091E47EF99C}"/>
          </ac:spMkLst>
        </pc:spChg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643241920" sldId="273"/>
        </pc:sldMkLst>
      </pc:sldChg>
      <pc:sldChg chg="delSp add mod">
        <pc:chgData name="Jimmy Bowers" userId="0aaf29144cced4f5" providerId="LiveId" clId="{31A4A76D-DF3C-4443-9D7F-BD304F2CF557}" dt="2021-12-13T19:16:32.528" v="10" actId="478"/>
        <pc:sldMkLst>
          <pc:docMk/>
          <pc:sldMk cId="2413585157" sldId="273"/>
        </pc:sldMkLst>
        <pc:spChg chg="del">
          <ac:chgData name="Jimmy Bowers" userId="0aaf29144cced4f5" providerId="LiveId" clId="{31A4A76D-DF3C-4443-9D7F-BD304F2CF557}" dt="2021-12-13T19:16:32.528" v="10" actId="478"/>
          <ac:spMkLst>
            <pc:docMk/>
            <pc:sldMk cId="2413585157" sldId="273"/>
            <ac:spMk id="2" creationId="{C6FF249D-6003-4555-8F1C-9091E47EF99C}"/>
          </ac:spMkLst>
        </pc:spChg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402284511" sldId="274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1943825608" sldId="275"/>
        </pc:sldMkLst>
      </pc:sldChg>
      <pc:sldChg chg="delSp add mod">
        <pc:chgData name="Jimmy Bowers" userId="0aaf29144cced4f5" providerId="LiveId" clId="{31A4A76D-DF3C-4443-9D7F-BD304F2CF557}" dt="2021-12-13T19:16:26.978" v="9" actId="478"/>
        <pc:sldMkLst>
          <pc:docMk/>
          <pc:sldMk cId="2041730920" sldId="276"/>
        </pc:sldMkLst>
        <pc:spChg chg="del">
          <ac:chgData name="Jimmy Bowers" userId="0aaf29144cced4f5" providerId="LiveId" clId="{31A4A76D-DF3C-4443-9D7F-BD304F2CF557}" dt="2021-12-13T19:16:26.978" v="9" actId="478"/>
          <ac:spMkLst>
            <pc:docMk/>
            <pc:sldMk cId="2041730920" sldId="276"/>
            <ac:spMk id="2" creationId="{C6FF249D-6003-4555-8F1C-9091E47EF99C}"/>
          </ac:spMkLst>
        </pc:spChg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3776398915" sldId="276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1309360091" sldId="277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94859552" sldId="278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3687718577" sldId="279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3952651112" sldId="280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1427462006" sldId="281"/>
        </pc:sldMkLst>
      </pc:sldChg>
      <pc:sldChg chg="del">
        <pc:chgData name="Jimmy Bowers" userId="0aaf29144cced4f5" providerId="LiveId" clId="{31A4A76D-DF3C-4443-9D7F-BD304F2CF557}" dt="2021-12-13T19:16:09.286" v="4" actId="47"/>
        <pc:sldMkLst>
          <pc:docMk/>
          <pc:sldMk cId="207771733" sldId="282"/>
        </pc:sldMkLst>
      </pc:sldChg>
      <pc:sldChg chg="modSp add mod">
        <pc:chgData name="Jimmy Bowers" userId="0aaf29144cced4f5" providerId="LiveId" clId="{31A4A76D-DF3C-4443-9D7F-BD304F2CF557}" dt="2021-12-13T19:17:08.732" v="16" actId="12385"/>
        <pc:sldMkLst>
          <pc:docMk/>
          <pc:sldMk cId="2680283413" sldId="283"/>
        </pc:sldMkLst>
        <pc:graphicFrameChg chg="modGraphic">
          <ac:chgData name="Jimmy Bowers" userId="0aaf29144cced4f5" providerId="LiveId" clId="{31A4A76D-DF3C-4443-9D7F-BD304F2CF557}" dt="2021-12-13T19:17:08.732" v="16" actId="12385"/>
          <ac:graphicFrameMkLst>
            <pc:docMk/>
            <pc:sldMk cId="2680283413" sldId="283"/>
            <ac:graphicFrameMk id="5" creationId="{AAB37C76-52AF-40F2-958C-C8A6F1281D78}"/>
          </ac:graphicFrameMkLst>
        </pc:graphicFrameChg>
      </pc:sldChg>
      <pc:sldChg chg="add">
        <pc:chgData name="Jimmy Bowers" userId="0aaf29144cced4f5" providerId="LiveId" clId="{31A4A76D-DF3C-4443-9D7F-BD304F2CF557}" dt="2021-12-13T19:15:56.243" v="3"/>
        <pc:sldMkLst>
          <pc:docMk/>
          <pc:sldMk cId="2025869372" sldId="284"/>
        </pc:sldMkLst>
      </pc:sldChg>
    </pc:docChg>
  </pc:docChgLst>
  <pc:docChgLst>
    <pc:chgData name="Jimmy Bowers" userId="0aaf29144cced4f5" providerId="LiveId" clId="{5BC6398E-EBDF-4446-8293-27975EFC0A33}"/>
    <pc:docChg chg="custSel addSld delSld modSld">
      <pc:chgData name="Jimmy Bowers" userId="0aaf29144cced4f5" providerId="LiveId" clId="{5BC6398E-EBDF-4446-8293-27975EFC0A33}" dt="2021-12-07T14:22:42.162" v="61"/>
      <pc:docMkLst>
        <pc:docMk/>
      </pc:docMkLst>
      <pc:sldChg chg="delSp modSp mod">
        <pc:chgData name="Jimmy Bowers" userId="0aaf29144cced4f5" providerId="LiveId" clId="{5BC6398E-EBDF-4446-8293-27975EFC0A33}" dt="2021-12-07T14:22:25.354" v="46"/>
        <pc:sldMkLst>
          <pc:docMk/>
          <pc:sldMk cId="2998278302" sldId="256"/>
        </pc:sldMkLst>
        <pc:spChg chg="mod">
          <ac:chgData name="Jimmy Bowers" userId="0aaf29144cced4f5" providerId="LiveId" clId="{5BC6398E-EBDF-4446-8293-27975EFC0A33}" dt="2021-12-07T14:21:28.491" v="9" actId="27636"/>
          <ac:spMkLst>
            <pc:docMk/>
            <pc:sldMk cId="2998278302" sldId="256"/>
            <ac:spMk id="2" creationId="{8DC3A561-6590-4057-B22C-8EC5ECF45A85}"/>
          </ac:spMkLst>
        </pc:spChg>
        <pc:spChg chg="mod">
          <ac:chgData name="Jimmy Bowers" userId="0aaf29144cced4f5" providerId="LiveId" clId="{5BC6398E-EBDF-4446-8293-27975EFC0A33}" dt="2021-12-07T14:22:24.579" v="44" actId="403"/>
          <ac:spMkLst>
            <pc:docMk/>
            <pc:sldMk cId="2998278302" sldId="256"/>
            <ac:spMk id="3" creationId="{391A6136-E5F6-4319-AB01-AA60F2635545}"/>
          </ac:spMkLst>
        </pc:spChg>
        <pc:spChg chg="del mod">
          <ac:chgData name="Jimmy Bowers" userId="0aaf29144cced4f5" providerId="LiveId" clId="{5BC6398E-EBDF-4446-8293-27975EFC0A33}" dt="2021-12-07T14:22:25.354" v="46"/>
          <ac:spMkLst>
            <pc:docMk/>
            <pc:sldMk cId="2998278302" sldId="256"/>
            <ac:spMk id="4" creationId="{7DCDC190-6BCC-497E-9100-82F36AE4F4C6}"/>
          </ac:spMkLst>
        </pc:spChg>
      </pc:sldChg>
      <pc:sldChg chg="modSp mod">
        <pc:chgData name="Jimmy Bowers" userId="0aaf29144cced4f5" providerId="LiveId" clId="{5BC6398E-EBDF-4446-8293-27975EFC0A33}" dt="2021-12-07T14:21:28.520" v="10" actId="27636"/>
        <pc:sldMkLst>
          <pc:docMk/>
          <pc:sldMk cId="2802445846" sldId="257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02445846" sldId="257"/>
            <ac:spMk id="2" creationId="{C6FF249D-6003-4555-8F1C-9091E47EF99C}"/>
          </ac:spMkLst>
        </pc:spChg>
        <pc:spChg chg="mod">
          <ac:chgData name="Jimmy Bowers" userId="0aaf29144cced4f5" providerId="LiveId" clId="{5BC6398E-EBDF-4446-8293-27975EFC0A33}" dt="2021-12-07T14:21:28.520" v="10" actId="27636"/>
          <ac:spMkLst>
            <pc:docMk/>
            <pc:sldMk cId="2802445846" sldId="257"/>
            <ac:spMk id="3" creationId="{47CE52AE-4141-4570-99A0-258185EF6DFA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887736756" sldId="259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87736756" sldId="259"/>
            <ac:spMk id="5" creationId="{30B64A37-123B-4A74-BE16-253AB84F1624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887736756" sldId="259"/>
            <ac:spMk id="7" creationId="{2A0F5584-B586-4711-8B42-16F061FA60C9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855978299" sldId="260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55978299" sldId="260"/>
            <ac:spMk id="2" creationId="{F3093D83-8CB3-4E1D-8608-4C88158E3134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855978299" sldId="260"/>
            <ac:spMk id="5" creationId="{30B64A37-123B-4A74-BE16-253AB84F1624}"/>
          </ac:spMkLst>
        </pc:spChg>
      </pc:sldChg>
      <pc:sldChg chg="modSp del">
        <pc:chgData name="Jimmy Bowers" userId="0aaf29144cced4f5" providerId="LiveId" clId="{5BC6398E-EBDF-4446-8293-27975EFC0A33}" dt="2021-12-07T14:21:47.539" v="20" actId="47"/>
        <pc:sldMkLst>
          <pc:docMk/>
          <pc:sldMk cId="2586270768" sldId="261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586270768" sldId="261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1970953567" sldId="262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970953567" sldId="262"/>
            <ac:spMk id="3" creationId="{47CE52AE-4141-4570-99A0-258185EF6DFA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249263075" sldId="263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249263075" sldId="263"/>
            <ac:spMk id="2" creationId="{66FFEC17-5E3D-448D-BA89-33C31D4CE33D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249263075" sldId="263"/>
            <ac:spMk id="5" creationId="{30B64A37-123B-4A74-BE16-253AB84F1624}"/>
          </ac:spMkLst>
        </pc:spChg>
      </pc:sldChg>
      <pc:sldChg chg="modSp del">
        <pc:chgData name="Jimmy Bowers" userId="0aaf29144cced4f5" providerId="LiveId" clId="{5BC6398E-EBDF-4446-8293-27975EFC0A33}" dt="2021-12-07T14:21:59.060" v="29" actId="47"/>
        <pc:sldMkLst>
          <pc:docMk/>
          <pc:sldMk cId="3616146051" sldId="264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616146051" sldId="264"/>
            <ac:spMk id="3" creationId="{47CE52AE-4141-4570-99A0-258185EF6DFA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2854341798" sldId="265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854341798" sldId="265"/>
            <ac:spMk id="2" creationId="{9D1E3DBD-F8D7-4095-8C39-BFAE422A3004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2854341798" sldId="265"/>
            <ac:spMk id="5" creationId="{30B64A37-123B-4A74-BE16-253AB84F1624}"/>
          </ac:spMkLst>
        </pc:spChg>
      </pc:sldChg>
      <pc:sldChg chg="modSp">
        <pc:chgData name="Jimmy Bowers" userId="0aaf29144cced4f5" providerId="LiveId" clId="{5BC6398E-EBDF-4446-8293-27975EFC0A33}" dt="2021-12-07T14:21:28.415" v="8"/>
        <pc:sldMkLst>
          <pc:docMk/>
          <pc:sldMk cId="974853319" sldId="266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974853319" sldId="266"/>
            <ac:spMk id="2" creationId="{E4FF5A41-4CCF-466F-BA0E-5B7A38696D51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974853319" sldId="266"/>
            <ac:spMk id="5" creationId="{30B64A37-123B-4A74-BE16-253AB84F1624}"/>
          </ac:spMkLst>
        </pc:spChg>
      </pc:sldChg>
      <pc:sldChg chg="delSp modSp mod">
        <pc:chgData name="Jimmy Bowers" userId="0aaf29144cced4f5" providerId="LiveId" clId="{5BC6398E-EBDF-4446-8293-27975EFC0A33}" dt="2021-12-07T14:21:38.980" v="11" actId="478"/>
        <pc:sldMkLst>
          <pc:docMk/>
          <pc:sldMk cId="1487760357" sldId="267"/>
        </pc:sldMkLst>
        <pc:spChg chg="del">
          <ac:chgData name="Jimmy Bowers" userId="0aaf29144cced4f5" providerId="LiveId" clId="{5BC6398E-EBDF-4446-8293-27975EFC0A33}" dt="2021-12-07T14:21:38.980" v="11" actId="478"/>
          <ac:spMkLst>
            <pc:docMk/>
            <pc:sldMk cId="1487760357" sldId="267"/>
            <ac:spMk id="2" creationId="{C6FF249D-6003-4555-8F1C-9091E47EF99C}"/>
          </ac:spMkLst>
        </pc:spChg>
        <pc:spChg chg="mod">
          <ac:chgData name="Jimmy Bowers" userId="0aaf29144cced4f5" providerId="LiveId" clId="{5BC6398E-EBDF-4446-8293-27975EFC0A33}" dt="2021-12-07T14:21:28.415" v="8"/>
          <ac:spMkLst>
            <pc:docMk/>
            <pc:sldMk cId="1487760357" sldId="267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2.322" v="47"/>
        <pc:sldMkLst>
          <pc:docMk/>
          <pc:sldMk cId="2080247421" sldId="268"/>
        </pc:sldMkLst>
      </pc:sldChg>
      <pc:sldChg chg="modSp del">
        <pc:chgData name="Jimmy Bowers" userId="0aaf29144cced4f5" providerId="LiveId" clId="{5BC6398E-EBDF-4446-8293-27975EFC0A33}" dt="2021-12-07T14:21:57.858" v="28" actId="47"/>
        <pc:sldMkLst>
          <pc:docMk/>
          <pc:sldMk cId="3696384012" sldId="268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696384012" sldId="268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3.355" v="48"/>
        <pc:sldMkLst>
          <pc:docMk/>
          <pc:sldMk cId="2623544826" sldId="269"/>
        </pc:sldMkLst>
      </pc:sldChg>
      <pc:sldChg chg="modSp del">
        <pc:chgData name="Jimmy Bowers" userId="0aaf29144cced4f5" providerId="LiveId" clId="{5BC6398E-EBDF-4446-8293-27975EFC0A33}" dt="2021-12-07T14:21:42.321" v="15" actId="47"/>
        <pc:sldMkLst>
          <pc:docMk/>
          <pc:sldMk cId="4236313390" sldId="269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4236313390" sldId="269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1.805" v="14" actId="47"/>
        <pc:sldMkLst>
          <pc:docMk/>
          <pc:sldMk cId="302936814" sldId="270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02936814" sldId="270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3.778" v="49"/>
        <pc:sldMkLst>
          <pc:docMk/>
          <pc:sldMk cId="2374993710" sldId="270"/>
        </pc:sldMkLst>
      </pc:sldChg>
      <pc:sldChg chg="modSp del">
        <pc:chgData name="Jimmy Bowers" userId="0aaf29144cced4f5" providerId="LiveId" clId="{5BC6398E-EBDF-4446-8293-27975EFC0A33}" dt="2021-12-07T14:21:41.292" v="13" actId="47"/>
        <pc:sldMkLst>
          <pc:docMk/>
          <pc:sldMk cId="433065199" sldId="271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433065199" sldId="271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4.164" v="50"/>
        <pc:sldMkLst>
          <pc:docMk/>
          <pc:sldMk cId="2353980472" sldId="271"/>
        </pc:sldMkLst>
      </pc:sldChg>
      <pc:sldChg chg="add">
        <pc:chgData name="Jimmy Bowers" userId="0aaf29144cced4f5" providerId="LiveId" clId="{5BC6398E-EBDF-4446-8293-27975EFC0A33}" dt="2021-12-07T14:22:35.921" v="51"/>
        <pc:sldMkLst>
          <pc:docMk/>
          <pc:sldMk cId="402258217" sldId="272"/>
        </pc:sldMkLst>
      </pc:sldChg>
      <pc:sldChg chg="modSp del">
        <pc:chgData name="Jimmy Bowers" userId="0aaf29144cced4f5" providerId="LiveId" clId="{5BC6398E-EBDF-4446-8293-27975EFC0A33}" dt="2021-12-07T14:21:40.971" v="12" actId="47"/>
        <pc:sldMkLst>
          <pc:docMk/>
          <pc:sldMk cId="2094405478" sldId="272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094405478" sldId="272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6.123" v="52"/>
        <pc:sldMkLst>
          <pc:docMk/>
          <pc:sldMk cId="643241920" sldId="273"/>
        </pc:sldMkLst>
      </pc:sldChg>
      <pc:sldChg chg="modSp del">
        <pc:chgData name="Jimmy Bowers" userId="0aaf29144cced4f5" providerId="LiveId" clId="{5BC6398E-EBDF-4446-8293-27975EFC0A33}" dt="2021-12-07T14:21:49.141" v="25" actId="47"/>
        <pc:sldMkLst>
          <pc:docMk/>
          <pc:sldMk cId="2271885738" sldId="273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271885738" sldId="273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7.805" v="53"/>
        <pc:sldMkLst>
          <pc:docMk/>
          <pc:sldMk cId="2402284511" sldId="274"/>
        </pc:sldMkLst>
      </pc:sldChg>
      <pc:sldChg chg="modSp del">
        <pc:chgData name="Jimmy Bowers" userId="0aaf29144cced4f5" providerId="LiveId" clId="{5BC6398E-EBDF-4446-8293-27975EFC0A33}" dt="2021-12-07T14:21:48.907" v="24" actId="47"/>
        <pc:sldMkLst>
          <pc:docMk/>
          <pc:sldMk cId="3912522568" sldId="274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912522568" sldId="274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8.586" v="23" actId="47"/>
        <pc:sldMkLst>
          <pc:docMk/>
          <pc:sldMk cId="1888229513" sldId="275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888229513" sldId="275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7.999" v="54"/>
        <pc:sldMkLst>
          <pc:docMk/>
          <pc:sldMk cId="1943825608" sldId="275"/>
        </pc:sldMkLst>
      </pc:sldChg>
      <pc:sldChg chg="modSp del">
        <pc:chgData name="Jimmy Bowers" userId="0aaf29144cced4f5" providerId="LiveId" clId="{5BC6398E-EBDF-4446-8293-27975EFC0A33}" dt="2021-12-07T14:21:48.220" v="22" actId="47"/>
        <pc:sldMkLst>
          <pc:docMk/>
          <pc:sldMk cId="3596211124" sldId="276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596211124" sldId="276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38.185" v="55"/>
        <pc:sldMkLst>
          <pc:docMk/>
          <pc:sldMk cId="3776398915" sldId="276"/>
        </pc:sldMkLst>
      </pc:sldChg>
      <pc:sldChg chg="add">
        <pc:chgData name="Jimmy Bowers" userId="0aaf29144cced4f5" providerId="LiveId" clId="{5BC6398E-EBDF-4446-8293-27975EFC0A33}" dt="2021-12-07T14:22:39.826" v="56"/>
        <pc:sldMkLst>
          <pc:docMk/>
          <pc:sldMk cId="1309360091" sldId="277"/>
        </pc:sldMkLst>
      </pc:sldChg>
      <pc:sldChg chg="modSp del">
        <pc:chgData name="Jimmy Bowers" userId="0aaf29144cced4f5" providerId="LiveId" clId="{5BC6398E-EBDF-4446-8293-27975EFC0A33}" dt="2021-12-07T14:21:47.961" v="21" actId="47"/>
        <pc:sldMkLst>
          <pc:docMk/>
          <pc:sldMk cId="1405057301" sldId="277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405057301" sldId="277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0.014" v="57"/>
        <pc:sldMkLst>
          <pc:docMk/>
          <pc:sldMk cId="94859552" sldId="278"/>
        </pc:sldMkLst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979257996" sldId="278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979257996" sldId="278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3146612976" sldId="279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146612976" sldId="279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0.158" v="58"/>
        <pc:sldMkLst>
          <pc:docMk/>
          <pc:sldMk cId="3687718577" sldId="279"/>
        </pc:sldMkLst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2724332953" sldId="280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724332953" sldId="280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1.815" v="59"/>
        <pc:sldMkLst>
          <pc:docMk/>
          <pc:sldMk cId="3952651112" sldId="280"/>
        </pc:sldMkLst>
      </pc:sldChg>
      <pc:sldChg chg="modSp del">
        <pc:chgData name="Jimmy Bowers" userId="0aaf29144cced4f5" providerId="LiveId" clId="{5BC6398E-EBDF-4446-8293-27975EFC0A33}" dt="2021-12-07T14:21:52.398" v="26" actId="47"/>
        <pc:sldMkLst>
          <pc:docMk/>
          <pc:sldMk cId="317710813" sldId="281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317710813" sldId="281"/>
            <ac:spMk id="3" creationId="{47CE52AE-4141-4570-99A0-258185EF6DFA}"/>
          </ac:spMkLst>
        </pc:spChg>
      </pc:sldChg>
      <pc:sldChg chg="add">
        <pc:chgData name="Jimmy Bowers" userId="0aaf29144cced4f5" providerId="LiveId" clId="{5BC6398E-EBDF-4446-8293-27975EFC0A33}" dt="2021-12-07T14:22:42.022" v="60"/>
        <pc:sldMkLst>
          <pc:docMk/>
          <pc:sldMk cId="1427462006" sldId="281"/>
        </pc:sldMkLst>
      </pc:sldChg>
      <pc:sldChg chg="add">
        <pc:chgData name="Jimmy Bowers" userId="0aaf29144cced4f5" providerId="LiveId" clId="{5BC6398E-EBDF-4446-8293-27975EFC0A33}" dt="2021-12-07T14:22:42.162" v="61"/>
        <pc:sldMkLst>
          <pc:docMk/>
          <pc:sldMk cId="207771733" sldId="282"/>
        </pc:sldMkLst>
      </pc:sldChg>
      <pc:sldChg chg="modSp del">
        <pc:chgData name="Jimmy Bowers" userId="0aaf29144cced4f5" providerId="LiveId" clId="{5BC6398E-EBDF-4446-8293-27975EFC0A33}" dt="2021-12-07T14:21:57.039" v="27" actId="47"/>
        <pc:sldMkLst>
          <pc:docMk/>
          <pc:sldMk cId="1846676418" sldId="282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846676418" sldId="282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2.530" v="16" actId="47"/>
        <pc:sldMkLst>
          <pc:docMk/>
          <pc:sldMk cId="4152248443" sldId="283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4152248443" sldId="283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3.738" v="19" actId="47"/>
        <pc:sldMkLst>
          <pc:docMk/>
          <pc:sldMk cId="1845856755" sldId="284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1845856755" sldId="284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3.317" v="18" actId="47"/>
        <pc:sldMkLst>
          <pc:docMk/>
          <pc:sldMk cId="2112081019" sldId="285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112081019" sldId="285"/>
            <ac:spMk id="3" creationId="{47CE52AE-4141-4570-99A0-258185EF6DFA}"/>
          </ac:spMkLst>
        </pc:spChg>
      </pc:sldChg>
      <pc:sldChg chg="modSp del">
        <pc:chgData name="Jimmy Bowers" userId="0aaf29144cced4f5" providerId="LiveId" clId="{5BC6398E-EBDF-4446-8293-27975EFC0A33}" dt="2021-12-07T14:21:43.071" v="17" actId="47"/>
        <pc:sldMkLst>
          <pc:docMk/>
          <pc:sldMk cId="2047077409" sldId="286"/>
        </pc:sldMkLst>
        <pc:spChg chg="mod">
          <ac:chgData name="Jimmy Bowers" userId="0aaf29144cced4f5" providerId="LiveId" clId="{5BC6398E-EBDF-4446-8293-27975EFC0A33}" dt="2021-12-07T14:21:28.415" v="8"/>
          <ac:spMkLst>
            <pc:docMk/>
            <pc:sldMk cId="2047077409" sldId="286"/>
            <ac:spMk id="3" creationId="{47CE52AE-4141-4570-99A0-258185EF6D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567243A-DEC3-4D82-8526-5957E1B92B0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6D8AA72B-F765-4AD1-9ECE-692103F8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85D3-F93E-4999-94C7-2C452EBA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4B961-DAB9-422D-BF7D-491D7611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44FE-B454-4D10-B6A4-DCFE3EB4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1408-E0A9-4C08-A041-FEDCB52E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CFCD-27CE-4C92-9E71-EC0378F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C0F-A36B-434F-864B-9B498E08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212-9625-4FCB-9851-5730756A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905E-46D2-4E86-A50B-8CA4B987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B6E-D865-4C76-BC67-BB12698F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25ED-67F0-4AE3-AB3F-841FA1C7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07765-9626-499B-910D-F0BBDF37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E3AF-C476-4B2F-A693-8CDEAC2B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DA8A-2E55-4B7D-A4CB-C9C49807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E2DF-5652-4A71-AF58-764C483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6C69-B690-496F-9888-1E1CFC4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6B7B-7B68-48C8-AE7A-B3157F55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8035-B26E-482C-8005-48741039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4410-8446-40FC-B90D-E2F9E561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F373-3573-4259-9ECD-94A812B6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B608-F646-4C98-8818-355EF4F6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8EB-4F58-41BC-BCF9-85467D7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1D55B-FFA3-4EA8-875E-9F1ED9D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2790-D978-47BE-8F9F-06384B07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C461-C6DD-4A47-8CCC-A1C0186A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454-932A-4F7C-91CC-A69C904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7B23-75FC-49BF-9D90-8CBCECBA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1B0E-06F6-486B-9A71-887CCE095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B26E-E6D1-4D78-B26A-76157D96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499D-B483-4BAF-97C1-80CFC12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4C25-50BE-4C7D-B203-3009A1F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83889-42DD-404C-99FE-DDF233A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CCE-6965-43CC-AAAF-779B0925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E542-32B6-445C-A748-AEA09476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FF620-D84D-4CB7-BA20-240E6823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4DEC-6DDC-4B6B-B152-CDBD1880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720A8-EC42-432C-BB0D-6B61754D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9D44-92FF-47B9-844E-C4D2A06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75E68-3CBF-4F5A-A9D0-2E2FF9D0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8ECC-225D-47E6-A073-30649AB1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AB4B-F10A-4E48-A0F3-4F6CFD4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80B00-BC0A-4CC3-A07E-DEA3FCC1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49593-5EF7-4D35-B925-1D8E583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A8AE4-EC3B-4C88-A9F0-EDA6AC3D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61F7-999D-4EE2-8E22-D3C78BF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D6EE1-C52E-476F-B096-F5D6876B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7BE4-8B15-4035-95DD-3BA9CFD4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6F1-1DFE-49AC-8666-0E47FF9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DA00-4C3F-4338-94F0-F01F25E8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D5361-96E4-4DB2-9F2A-8E1102C5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5E44-ABAE-4069-BB41-8B4CC684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C79C2-0308-417B-99AE-EDA29AA6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5493-6706-4E14-B612-553147C3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AA63-B2F2-4A1F-B34D-6D97BB8B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1EC26-49AB-413A-8A05-9214D4C33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6C6E4-BF13-4503-904E-BEE0EF26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AC432-B591-4664-A5D1-263BD76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BE0BF-470A-4341-A5ED-7C78C265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E56E-196C-4728-ABDF-163F514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9325-C4D3-4364-8B1C-88305D0F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E89B-6A2A-4629-B133-84935CA0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0B06-0DDE-45E7-AF91-284DD72E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358C-F170-4615-A7B6-74392615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AB5C-4257-4583-B517-44EDBE107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A561-6590-4057-B22C-8EC5ECF4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Planning and Implementation with Hyper-V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A6136-E5F6-4319-AB01-AA60F2635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Assignment 2</a:t>
            </a:r>
          </a:p>
          <a:p>
            <a:r>
              <a:rPr lang="en-US" dirty="0"/>
              <a:t>NTWK8080</a:t>
            </a:r>
          </a:p>
        </p:txBody>
      </p:sp>
    </p:spTree>
    <p:extLst>
      <p:ext uri="{BB962C8B-B14F-4D97-AF65-F5344CB8AC3E}">
        <p14:creationId xmlns:p14="http://schemas.microsoft.com/office/powerpoint/2010/main" val="29982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9709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Switch Creation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Required to Create a new External Virtual Switch and Assign External Virtual Switch to each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2492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361614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Connectivity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D1E3DBD-F8D7-4095-8C39-BFAE422A3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Screenshots showing that you are able to ping your Domain Controller from your Client by name and IP Address, and that you configured your External Virtual Switch </a:t>
            </a:r>
            <a:r>
              <a:rPr lang="en-US"/>
              <a:t>IPv4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9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36652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Show your External Virtual Switch IPv4 Addressing Screenshot</a:t>
            </a:r>
          </a:p>
        </p:txBody>
      </p:sp>
    </p:spTree>
    <p:extLst>
      <p:ext uri="{BB962C8B-B14F-4D97-AF65-F5344CB8AC3E}">
        <p14:creationId xmlns:p14="http://schemas.microsoft.com/office/powerpoint/2010/main" val="204173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36652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Ping to Domain Controller NAME 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28743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36652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Ping to </a:t>
            </a:r>
            <a:r>
              <a:rPr lang="en-US" b="1">
                <a:solidFill>
                  <a:schemeClr val="tx1"/>
                </a:solidFill>
              </a:rPr>
              <a:t>Domain Controller </a:t>
            </a:r>
            <a:r>
              <a:rPr lang="en-US" b="1" dirty="0">
                <a:solidFill>
                  <a:schemeClr val="tx1"/>
                </a:solidFill>
              </a:rPr>
              <a:t>IP ADDRESS 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4135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249D-6003-4555-8F1C-9091E47E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template is broken down into sections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section has an overview of what configuration items you need to prove in order to support the respective evaluation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the overview slide you will find a template slide for you to add your screen captures. Duplicate this slide for each screen capture you collect.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in your slide a supporting screen capture and a brief</a:t>
            </a:r>
            <a:br>
              <a:rPr lang="en-US" dirty="0"/>
            </a:br>
            <a:r>
              <a:rPr lang="en-US" dirty="0"/>
              <a:t>description explaining how your screen capture supports the required configuration step.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your screen captures include your VMWare Machine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Resize the image so it is easily legible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screen capture per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completed, save this file as a PDF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280244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Planning</a:t>
            </a:r>
          </a:p>
        </p:txBody>
      </p:sp>
    </p:spTree>
    <p:extLst>
      <p:ext uri="{BB962C8B-B14F-4D97-AF65-F5344CB8AC3E}">
        <p14:creationId xmlns:p14="http://schemas.microsoft.com/office/powerpoint/2010/main" val="202586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B37C76-52AF-40F2-958C-C8A6F1281D7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6500946"/>
              </p:ext>
            </p:extLst>
          </p:nvPr>
        </p:nvGraphicFramePr>
        <p:xfrm>
          <a:off x="714570" y="1921838"/>
          <a:ext cx="10155490" cy="25753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098">
                  <a:extLst>
                    <a:ext uri="{9D8B030D-6E8A-4147-A177-3AD203B41FA5}">
                      <a16:colId xmlns:a16="http://schemas.microsoft.com/office/drawing/2014/main" val="992096756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1976569623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2231172392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2834787459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2007264454"/>
                    </a:ext>
                  </a:extLst>
                </a:gridCol>
              </a:tblGrid>
              <a:tr h="605604">
                <a:tc>
                  <a:txBody>
                    <a:bodyPr/>
                    <a:lstStyle/>
                    <a:p>
                      <a:r>
                        <a:rPr lang="en-US" dirty="0"/>
                        <a:t>Virtual Machine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76925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37524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46640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409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133567E-1D03-4FAA-BD24-F7326C3EF85F}"/>
              </a:ext>
            </a:extLst>
          </p:cNvPr>
          <p:cNvSpPr/>
          <p:nvPr/>
        </p:nvSpPr>
        <p:spPr>
          <a:xfrm>
            <a:off x="632608" y="1016076"/>
            <a:ext cx="558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Complete the following table showing your VM Planning: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222AA-2044-42E3-BE4A-3E73C4658FE4}"/>
              </a:ext>
            </a:extLst>
          </p:cNvPr>
          <p:cNvSpPr/>
          <p:nvPr/>
        </p:nvSpPr>
        <p:spPr>
          <a:xfrm>
            <a:off x="632608" y="547259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Domain 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BCC00-5115-4BD1-846B-DFD50F760E57}"/>
              </a:ext>
            </a:extLst>
          </p:cNvPr>
          <p:cNvSpPr/>
          <p:nvPr/>
        </p:nvSpPr>
        <p:spPr>
          <a:xfrm>
            <a:off x="2376199" y="5395648"/>
            <a:ext cx="476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&lt;TYPE DOMAIN NAME HERE&gt;</a:t>
            </a:r>
          </a:p>
        </p:txBody>
      </p:sp>
    </p:spTree>
    <p:extLst>
      <p:ext uri="{BB962C8B-B14F-4D97-AF65-F5344CB8AC3E}">
        <p14:creationId xmlns:p14="http://schemas.microsoft.com/office/powerpoint/2010/main" val="268028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Controller VM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FF5A41-4CCF-466F-BA0E-5B7A38696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Steps Required for Domain Controller VM Creation and Promotion to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9748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48776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 Server VM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F5584-B586-4711-8B42-16F061FA6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Required for Member Server VM Creation and Joining to your Domain</a:t>
            </a:r>
          </a:p>
        </p:txBody>
      </p:sp>
    </p:spTree>
    <p:extLst>
      <p:ext uri="{BB962C8B-B14F-4D97-AF65-F5344CB8AC3E}">
        <p14:creationId xmlns:p14="http://schemas.microsoft.com/office/powerpoint/2010/main" val="28877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58627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VM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3093D83-8CB3-4E1D-8608-4C88158E3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Required for Client VM Creation and Joining to your Domain</a:t>
            </a:r>
          </a:p>
        </p:txBody>
      </p:sp>
    </p:spTree>
    <p:extLst>
      <p:ext uri="{BB962C8B-B14F-4D97-AF65-F5344CB8AC3E}">
        <p14:creationId xmlns:p14="http://schemas.microsoft.com/office/powerpoint/2010/main" val="285597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299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Virtualization Planning and Implementation with Hyper-V</vt:lpstr>
      <vt:lpstr>Instructions</vt:lpstr>
      <vt:lpstr>Virtual Machine Planning</vt:lpstr>
      <vt:lpstr>PowerPoint Presentation</vt:lpstr>
      <vt:lpstr>Domain Controller VM</vt:lpstr>
      <vt:lpstr>PowerPoint Presentation</vt:lpstr>
      <vt:lpstr>Member Server VM</vt:lpstr>
      <vt:lpstr>PowerPoint Presentation</vt:lpstr>
      <vt:lpstr>Client VM</vt:lpstr>
      <vt:lpstr>PowerPoint Presentation</vt:lpstr>
      <vt:lpstr>Virtual Switch Creation</vt:lpstr>
      <vt:lpstr>PowerPoint Presentation</vt:lpstr>
      <vt:lpstr>Network Connectivity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Planning and Implementation with Hyper-V</dc:title>
  <dc:creator>Jimmy Bowers</dc:creator>
  <cp:lastModifiedBy>Jimmy Bowers</cp:lastModifiedBy>
  <cp:revision>1</cp:revision>
  <cp:lastPrinted>2019-09-11T17:28:25Z</cp:lastPrinted>
  <dcterms:created xsi:type="dcterms:W3CDTF">2019-09-11T15:19:03Z</dcterms:created>
  <dcterms:modified xsi:type="dcterms:W3CDTF">2021-12-13T19:17:25Z</dcterms:modified>
</cp:coreProperties>
</file>