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56" r:id="rId2"/>
    <p:sldId id="257" r:id="rId3"/>
    <p:sldId id="266" r:id="rId4"/>
    <p:sldId id="267" r:id="rId5"/>
    <p:sldId id="269" r:id="rId6"/>
    <p:sldId id="270" r:id="rId7"/>
    <p:sldId id="271" r:id="rId8"/>
    <p:sldId id="259" r:id="rId9"/>
    <p:sldId id="268" r:id="rId10"/>
    <p:sldId id="272" r:id="rId11"/>
    <p:sldId id="273" r:id="rId12"/>
    <p:sldId id="260" r:id="rId13"/>
    <p:sldId id="274" r:id="rId14"/>
    <p:sldId id="275" r:id="rId15"/>
    <p:sldId id="276" r:id="rId16"/>
    <p:sldId id="263" r:id="rId17"/>
    <p:sldId id="277" r:id="rId18"/>
    <p:sldId id="278" r:id="rId19"/>
    <p:sldId id="279" r:id="rId20"/>
    <p:sldId id="265" r:id="rId21"/>
    <p:sldId id="280" r:id="rId22"/>
    <p:sldId id="281" r:id="rId23"/>
    <p:sldId id="282" r:id="rId2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C6398E-EBDF-4446-8293-27975EFC0A33}" v="16" dt="2021-12-07T14:22:42.162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480" autoAdjust="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my Bowers" userId="0aaf29144cced4f5" providerId="LiveId" clId="{6A0B9428-0C2B-4E33-9F21-EB75AB23BA95}"/>
    <pc:docChg chg="addSld delSld modSld">
      <pc:chgData name="Jimmy Bowers" userId="0aaf29144cced4f5" providerId="LiveId" clId="{6A0B9428-0C2B-4E33-9F21-EB75AB23BA95}" dt="2021-05-27T13:10:25.304" v="15"/>
      <pc:docMkLst>
        <pc:docMk/>
      </pc:docMkLst>
      <pc:sldChg chg="add del">
        <pc:chgData name="Jimmy Bowers" userId="0aaf29144cced4f5" providerId="LiveId" clId="{6A0B9428-0C2B-4E33-9F21-EB75AB23BA95}" dt="2021-05-27T13:08:49.848" v="1"/>
        <pc:sldMkLst>
          <pc:docMk/>
          <pc:sldMk cId="1602756646" sldId="269"/>
        </pc:sldMkLst>
      </pc:sldChg>
      <pc:sldChg chg="add">
        <pc:chgData name="Jimmy Bowers" userId="0aaf29144cced4f5" providerId="LiveId" clId="{6A0B9428-0C2B-4E33-9F21-EB75AB23BA95}" dt="2021-05-27T13:09:06.384" v="2"/>
        <pc:sldMkLst>
          <pc:docMk/>
          <pc:sldMk cId="4236313390" sldId="269"/>
        </pc:sldMkLst>
      </pc:sldChg>
      <pc:sldChg chg="add">
        <pc:chgData name="Jimmy Bowers" userId="0aaf29144cced4f5" providerId="LiveId" clId="{6A0B9428-0C2B-4E33-9F21-EB75AB23BA95}" dt="2021-05-27T13:09:07.392" v="3"/>
        <pc:sldMkLst>
          <pc:docMk/>
          <pc:sldMk cId="302936814" sldId="270"/>
        </pc:sldMkLst>
      </pc:sldChg>
      <pc:sldChg chg="add">
        <pc:chgData name="Jimmy Bowers" userId="0aaf29144cced4f5" providerId="LiveId" clId="{6A0B9428-0C2B-4E33-9F21-EB75AB23BA95}" dt="2021-05-27T13:09:08.244" v="4"/>
        <pc:sldMkLst>
          <pc:docMk/>
          <pc:sldMk cId="433065199" sldId="271"/>
        </pc:sldMkLst>
      </pc:sldChg>
      <pc:sldChg chg="add">
        <pc:chgData name="Jimmy Bowers" userId="0aaf29144cced4f5" providerId="LiveId" clId="{6A0B9428-0C2B-4E33-9F21-EB75AB23BA95}" dt="2021-05-27T13:09:09.164" v="5"/>
        <pc:sldMkLst>
          <pc:docMk/>
          <pc:sldMk cId="2094405478" sldId="272"/>
        </pc:sldMkLst>
      </pc:sldChg>
      <pc:sldChg chg="add">
        <pc:chgData name="Jimmy Bowers" userId="0aaf29144cced4f5" providerId="LiveId" clId="{6A0B9428-0C2B-4E33-9F21-EB75AB23BA95}" dt="2021-05-27T13:09:38.649" v="6"/>
        <pc:sldMkLst>
          <pc:docMk/>
          <pc:sldMk cId="2271885738" sldId="273"/>
        </pc:sldMkLst>
      </pc:sldChg>
      <pc:sldChg chg="add">
        <pc:chgData name="Jimmy Bowers" userId="0aaf29144cced4f5" providerId="LiveId" clId="{6A0B9428-0C2B-4E33-9F21-EB75AB23BA95}" dt="2021-05-27T13:09:39.786" v="7"/>
        <pc:sldMkLst>
          <pc:docMk/>
          <pc:sldMk cId="3912522568" sldId="274"/>
        </pc:sldMkLst>
      </pc:sldChg>
      <pc:sldChg chg="add">
        <pc:chgData name="Jimmy Bowers" userId="0aaf29144cced4f5" providerId="LiveId" clId="{6A0B9428-0C2B-4E33-9F21-EB75AB23BA95}" dt="2021-05-27T13:09:40.467" v="8"/>
        <pc:sldMkLst>
          <pc:docMk/>
          <pc:sldMk cId="1888229513" sldId="275"/>
        </pc:sldMkLst>
      </pc:sldChg>
      <pc:sldChg chg="add">
        <pc:chgData name="Jimmy Bowers" userId="0aaf29144cced4f5" providerId="LiveId" clId="{6A0B9428-0C2B-4E33-9F21-EB75AB23BA95}" dt="2021-05-27T13:09:41.104" v="9"/>
        <pc:sldMkLst>
          <pc:docMk/>
          <pc:sldMk cId="3596211124" sldId="276"/>
        </pc:sldMkLst>
      </pc:sldChg>
      <pc:sldChg chg="add">
        <pc:chgData name="Jimmy Bowers" userId="0aaf29144cced4f5" providerId="LiveId" clId="{6A0B9428-0C2B-4E33-9F21-EB75AB23BA95}" dt="2021-05-27T13:09:41.758" v="10"/>
        <pc:sldMkLst>
          <pc:docMk/>
          <pc:sldMk cId="1405057301" sldId="277"/>
        </pc:sldMkLst>
      </pc:sldChg>
      <pc:sldChg chg="add">
        <pc:chgData name="Jimmy Bowers" userId="0aaf29144cced4f5" providerId="LiveId" clId="{6A0B9428-0C2B-4E33-9F21-EB75AB23BA95}" dt="2021-05-27T13:09:50.341" v="11"/>
        <pc:sldMkLst>
          <pc:docMk/>
          <pc:sldMk cId="979257996" sldId="278"/>
        </pc:sldMkLst>
      </pc:sldChg>
      <pc:sldChg chg="add">
        <pc:chgData name="Jimmy Bowers" userId="0aaf29144cced4f5" providerId="LiveId" clId="{6A0B9428-0C2B-4E33-9F21-EB75AB23BA95}" dt="2021-05-27T13:09:51.211" v="12"/>
        <pc:sldMkLst>
          <pc:docMk/>
          <pc:sldMk cId="3146612976" sldId="279"/>
        </pc:sldMkLst>
      </pc:sldChg>
      <pc:sldChg chg="add">
        <pc:chgData name="Jimmy Bowers" userId="0aaf29144cced4f5" providerId="LiveId" clId="{6A0B9428-0C2B-4E33-9F21-EB75AB23BA95}" dt="2021-05-27T13:09:51.891" v="13"/>
        <pc:sldMkLst>
          <pc:docMk/>
          <pc:sldMk cId="2724332953" sldId="280"/>
        </pc:sldMkLst>
      </pc:sldChg>
      <pc:sldChg chg="add">
        <pc:chgData name="Jimmy Bowers" userId="0aaf29144cced4f5" providerId="LiveId" clId="{6A0B9428-0C2B-4E33-9F21-EB75AB23BA95}" dt="2021-05-27T13:09:52.759" v="14"/>
        <pc:sldMkLst>
          <pc:docMk/>
          <pc:sldMk cId="317710813" sldId="281"/>
        </pc:sldMkLst>
      </pc:sldChg>
      <pc:sldChg chg="add">
        <pc:chgData name="Jimmy Bowers" userId="0aaf29144cced4f5" providerId="LiveId" clId="{6A0B9428-0C2B-4E33-9F21-EB75AB23BA95}" dt="2021-05-27T13:10:25.304" v="15"/>
        <pc:sldMkLst>
          <pc:docMk/>
          <pc:sldMk cId="1846676418" sldId="282"/>
        </pc:sldMkLst>
      </pc:sldChg>
    </pc:docChg>
  </pc:docChgLst>
  <pc:docChgLst>
    <pc:chgData name="Jimmy Bowers" userId="0aaf29144cced4f5" providerId="LiveId" clId="{F981D826-1208-463B-839E-070DA4CD23B7}"/>
    <pc:docChg chg="addSld modSld">
      <pc:chgData name="Jimmy Bowers" userId="0aaf29144cced4f5" providerId="LiveId" clId="{F981D826-1208-463B-839E-070DA4CD23B7}" dt="2021-09-17T12:06:34.143" v="3"/>
      <pc:docMkLst>
        <pc:docMk/>
      </pc:docMkLst>
      <pc:sldChg chg="add">
        <pc:chgData name="Jimmy Bowers" userId="0aaf29144cced4f5" providerId="LiveId" clId="{F981D826-1208-463B-839E-070DA4CD23B7}" dt="2021-09-17T12:06:29.976" v="0"/>
        <pc:sldMkLst>
          <pc:docMk/>
          <pc:sldMk cId="4152248443" sldId="283"/>
        </pc:sldMkLst>
      </pc:sldChg>
      <pc:sldChg chg="add">
        <pc:chgData name="Jimmy Bowers" userId="0aaf29144cced4f5" providerId="LiveId" clId="{F981D826-1208-463B-839E-070DA4CD23B7}" dt="2021-09-17T12:06:31.989" v="1"/>
        <pc:sldMkLst>
          <pc:docMk/>
          <pc:sldMk cId="1845856755" sldId="284"/>
        </pc:sldMkLst>
      </pc:sldChg>
      <pc:sldChg chg="add">
        <pc:chgData name="Jimmy Bowers" userId="0aaf29144cced4f5" providerId="LiveId" clId="{F981D826-1208-463B-839E-070DA4CD23B7}" dt="2021-09-17T12:06:33.048" v="2"/>
        <pc:sldMkLst>
          <pc:docMk/>
          <pc:sldMk cId="2112081019" sldId="285"/>
        </pc:sldMkLst>
      </pc:sldChg>
      <pc:sldChg chg="add">
        <pc:chgData name="Jimmy Bowers" userId="0aaf29144cced4f5" providerId="LiveId" clId="{F981D826-1208-463B-839E-070DA4CD23B7}" dt="2021-09-17T12:06:34.143" v="3"/>
        <pc:sldMkLst>
          <pc:docMk/>
          <pc:sldMk cId="2047077409" sldId="286"/>
        </pc:sldMkLst>
      </pc:sldChg>
    </pc:docChg>
  </pc:docChgLst>
  <pc:docChgLst>
    <pc:chgData name="Jimmy Bowers" userId="0aaf29144cced4f5" providerId="LiveId" clId="{592C842E-E4D9-40B8-BE74-9D257DEF684D}"/>
    <pc:docChg chg="undo custSel addSld delSld modSld">
      <pc:chgData name="Jimmy Bowers" userId="0aaf29144cced4f5" providerId="LiveId" clId="{592C842E-E4D9-40B8-BE74-9D257DEF684D}" dt="2019-09-12T17:02:41.882" v="920" actId="20577"/>
      <pc:docMkLst>
        <pc:docMk/>
      </pc:docMkLst>
      <pc:sldChg chg="modSp">
        <pc:chgData name="Jimmy Bowers" userId="0aaf29144cced4f5" providerId="LiveId" clId="{592C842E-E4D9-40B8-BE74-9D257DEF684D}" dt="2019-09-12T16:50:54.705" v="139" actId="1076"/>
        <pc:sldMkLst>
          <pc:docMk/>
          <pc:sldMk cId="2998278302" sldId="256"/>
        </pc:sldMkLst>
        <pc:spChg chg="mod">
          <ac:chgData name="Jimmy Bowers" userId="0aaf29144cced4f5" providerId="LiveId" clId="{592C842E-E4D9-40B8-BE74-9D257DEF684D}" dt="2019-09-12T16:50:54.705" v="139" actId="1076"/>
          <ac:spMkLst>
            <pc:docMk/>
            <pc:sldMk cId="2998278302" sldId="256"/>
            <ac:spMk id="4" creationId="{7DCDC190-6BCC-497E-9100-82F36AE4F4C6}"/>
          </ac:spMkLst>
        </pc:spChg>
      </pc:sldChg>
      <pc:sldChg chg="modSp add">
        <pc:chgData name="Jimmy Bowers" userId="0aaf29144cced4f5" providerId="LiveId" clId="{592C842E-E4D9-40B8-BE74-9D257DEF684D}" dt="2019-09-12T17:01:18.122" v="907" actId="20577"/>
        <pc:sldMkLst>
          <pc:docMk/>
          <pc:sldMk cId="2802445846" sldId="257"/>
        </pc:sldMkLst>
        <pc:spChg chg="mod">
          <ac:chgData name="Jimmy Bowers" userId="0aaf29144cced4f5" providerId="LiveId" clId="{592C842E-E4D9-40B8-BE74-9D257DEF684D}" dt="2019-09-12T16:49:36.114" v="70" actId="20577"/>
          <ac:spMkLst>
            <pc:docMk/>
            <pc:sldMk cId="2802445846" sldId="257"/>
            <ac:spMk id="2" creationId="{C6FF249D-6003-4555-8F1C-9091E47EF99C}"/>
          </ac:spMkLst>
        </pc:spChg>
        <pc:spChg chg="mod">
          <ac:chgData name="Jimmy Bowers" userId="0aaf29144cced4f5" providerId="LiveId" clId="{592C842E-E4D9-40B8-BE74-9D257DEF684D}" dt="2019-09-12T17:01:18.122" v="907" actId="20577"/>
          <ac:spMkLst>
            <pc:docMk/>
            <pc:sldMk cId="2802445846" sldId="257"/>
            <ac:spMk id="3" creationId="{47CE52AE-4141-4570-99A0-258185EF6DFA}"/>
          </ac:spMkLst>
        </pc:spChg>
      </pc:sldChg>
      <pc:sldChg chg="addSp modSp add del">
        <pc:chgData name="Jimmy Bowers" userId="0aaf29144cced4f5" providerId="LiveId" clId="{592C842E-E4D9-40B8-BE74-9D257DEF684D}" dt="2019-09-12T16:53:27.563" v="212" actId="2696"/>
        <pc:sldMkLst>
          <pc:docMk/>
          <pc:sldMk cId="1426669685" sldId="258"/>
        </pc:sldMkLst>
        <pc:spChg chg="mod">
          <ac:chgData name="Jimmy Bowers" userId="0aaf29144cced4f5" providerId="LiveId" clId="{592C842E-E4D9-40B8-BE74-9D257DEF684D}" dt="2019-09-12T16:52:27.314" v="183" actId="1076"/>
          <ac:spMkLst>
            <pc:docMk/>
            <pc:sldMk cId="1426669685" sldId="258"/>
            <ac:spMk id="3" creationId="{47CE52AE-4141-4570-99A0-258185EF6DFA}"/>
          </ac:spMkLst>
        </pc:spChg>
        <pc:spChg chg="add mod">
          <ac:chgData name="Jimmy Bowers" userId="0aaf29144cced4f5" providerId="LiveId" clId="{592C842E-E4D9-40B8-BE74-9D257DEF684D}" dt="2019-09-12T16:52:20.358" v="182" actId="20577"/>
          <ac:spMkLst>
            <pc:docMk/>
            <pc:sldMk cId="1426669685" sldId="258"/>
            <ac:spMk id="4" creationId="{AEC68851-C6FE-4B8E-A3E6-4CAFEAC00009}"/>
          </ac:spMkLst>
        </pc:spChg>
      </pc:sldChg>
      <pc:sldChg chg="addSp delSp modSp add">
        <pc:chgData name="Jimmy Bowers" userId="0aaf29144cced4f5" providerId="LiveId" clId="{592C842E-E4D9-40B8-BE74-9D257DEF684D}" dt="2019-09-12T16:58:24.656" v="474" actId="20577"/>
        <pc:sldMkLst>
          <pc:docMk/>
          <pc:sldMk cId="2887736756" sldId="259"/>
        </pc:sldMkLst>
        <pc:spChg chg="add del mod">
          <ac:chgData name="Jimmy Bowers" userId="0aaf29144cced4f5" providerId="LiveId" clId="{592C842E-E4D9-40B8-BE74-9D257DEF684D}" dt="2019-09-12T16:53:03.922" v="186"/>
          <ac:spMkLst>
            <pc:docMk/>
            <pc:sldMk cId="2887736756" sldId="259"/>
            <ac:spMk id="2" creationId="{762AC2E4-45A1-4F2F-8A03-A09DDAD50C3A}"/>
          </ac:spMkLst>
        </pc:spChg>
        <pc:spChg chg="add del mod">
          <ac:chgData name="Jimmy Bowers" userId="0aaf29144cced4f5" providerId="LiveId" clId="{592C842E-E4D9-40B8-BE74-9D257DEF684D}" dt="2019-09-12T16:53:03.922" v="186"/>
          <ac:spMkLst>
            <pc:docMk/>
            <pc:sldMk cId="2887736756" sldId="259"/>
            <ac:spMk id="3" creationId="{287A59EA-1553-4C34-BB5D-4B04C4C1D135}"/>
          </ac:spMkLst>
        </pc:spChg>
        <pc:spChg chg="add del mod">
          <ac:chgData name="Jimmy Bowers" userId="0aaf29144cced4f5" providerId="LiveId" clId="{592C842E-E4D9-40B8-BE74-9D257DEF684D}" dt="2019-09-12T16:53:03.922" v="186"/>
          <ac:spMkLst>
            <pc:docMk/>
            <pc:sldMk cId="2887736756" sldId="259"/>
            <ac:spMk id="4" creationId="{11B068A3-823D-4985-A388-3F5D27DCA147}"/>
          </ac:spMkLst>
        </pc:spChg>
        <pc:spChg chg="add mod">
          <ac:chgData name="Jimmy Bowers" userId="0aaf29144cced4f5" providerId="LiveId" clId="{592C842E-E4D9-40B8-BE74-9D257DEF684D}" dt="2019-09-12T16:53:11.119" v="208" actId="20577"/>
          <ac:spMkLst>
            <pc:docMk/>
            <pc:sldMk cId="2887736756" sldId="259"/>
            <ac:spMk id="5" creationId="{30B64A37-123B-4A74-BE16-253AB84F1624}"/>
          </ac:spMkLst>
        </pc:spChg>
        <pc:spChg chg="add del mod">
          <ac:chgData name="Jimmy Bowers" userId="0aaf29144cced4f5" providerId="LiveId" clId="{592C842E-E4D9-40B8-BE74-9D257DEF684D}" dt="2019-09-12T16:53:14.723" v="209" actId="478"/>
          <ac:spMkLst>
            <pc:docMk/>
            <pc:sldMk cId="2887736756" sldId="259"/>
            <ac:spMk id="6" creationId="{7FF5E1B5-FA68-4A0C-AAF4-C110EA69331F}"/>
          </ac:spMkLst>
        </pc:spChg>
        <pc:spChg chg="add mod">
          <ac:chgData name="Jimmy Bowers" userId="0aaf29144cced4f5" providerId="LiveId" clId="{592C842E-E4D9-40B8-BE74-9D257DEF684D}" dt="2019-09-12T16:58:24.656" v="474" actId="20577"/>
          <ac:spMkLst>
            <pc:docMk/>
            <pc:sldMk cId="2887736756" sldId="259"/>
            <ac:spMk id="7" creationId="{2A0F5584-B586-4711-8B42-16F061FA60C9}"/>
          </ac:spMkLst>
        </pc:spChg>
      </pc:sldChg>
      <pc:sldChg chg="addSp modSp add">
        <pc:chgData name="Jimmy Bowers" userId="0aaf29144cced4f5" providerId="LiveId" clId="{592C842E-E4D9-40B8-BE74-9D257DEF684D}" dt="2019-09-12T16:58:54.075" v="550" actId="20577"/>
        <pc:sldMkLst>
          <pc:docMk/>
          <pc:sldMk cId="2855978299" sldId="260"/>
        </pc:sldMkLst>
        <pc:spChg chg="add mod">
          <ac:chgData name="Jimmy Bowers" userId="0aaf29144cced4f5" providerId="LiveId" clId="{592C842E-E4D9-40B8-BE74-9D257DEF684D}" dt="2019-09-12T16:58:54.075" v="550" actId="20577"/>
          <ac:spMkLst>
            <pc:docMk/>
            <pc:sldMk cId="2855978299" sldId="260"/>
            <ac:spMk id="2" creationId="{F3093D83-8CB3-4E1D-8608-4C88158E3134}"/>
          </ac:spMkLst>
        </pc:spChg>
        <pc:spChg chg="mod">
          <ac:chgData name="Jimmy Bowers" userId="0aaf29144cced4f5" providerId="LiveId" clId="{592C842E-E4D9-40B8-BE74-9D257DEF684D}" dt="2019-09-12T16:53:39.514" v="236" actId="20577"/>
          <ac:spMkLst>
            <pc:docMk/>
            <pc:sldMk cId="2855978299" sldId="260"/>
            <ac:spMk id="5" creationId="{30B64A37-123B-4A74-BE16-253AB84F1624}"/>
          </ac:spMkLst>
        </pc:spChg>
      </pc:sldChg>
      <pc:sldChg chg="modSp add">
        <pc:chgData name="Jimmy Bowers" userId="0aaf29144cced4f5" providerId="LiveId" clId="{592C842E-E4D9-40B8-BE74-9D257DEF684D}" dt="2019-09-12T16:54:39.485" v="245" actId="14100"/>
        <pc:sldMkLst>
          <pc:docMk/>
          <pc:sldMk cId="2586270768" sldId="261"/>
        </pc:sldMkLst>
        <pc:spChg chg="mod">
          <ac:chgData name="Jimmy Bowers" userId="0aaf29144cced4f5" providerId="LiveId" clId="{592C842E-E4D9-40B8-BE74-9D257DEF684D}" dt="2019-09-12T16:54:39.485" v="245" actId="14100"/>
          <ac:spMkLst>
            <pc:docMk/>
            <pc:sldMk cId="2586270768" sldId="261"/>
            <ac:spMk id="3" creationId="{47CE52AE-4141-4570-99A0-258185EF6DFA}"/>
          </ac:spMkLst>
        </pc:spChg>
        <pc:spChg chg="mod">
          <ac:chgData name="Jimmy Bowers" userId="0aaf29144cced4f5" providerId="LiveId" clId="{592C842E-E4D9-40B8-BE74-9D257DEF684D}" dt="2019-09-12T16:54:36.243" v="244" actId="14100"/>
          <ac:spMkLst>
            <pc:docMk/>
            <pc:sldMk cId="2586270768" sldId="261"/>
            <ac:spMk id="4" creationId="{AEC68851-C6FE-4B8E-A3E6-4CAFEAC00009}"/>
          </ac:spMkLst>
        </pc:spChg>
      </pc:sldChg>
      <pc:sldChg chg="add">
        <pc:chgData name="Jimmy Bowers" userId="0aaf29144cced4f5" providerId="LiveId" clId="{592C842E-E4D9-40B8-BE74-9D257DEF684D}" dt="2019-09-12T16:54:43.911" v="246"/>
        <pc:sldMkLst>
          <pc:docMk/>
          <pc:sldMk cId="1970953567" sldId="262"/>
        </pc:sldMkLst>
      </pc:sldChg>
      <pc:sldChg chg="addSp modSp add">
        <pc:chgData name="Jimmy Bowers" userId="0aaf29144cced4f5" providerId="LiveId" clId="{592C842E-E4D9-40B8-BE74-9D257DEF684D}" dt="2019-09-12T16:59:11.754" v="616" actId="20577"/>
        <pc:sldMkLst>
          <pc:docMk/>
          <pc:sldMk cId="2249263075" sldId="263"/>
        </pc:sldMkLst>
        <pc:spChg chg="add mod">
          <ac:chgData name="Jimmy Bowers" userId="0aaf29144cced4f5" providerId="LiveId" clId="{592C842E-E4D9-40B8-BE74-9D257DEF684D}" dt="2019-09-12T16:59:11.754" v="616" actId="20577"/>
          <ac:spMkLst>
            <pc:docMk/>
            <pc:sldMk cId="2249263075" sldId="263"/>
            <ac:spMk id="2" creationId="{66FFEC17-5E3D-448D-BA89-33C31D4CE33D}"/>
          </ac:spMkLst>
        </pc:spChg>
        <pc:spChg chg="mod">
          <ac:chgData name="Jimmy Bowers" userId="0aaf29144cced4f5" providerId="LiveId" clId="{592C842E-E4D9-40B8-BE74-9D257DEF684D}" dt="2019-09-12T16:54:57.793" v="259" actId="20577"/>
          <ac:spMkLst>
            <pc:docMk/>
            <pc:sldMk cId="2249263075" sldId="263"/>
            <ac:spMk id="5" creationId="{30B64A37-123B-4A74-BE16-253AB84F1624}"/>
          </ac:spMkLst>
        </pc:spChg>
      </pc:sldChg>
      <pc:sldChg chg="add">
        <pc:chgData name="Jimmy Bowers" userId="0aaf29144cced4f5" providerId="LiveId" clId="{592C842E-E4D9-40B8-BE74-9D257DEF684D}" dt="2019-09-12T16:55:04.668" v="260"/>
        <pc:sldMkLst>
          <pc:docMk/>
          <pc:sldMk cId="3616146051" sldId="264"/>
        </pc:sldMkLst>
      </pc:sldChg>
      <pc:sldChg chg="addSp modSp add">
        <pc:chgData name="Jimmy Bowers" userId="0aaf29144cced4f5" providerId="LiveId" clId="{592C842E-E4D9-40B8-BE74-9D257DEF684D}" dt="2019-09-12T16:59:55.084" v="718" actId="20577"/>
        <pc:sldMkLst>
          <pc:docMk/>
          <pc:sldMk cId="2854341798" sldId="265"/>
        </pc:sldMkLst>
        <pc:spChg chg="add mod">
          <ac:chgData name="Jimmy Bowers" userId="0aaf29144cced4f5" providerId="LiveId" clId="{592C842E-E4D9-40B8-BE74-9D257DEF684D}" dt="2019-09-12T16:59:55.084" v="718" actId="20577"/>
          <ac:spMkLst>
            <pc:docMk/>
            <pc:sldMk cId="2854341798" sldId="265"/>
            <ac:spMk id="2" creationId="{9D1E3DBD-F8D7-4095-8C39-BFAE422A3004}"/>
          </ac:spMkLst>
        </pc:spChg>
        <pc:spChg chg="mod">
          <ac:chgData name="Jimmy Bowers" userId="0aaf29144cced4f5" providerId="LiveId" clId="{592C842E-E4D9-40B8-BE74-9D257DEF684D}" dt="2019-09-12T16:59:20.596" v="633" actId="20577"/>
          <ac:spMkLst>
            <pc:docMk/>
            <pc:sldMk cId="2854341798" sldId="265"/>
            <ac:spMk id="5" creationId="{30B64A37-123B-4A74-BE16-253AB84F1624}"/>
          </ac:spMkLst>
        </pc:spChg>
      </pc:sldChg>
      <pc:sldChg chg="addSp modSp add">
        <pc:chgData name="Jimmy Bowers" userId="0aaf29144cced4f5" providerId="LiveId" clId="{592C842E-E4D9-40B8-BE74-9D257DEF684D}" dt="2019-09-12T17:02:41.882" v="920" actId="20577"/>
        <pc:sldMkLst>
          <pc:docMk/>
          <pc:sldMk cId="974853319" sldId="266"/>
        </pc:sldMkLst>
        <pc:spChg chg="add mod">
          <ac:chgData name="Jimmy Bowers" userId="0aaf29144cced4f5" providerId="LiveId" clId="{592C842E-E4D9-40B8-BE74-9D257DEF684D}" dt="2019-09-12T17:02:41.882" v="920" actId="20577"/>
          <ac:spMkLst>
            <pc:docMk/>
            <pc:sldMk cId="974853319" sldId="266"/>
            <ac:spMk id="2" creationId="{E4FF5A41-4CCF-466F-BA0E-5B7A38696D51}"/>
          </ac:spMkLst>
        </pc:spChg>
        <pc:spChg chg="mod">
          <ac:chgData name="Jimmy Bowers" userId="0aaf29144cced4f5" providerId="LiveId" clId="{592C842E-E4D9-40B8-BE74-9D257DEF684D}" dt="2019-09-12T16:56:30.603" v="311" actId="20577"/>
          <ac:spMkLst>
            <pc:docMk/>
            <pc:sldMk cId="974853319" sldId="266"/>
            <ac:spMk id="5" creationId="{30B64A37-123B-4A74-BE16-253AB84F1624}"/>
          </ac:spMkLst>
        </pc:spChg>
      </pc:sldChg>
      <pc:sldChg chg="add">
        <pc:chgData name="Jimmy Bowers" userId="0aaf29144cced4f5" providerId="LiveId" clId="{592C842E-E4D9-40B8-BE74-9D257DEF684D}" dt="2019-09-12T16:56:22.612" v="279"/>
        <pc:sldMkLst>
          <pc:docMk/>
          <pc:sldMk cId="1487760357" sldId="267"/>
        </pc:sldMkLst>
      </pc:sldChg>
      <pc:sldChg chg="add">
        <pc:chgData name="Jimmy Bowers" userId="0aaf29144cced4f5" providerId="LiveId" clId="{592C842E-E4D9-40B8-BE74-9D257DEF684D}" dt="2019-09-12T17:00:01.607" v="719"/>
        <pc:sldMkLst>
          <pc:docMk/>
          <pc:sldMk cId="3696384012" sldId="268"/>
        </pc:sldMkLst>
      </pc:sldChg>
      <pc:sldChg chg="del">
        <pc:chgData name="Jimmy Bowers" userId="0aaf29144cced4f5" providerId="LiveId" clId="{592C842E-E4D9-40B8-BE74-9D257DEF684D}" dt="2019-09-12T16:40:31.058" v="4" actId="2696"/>
        <pc:sldMkLst>
          <pc:docMk/>
          <pc:sldMk cId="0" sldId="316"/>
        </pc:sldMkLst>
      </pc:sldChg>
      <pc:sldChg chg="del">
        <pc:chgData name="Jimmy Bowers" userId="0aaf29144cced4f5" providerId="LiveId" clId="{592C842E-E4D9-40B8-BE74-9D257DEF684D}" dt="2019-09-12T16:40:31.129" v="5" actId="2696"/>
        <pc:sldMkLst>
          <pc:docMk/>
          <pc:sldMk cId="0" sldId="317"/>
        </pc:sldMkLst>
      </pc:sldChg>
      <pc:sldChg chg="del">
        <pc:chgData name="Jimmy Bowers" userId="0aaf29144cced4f5" providerId="LiveId" clId="{592C842E-E4D9-40B8-BE74-9D257DEF684D}" dt="2019-09-12T16:40:31.178" v="6" actId="2696"/>
        <pc:sldMkLst>
          <pc:docMk/>
          <pc:sldMk cId="0" sldId="318"/>
        </pc:sldMkLst>
      </pc:sldChg>
      <pc:sldChg chg="del">
        <pc:chgData name="Jimmy Bowers" userId="0aaf29144cced4f5" providerId="LiveId" clId="{592C842E-E4D9-40B8-BE74-9D257DEF684D}" dt="2019-09-12T16:40:31.206" v="7" actId="2696"/>
        <pc:sldMkLst>
          <pc:docMk/>
          <pc:sldMk cId="0" sldId="319"/>
        </pc:sldMkLst>
      </pc:sldChg>
      <pc:sldChg chg="del">
        <pc:chgData name="Jimmy Bowers" userId="0aaf29144cced4f5" providerId="LiveId" clId="{592C842E-E4D9-40B8-BE74-9D257DEF684D}" dt="2019-09-12T16:40:31.232" v="8" actId="2696"/>
        <pc:sldMkLst>
          <pc:docMk/>
          <pc:sldMk cId="0" sldId="320"/>
        </pc:sldMkLst>
      </pc:sldChg>
      <pc:sldChg chg="del">
        <pc:chgData name="Jimmy Bowers" userId="0aaf29144cced4f5" providerId="LiveId" clId="{592C842E-E4D9-40B8-BE74-9D257DEF684D}" dt="2019-09-12T16:40:31.272" v="9" actId="2696"/>
        <pc:sldMkLst>
          <pc:docMk/>
          <pc:sldMk cId="0" sldId="321"/>
        </pc:sldMkLst>
      </pc:sldChg>
      <pc:sldChg chg="del">
        <pc:chgData name="Jimmy Bowers" userId="0aaf29144cced4f5" providerId="LiveId" clId="{592C842E-E4D9-40B8-BE74-9D257DEF684D}" dt="2019-09-12T16:40:31.284" v="10" actId="2696"/>
        <pc:sldMkLst>
          <pc:docMk/>
          <pc:sldMk cId="0" sldId="322"/>
        </pc:sldMkLst>
      </pc:sldChg>
      <pc:sldChg chg="del">
        <pc:chgData name="Jimmy Bowers" userId="0aaf29144cced4f5" providerId="LiveId" clId="{592C842E-E4D9-40B8-BE74-9D257DEF684D}" dt="2019-09-12T16:40:31.337" v="11" actId="2696"/>
        <pc:sldMkLst>
          <pc:docMk/>
          <pc:sldMk cId="0" sldId="323"/>
        </pc:sldMkLst>
      </pc:sldChg>
      <pc:sldChg chg="del">
        <pc:chgData name="Jimmy Bowers" userId="0aaf29144cced4f5" providerId="LiveId" clId="{592C842E-E4D9-40B8-BE74-9D257DEF684D}" dt="2019-09-12T16:40:31.348" v="12" actId="2696"/>
        <pc:sldMkLst>
          <pc:docMk/>
          <pc:sldMk cId="0" sldId="324"/>
        </pc:sldMkLst>
      </pc:sldChg>
      <pc:sldChg chg="del">
        <pc:chgData name="Jimmy Bowers" userId="0aaf29144cced4f5" providerId="LiveId" clId="{592C842E-E4D9-40B8-BE74-9D257DEF684D}" dt="2019-09-12T16:40:31.387" v="13" actId="2696"/>
        <pc:sldMkLst>
          <pc:docMk/>
          <pc:sldMk cId="0" sldId="325"/>
        </pc:sldMkLst>
      </pc:sldChg>
      <pc:sldChg chg="del">
        <pc:chgData name="Jimmy Bowers" userId="0aaf29144cced4f5" providerId="LiveId" clId="{592C842E-E4D9-40B8-BE74-9D257DEF684D}" dt="2019-09-12T16:40:31.446" v="14" actId="2696"/>
        <pc:sldMkLst>
          <pc:docMk/>
          <pc:sldMk cId="0" sldId="326"/>
        </pc:sldMkLst>
      </pc:sldChg>
      <pc:sldChg chg="del">
        <pc:chgData name="Jimmy Bowers" userId="0aaf29144cced4f5" providerId="LiveId" clId="{592C842E-E4D9-40B8-BE74-9D257DEF684D}" dt="2019-09-12T16:40:31.459" v="15" actId="2696"/>
        <pc:sldMkLst>
          <pc:docMk/>
          <pc:sldMk cId="0" sldId="327"/>
        </pc:sldMkLst>
      </pc:sldChg>
      <pc:sldChg chg="del">
        <pc:chgData name="Jimmy Bowers" userId="0aaf29144cced4f5" providerId="LiveId" clId="{592C842E-E4D9-40B8-BE74-9D257DEF684D}" dt="2019-09-12T16:40:32.030" v="16" actId="2696"/>
        <pc:sldMkLst>
          <pc:docMk/>
          <pc:sldMk cId="0" sldId="328"/>
        </pc:sldMkLst>
      </pc:sldChg>
      <pc:sldChg chg="del">
        <pc:chgData name="Jimmy Bowers" userId="0aaf29144cced4f5" providerId="LiveId" clId="{592C842E-E4D9-40B8-BE74-9D257DEF684D}" dt="2019-09-12T16:40:32.235" v="17" actId="2696"/>
        <pc:sldMkLst>
          <pc:docMk/>
          <pc:sldMk cId="0" sldId="329"/>
        </pc:sldMkLst>
      </pc:sldChg>
      <pc:sldChg chg="del">
        <pc:chgData name="Jimmy Bowers" userId="0aaf29144cced4f5" providerId="LiveId" clId="{592C842E-E4D9-40B8-BE74-9D257DEF684D}" dt="2019-09-12T16:40:32.359" v="18" actId="2696"/>
        <pc:sldMkLst>
          <pc:docMk/>
          <pc:sldMk cId="0" sldId="330"/>
        </pc:sldMkLst>
      </pc:sldChg>
      <pc:sldChg chg="del">
        <pc:chgData name="Jimmy Bowers" userId="0aaf29144cced4f5" providerId="LiveId" clId="{592C842E-E4D9-40B8-BE74-9D257DEF684D}" dt="2019-09-12T16:40:32.514" v="19" actId="2696"/>
        <pc:sldMkLst>
          <pc:docMk/>
          <pc:sldMk cId="0" sldId="331"/>
        </pc:sldMkLst>
      </pc:sldChg>
      <pc:sldChg chg="del">
        <pc:chgData name="Jimmy Bowers" userId="0aaf29144cced4f5" providerId="LiveId" clId="{592C842E-E4D9-40B8-BE74-9D257DEF684D}" dt="2019-09-12T16:40:32.734" v="20" actId="2696"/>
        <pc:sldMkLst>
          <pc:docMk/>
          <pc:sldMk cId="0" sldId="332"/>
        </pc:sldMkLst>
      </pc:sldChg>
      <pc:sldChg chg="del">
        <pc:chgData name="Jimmy Bowers" userId="0aaf29144cced4f5" providerId="LiveId" clId="{592C842E-E4D9-40B8-BE74-9D257DEF684D}" dt="2019-09-12T16:40:32.860" v="21" actId="2696"/>
        <pc:sldMkLst>
          <pc:docMk/>
          <pc:sldMk cId="0" sldId="333"/>
        </pc:sldMkLst>
      </pc:sldChg>
      <pc:sldChg chg="del">
        <pc:chgData name="Jimmy Bowers" userId="0aaf29144cced4f5" providerId="LiveId" clId="{592C842E-E4D9-40B8-BE74-9D257DEF684D}" dt="2019-09-12T16:40:32.990" v="22" actId="2696"/>
        <pc:sldMkLst>
          <pc:docMk/>
          <pc:sldMk cId="0" sldId="334"/>
        </pc:sldMkLst>
      </pc:sldChg>
      <pc:sldChg chg="del">
        <pc:chgData name="Jimmy Bowers" userId="0aaf29144cced4f5" providerId="LiveId" clId="{592C842E-E4D9-40B8-BE74-9D257DEF684D}" dt="2019-09-12T16:40:33.096" v="23" actId="2696"/>
        <pc:sldMkLst>
          <pc:docMk/>
          <pc:sldMk cId="0" sldId="335"/>
        </pc:sldMkLst>
      </pc:sldChg>
      <pc:sldChg chg="del">
        <pc:chgData name="Jimmy Bowers" userId="0aaf29144cced4f5" providerId="LiveId" clId="{592C842E-E4D9-40B8-BE74-9D257DEF684D}" dt="2019-09-12T16:40:33.229" v="24" actId="2696"/>
        <pc:sldMkLst>
          <pc:docMk/>
          <pc:sldMk cId="0" sldId="336"/>
        </pc:sldMkLst>
      </pc:sldChg>
      <pc:sldChg chg="del">
        <pc:chgData name="Jimmy Bowers" userId="0aaf29144cced4f5" providerId="LiveId" clId="{592C842E-E4D9-40B8-BE74-9D257DEF684D}" dt="2019-09-12T16:40:33.361" v="25" actId="2696"/>
        <pc:sldMkLst>
          <pc:docMk/>
          <pc:sldMk cId="0" sldId="337"/>
        </pc:sldMkLst>
      </pc:sldChg>
      <pc:sldChg chg="del">
        <pc:chgData name="Jimmy Bowers" userId="0aaf29144cced4f5" providerId="LiveId" clId="{592C842E-E4D9-40B8-BE74-9D257DEF684D}" dt="2019-09-12T16:40:33.474" v="26" actId="2696"/>
        <pc:sldMkLst>
          <pc:docMk/>
          <pc:sldMk cId="0" sldId="338"/>
        </pc:sldMkLst>
      </pc:sldChg>
      <pc:sldChg chg="del">
        <pc:chgData name="Jimmy Bowers" userId="0aaf29144cced4f5" providerId="LiveId" clId="{592C842E-E4D9-40B8-BE74-9D257DEF684D}" dt="2019-09-12T16:40:33.611" v="27" actId="2696"/>
        <pc:sldMkLst>
          <pc:docMk/>
          <pc:sldMk cId="0" sldId="339"/>
        </pc:sldMkLst>
      </pc:sldChg>
      <pc:sldChg chg="del">
        <pc:chgData name="Jimmy Bowers" userId="0aaf29144cced4f5" providerId="LiveId" clId="{592C842E-E4D9-40B8-BE74-9D257DEF684D}" dt="2019-09-12T16:40:33.740" v="28" actId="2696"/>
        <pc:sldMkLst>
          <pc:docMk/>
          <pc:sldMk cId="0" sldId="340"/>
        </pc:sldMkLst>
      </pc:sldChg>
      <pc:sldChg chg="del">
        <pc:chgData name="Jimmy Bowers" userId="0aaf29144cced4f5" providerId="LiveId" clId="{592C842E-E4D9-40B8-BE74-9D257DEF684D}" dt="2019-09-12T16:40:33.882" v="29" actId="2696"/>
        <pc:sldMkLst>
          <pc:docMk/>
          <pc:sldMk cId="0" sldId="341"/>
        </pc:sldMkLst>
      </pc:sldChg>
      <pc:sldChg chg="del">
        <pc:chgData name="Jimmy Bowers" userId="0aaf29144cced4f5" providerId="LiveId" clId="{592C842E-E4D9-40B8-BE74-9D257DEF684D}" dt="2019-09-12T16:40:34.411" v="33" actId="2696"/>
        <pc:sldMkLst>
          <pc:docMk/>
          <pc:sldMk cId="0" sldId="342"/>
        </pc:sldMkLst>
      </pc:sldChg>
      <pc:sldChg chg="del">
        <pc:chgData name="Jimmy Bowers" userId="0aaf29144cced4f5" providerId="LiveId" clId="{592C842E-E4D9-40B8-BE74-9D257DEF684D}" dt="2019-09-12T16:40:34.535" v="34" actId="2696"/>
        <pc:sldMkLst>
          <pc:docMk/>
          <pc:sldMk cId="0" sldId="343"/>
        </pc:sldMkLst>
      </pc:sldChg>
      <pc:sldChg chg="del">
        <pc:chgData name="Jimmy Bowers" userId="0aaf29144cced4f5" providerId="LiveId" clId="{592C842E-E4D9-40B8-BE74-9D257DEF684D}" dt="2019-09-12T16:40:34.698" v="35" actId="2696"/>
        <pc:sldMkLst>
          <pc:docMk/>
          <pc:sldMk cId="0" sldId="344"/>
        </pc:sldMkLst>
      </pc:sldChg>
      <pc:sldChg chg="del">
        <pc:chgData name="Jimmy Bowers" userId="0aaf29144cced4f5" providerId="LiveId" clId="{592C842E-E4D9-40B8-BE74-9D257DEF684D}" dt="2019-09-12T16:40:34.791" v="36" actId="2696"/>
        <pc:sldMkLst>
          <pc:docMk/>
          <pc:sldMk cId="0" sldId="345"/>
        </pc:sldMkLst>
      </pc:sldChg>
      <pc:sldChg chg="del">
        <pc:chgData name="Jimmy Bowers" userId="0aaf29144cced4f5" providerId="LiveId" clId="{592C842E-E4D9-40B8-BE74-9D257DEF684D}" dt="2019-09-12T16:40:34.925" v="37" actId="2696"/>
        <pc:sldMkLst>
          <pc:docMk/>
          <pc:sldMk cId="0" sldId="346"/>
        </pc:sldMkLst>
      </pc:sldChg>
      <pc:sldChg chg="del">
        <pc:chgData name="Jimmy Bowers" userId="0aaf29144cced4f5" providerId="LiveId" clId="{592C842E-E4D9-40B8-BE74-9D257DEF684D}" dt="2019-09-12T16:40:35.064" v="38" actId="2696"/>
        <pc:sldMkLst>
          <pc:docMk/>
          <pc:sldMk cId="0" sldId="347"/>
        </pc:sldMkLst>
      </pc:sldChg>
      <pc:sldChg chg="del">
        <pc:chgData name="Jimmy Bowers" userId="0aaf29144cced4f5" providerId="LiveId" clId="{592C842E-E4D9-40B8-BE74-9D257DEF684D}" dt="2019-09-12T16:40:35.996" v="45" actId="2696"/>
        <pc:sldMkLst>
          <pc:docMk/>
          <pc:sldMk cId="0" sldId="348"/>
        </pc:sldMkLst>
      </pc:sldChg>
      <pc:sldChg chg="del">
        <pc:chgData name="Jimmy Bowers" userId="0aaf29144cced4f5" providerId="LiveId" clId="{592C842E-E4D9-40B8-BE74-9D257DEF684D}" dt="2019-09-12T16:40:36.157" v="46" actId="2696"/>
        <pc:sldMkLst>
          <pc:docMk/>
          <pc:sldMk cId="0" sldId="349"/>
        </pc:sldMkLst>
      </pc:sldChg>
      <pc:sldChg chg="del">
        <pc:chgData name="Jimmy Bowers" userId="0aaf29144cced4f5" providerId="LiveId" clId="{592C842E-E4D9-40B8-BE74-9D257DEF684D}" dt="2019-09-12T16:40:36.311" v="47" actId="2696"/>
        <pc:sldMkLst>
          <pc:docMk/>
          <pc:sldMk cId="0" sldId="350"/>
        </pc:sldMkLst>
      </pc:sldChg>
      <pc:sldChg chg="del">
        <pc:chgData name="Jimmy Bowers" userId="0aaf29144cced4f5" providerId="LiveId" clId="{592C842E-E4D9-40B8-BE74-9D257DEF684D}" dt="2019-09-12T16:40:36.471" v="48" actId="2696"/>
        <pc:sldMkLst>
          <pc:docMk/>
          <pc:sldMk cId="0" sldId="351"/>
        </pc:sldMkLst>
      </pc:sldChg>
      <pc:sldChg chg="del">
        <pc:chgData name="Jimmy Bowers" userId="0aaf29144cced4f5" providerId="LiveId" clId="{592C842E-E4D9-40B8-BE74-9D257DEF684D}" dt="2019-09-12T16:40:34.013" v="30" actId="2696"/>
        <pc:sldMkLst>
          <pc:docMk/>
          <pc:sldMk cId="3525525954" sldId="354"/>
        </pc:sldMkLst>
      </pc:sldChg>
      <pc:sldChg chg="del">
        <pc:chgData name="Jimmy Bowers" userId="0aaf29144cced4f5" providerId="LiveId" clId="{592C842E-E4D9-40B8-BE74-9D257DEF684D}" dt="2019-09-12T16:40:34.127" v="31" actId="2696"/>
        <pc:sldMkLst>
          <pc:docMk/>
          <pc:sldMk cId="3281205910" sldId="355"/>
        </pc:sldMkLst>
      </pc:sldChg>
      <pc:sldChg chg="del">
        <pc:chgData name="Jimmy Bowers" userId="0aaf29144cced4f5" providerId="LiveId" clId="{592C842E-E4D9-40B8-BE74-9D257DEF684D}" dt="2019-09-12T16:40:29.542" v="0" actId="2696"/>
        <pc:sldMkLst>
          <pc:docMk/>
          <pc:sldMk cId="2541939870" sldId="417"/>
        </pc:sldMkLst>
      </pc:sldChg>
      <pc:sldChg chg="del">
        <pc:chgData name="Jimmy Bowers" userId="0aaf29144cced4f5" providerId="LiveId" clId="{592C842E-E4D9-40B8-BE74-9D257DEF684D}" dt="2019-09-12T16:40:37.430" v="55" actId="2696"/>
        <pc:sldMkLst>
          <pc:docMk/>
          <pc:sldMk cId="3716451174" sldId="422"/>
        </pc:sldMkLst>
      </pc:sldChg>
      <pc:sldChg chg="del">
        <pc:chgData name="Jimmy Bowers" userId="0aaf29144cced4f5" providerId="LiveId" clId="{592C842E-E4D9-40B8-BE74-9D257DEF684D}" dt="2019-09-12T16:40:30.046" v="1" actId="2696"/>
        <pc:sldMkLst>
          <pc:docMk/>
          <pc:sldMk cId="1429436659" sldId="423"/>
        </pc:sldMkLst>
      </pc:sldChg>
      <pc:sldChg chg="del">
        <pc:chgData name="Jimmy Bowers" userId="0aaf29144cced4f5" providerId="LiveId" clId="{592C842E-E4D9-40B8-BE74-9D257DEF684D}" dt="2019-09-12T16:40:30.518" v="2" actId="2696"/>
        <pc:sldMkLst>
          <pc:docMk/>
          <pc:sldMk cId="1740417901" sldId="424"/>
        </pc:sldMkLst>
      </pc:sldChg>
      <pc:sldChg chg="del">
        <pc:chgData name="Jimmy Bowers" userId="0aaf29144cced4f5" providerId="LiveId" clId="{592C842E-E4D9-40B8-BE74-9D257DEF684D}" dt="2019-09-12T16:40:31.024" v="3" actId="2696"/>
        <pc:sldMkLst>
          <pc:docMk/>
          <pc:sldMk cId="2063171538" sldId="425"/>
        </pc:sldMkLst>
      </pc:sldChg>
      <pc:sldChg chg="del">
        <pc:chgData name="Jimmy Bowers" userId="0aaf29144cced4f5" providerId="LiveId" clId="{592C842E-E4D9-40B8-BE74-9D257DEF684D}" dt="2019-09-12T16:40:34.286" v="32" actId="2696"/>
        <pc:sldMkLst>
          <pc:docMk/>
          <pc:sldMk cId="846798618" sldId="426"/>
        </pc:sldMkLst>
      </pc:sldChg>
      <pc:sldChg chg="del">
        <pc:chgData name="Jimmy Bowers" userId="0aaf29144cced4f5" providerId="LiveId" clId="{592C842E-E4D9-40B8-BE74-9D257DEF684D}" dt="2019-09-12T16:40:36.633" v="49" actId="2696"/>
        <pc:sldMkLst>
          <pc:docMk/>
          <pc:sldMk cId="322074287" sldId="427"/>
        </pc:sldMkLst>
      </pc:sldChg>
      <pc:sldChg chg="del">
        <pc:chgData name="Jimmy Bowers" userId="0aaf29144cced4f5" providerId="LiveId" clId="{592C842E-E4D9-40B8-BE74-9D257DEF684D}" dt="2019-09-12T16:40:36.884" v="51" actId="2696"/>
        <pc:sldMkLst>
          <pc:docMk/>
          <pc:sldMk cId="641513712" sldId="428"/>
        </pc:sldMkLst>
      </pc:sldChg>
      <pc:sldChg chg="del">
        <pc:chgData name="Jimmy Bowers" userId="0aaf29144cced4f5" providerId="LiveId" clId="{592C842E-E4D9-40B8-BE74-9D257DEF684D}" dt="2019-09-12T16:40:37.022" v="52" actId="2696"/>
        <pc:sldMkLst>
          <pc:docMk/>
          <pc:sldMk cId="1120522407" sldId="429"/>
        </pc:sldMkLst>
      </pc:sldChg>
      <pc:sldChg chg="del">
        <pc:chgData name="Jimmy Bowers" userId="0aaf29144cced4f5" providerId="LiveId" clId="{592C842E-E4D9-40B8-BE74-9D257DEF684D}" dt="2019-09-12T16:40:36.728" v="50" actId="2696"/>
        <pc:sldMkLst>
          <pc:docMk/>
          <pc:sldMk cId="521738139" sldId="430"/>
        </pc:sldMkLst>
      </pc:sldChg>
      <pc:sldChg chg="del">
        <pc:chgData name="Jimmy Bowers" userId="0aaf29144cced4f5" providerId="LiveId" clId="{592C842E-E4D9-40B8-BE74-9D257DEF684D}" dt="2019-09-12T16:40:35.459" v="41" actId="2696"/>
        <pc:sldMkLst>
          <pc:docMk/>
          <pc:sldMk cId="1552520792" sldId="431"/>
        </pc:sldMkLst>
      </pc:sldChg>
      <pc:sldChg chg="del">
        <pc:chgData name="Jimmy Bowers" userId="0aaf29144cced4f5" providerId="LiveId" clId="{592C842E-E4D9-40B8-BE74-9D257DEF684D}" dt="2019-09-12T16:40:35.269" v="39" actId="2696"/>
        <pc:sldMkLst>
          <pc:docMk/>
          <pc:sldMk cId="1800817591" sldId="432"/>
        </pc:sldMkLst>
      </pc:sldChg>
      <pc:sldChg chg="del">
        <pc:chgData name="Jimmy Bowers" userId="0aaf29144cced4f5" providerId="LiveId" clId="{592C842E-E4D9-40B8-BE74-9D257DEF684D}" dt="2019-09-12T16:40:35.322" v="40" actId="2696"/>
        <pc:sldMkLst>
          <pc:docMk/>
          <pc:sldMk cId="3357083402" sldId="433"/>
        </pc:sldMkLst>
      </pc:sldChg>
      <pc:sldChg chg="del">
        <pc:chgData name="Jimmy Bowers" userId="0aaf29144cced4f5" providerId="LiveId" clId="{592C842E-E4D9-40B8-BE74-9D257DEF684D}" dt="2019-09-12T16:40:35.583" v="42" actId="2696"/>
        <pc:sldMkLst>
          <pc:docMk/>
          <pc:sldMk cId="3649765737" sldId="434"/>
        </pc:sldMkLst>
      </pc:sldChg>
      <pc:sldChg chg="del">
        <pc:chgData name="Jimmy Bowers" userId="0aaf29144cced4f5" providerId="LiveId" clId="{592C842E-E4D9-40B8-BE74-9D257DEF684D}" dt="2019-09-12T16:40:35.717" v="43" actId="2696"/>
        <pc:sldMkLst>
          <pc:docMk/>
          <pc:sldMk cId="2794975072" sldId="435"/>
        </pc:sldMkLst>
      </pc:sldChg>
      <pc:sldChg chg="del">
        <pc:chgData name="Jimmy Bowers" userId="0aaf29144cced4f5" providerId="LiveId" clId="{592C842E-E4D9-40B8-BE74-9D257DEF684D}" dt="2019-09-12T16:40:35.875" v="44" actId="2696"/>
        <pc:sldMkLst>
          <pc:docMk/>
          <pc:sldMk cId="1734323514" sldId="436"/>
        </pc:sldMkLst>
      </pc:sldChg>
      <pc:sldChg chg="del">
        <pc:chgData name="Jimmy Bowers" userId="0aaf29144cced4f5" providerId="LiveId" clId="{592C842E-E4D9-40B8-BE74-9D257DEF684D}" dt="2019-09-12T16:40:37.154" v="53" actId="2696"/>
        <pc:sldMkLst>
          <pc:docMk/>
          <pc:sldMk cId="3951274194" sldId="437"/>
        </pc:sldMkLst>
      </pc:sldChg>
      <pc:sldChg chg="del">
        <pc:chgData name="Jimmy Bowers" userId="0aaf29144cced4f5" providerId="LiveId" clId="{592C842E-E4D9-40B8-BE74-9D257DEF684D}" dt="2019-09-12T16:40:37.282" v="54" actId="2696"/>
        <pc:sldMkLst>
          <pc:docMk/>
          <pc:sldMk cId="3508080689" sldId="438"/>
        </pc:sldMkLst>
      </pc:sldChg>
    </pc:docChg>
  </pc:docChgLst>
  <pc:docChgLst>
    <pc:chgData name="Jimmy Bowers" userId="0aaf29144cced4f5" providerId="LiveId" clId="{5BC6398E-EBDF-4446-8293-27975EFC0A33}"/>
    <pc:docChg chg="custSel addSld delSld modSld">
      <pc:chgData name="Jimmy Bowers" userId="0aaf29144cced4f5" providerId="LiveId" clId="{5BC6398E-EBDF-4446-8293-27975EFC0A33}" dt="2021-12-07T14:22:42.162" v="61"/>
      <pc:docMkLst>
        <pc:docMk/>
      </pc:docMkLst>
      <pc:sldChg chg="delSp modSp mod">
        <pc:chgData name="Jimmy Bowers" userId="0aaf29144cced4f5" providerId="LiveId" clId="{5BC6398E-EBDF-4446-8293-27975EFC0A33}" dt="2021-12-07T14:22:25.354" v="46"/>
        <pc:sldMkLst>
          <pc:docMk/>
          <pc:sldMk cId="2998278302" sldId="256"/>
        </pc:sldMkLst>
        <pc:spChg chg="mod">
          <ac:chgData name="Jimmy Bowers" userId="0aaf29144cced4f5" providerId="LiveId" clId="{5BC6398E-EBDF-4446-8293-27975EFC0A33}" dt="2021-12-07T14:21:28.491" v="9" actId="27636"/>
          <ac:spMkLst>
            <pc:docMk/>
            <pc:sldMk cId="2998278302" sldId="256"/>
            <ac:spMk id="2" creationId="{8DC3A561-6590-4057-B22C-8EC5ECF45A85}"/>
          </ac:spMkLst>
        </pc:spChg>
        <pc:spChg chg="mod">
          <ac:chgData name="Jimmy Bowers" userId="0aaf29144cced4f5" providerId="LiveId" clId="{5BC6398E-EBDF-4446-8293-27975EFC0A33}" dt="2021-12-07T14:22:24.579" v="44" actId="403"/>
          <ac:spMkLst>
            <pc:docMk/>
            <pc:sldMk cId="2998278302" sldId="256"/>
            <ac:spMk id="3" creationId="{391A6136-E5F6-4319-AB01-AA60F2635545}"/>
          </ac:spMkLst>
        </pc:spChg>
        <pc:spChg chg="del mod">
          <ac:chgData name="Jimmy Bowers" userId="0aaf29144cced4f5" providerId="LiveId" clId="{5BC6398E-EBDF-4446-8293-27975EFC0A33}" dt="2021-12-07T14:22:25.354" v="46"/>
          <ac:spMkLst>
            <pc:docMk/>
            <pc:sldMk cId="2998278302" sldId="256"/>
            <ac:spMk id="4" creationId="{7DCDC190-6BCC-497E-9100-82F36AE4F4C6}"/>
          </ac:spMkLst>
        </pc:spChg>
      </pc:sldChg>
      <pc:sldChg chg="modSp mod">
        <pc:chgData name="Jimmy Bowers" userId="0aaf29144cced4f5" providerId="LiveId" clId="{5BC6398E-EBDF-4446-8293-27975EFC0A33}" dt="2021-12-07T14:21:28.520" v="10" actId="27636"/>
        <pc:sldMkLst>
          <pc:docMk/>
          <pc:sldMk cId="2802445846" sldId="257"/>
        </pc:sldMkLst>
        <pc:spChg chg="mod">
          <ac:chgData name="Jimmy Bowers" userId="0aaf29144cced4f5" providerId="LiveId" clId="{5BC6398E-EBDF-4446-8293-27975EFC0A33}" dt="2021-12-07T14:21:28.415" v="8"/>
          <ac:spMkLst>
            <pc:docMk/>
            <pc:sldMk cId="2802445846" sldId="257"/>
            <ac:spMk id="2" creationId="{C6FF249D-6003-4555-8F1C-9091E47EF99C}"/>
          </ac:spMkLst>
        </pc:spChg>
        <pc:spChg chg="mod">
          <ac:chgData name="Jimmy Bowers" userId="0aaf29144cced4f5" providerId="LiveId" clId="{5BC6398E-EBDF-4446-8293-27975EFC0A33}" dt="2021-12-07T14:21:28.520" v="10" actId="27636"/>
          <ac:spMkLst>
            <pc:docMk/>
            <pc:sldMk cId="2802445846" sldId="257"/>
            <ac:spMk id="3" creationId="{47CE52AE-4141-4570-99A0-258185EF6DFA}"/>
          </ac:spMkLst>
        </pc:spChg>
      </pc:sldChg>
      <pc:sldChg chg="modSp">
        <pc:chgData name="Jimmy Bowers" userId="0aaf29144cced4f5" providerId="LiveId" clId="{5BC6398E-EBDF-4446-8293-27975EFC0A33}" dt="2021-12-07T14:21:28.415" v="8"/>
        <pc:sldMkLst>
          <pc:docMk/>
          <pc:sldMk cId="2887736756" sldId="259"/>
        </pc:sldMkLst>
        <pc:spChg chg="mod">
          <ac:chgData name="Jimmy Bowers" userId="0aaf29144cced4f5" providerId="LiveId" clId="{5BC6398E-EBDF-4446-8293-27975EFC0A33}" dt="2021-12-07T14:21:28.415" v="8"/>
          <ac:spMkLst>
            <pc:docMk/>
            <pc:sldMk cId="2887736756" sldId="259"/>
            <ac:spMk id="5" creationId="{30B64A37-123B-4A74-BE16-253AB84F1624}"/>
          </ac:spMkLst>
        </pc:spChg>
        <pc:spChg chg="mod">
          <ac:chgData name="Jimmy Bowers" userId="0aaf29144cced4f5" providerId="LiveId" clId="{5BC6398E-EBDF-4446-8293-27975EFC0A33}" dt="2021-12-07T14:21:28.415" v="8"/>
          <ac:spMkLst>
            <pc:docMk/>
            <pc:sldMk cId="2887736756" sldId="259"/>
            <ac:spMk id="7" creationId="{2A0F5584-B586-4711-8B42-16F061FA60C9}"/>
          </ac:spMkLst>
        </pc:spChg>
      </pc:sldChg>
      <pc:sldChg chg="modSp">
        <pc:chgData name="Jimmy Bowers" userId="0aaf29144cced4f5" providerId="LiveId" clId="{5BC6398E-EBDF-4446-8293-27975EFC0A33}" dt="2021-12-07T14:21:28.415" v="8"/>
        <pc:sldMkLst>
          <pc:docMk/>
          <pc:sldMk cId="2855978299" sldId="260"/>
        </pc:sldMkLst>
        <pc:spChg chg="mod">
          <ac:chgData name="Jimmy Bowers" userId="0aaf29144cced4f5" providerId="LiveId" clId="{5BC6398E-EBDF-4446-8293-27975EFC0A33}" dt="2021-12-07T14:21:28.415" v="8"/>
          <ac:spMkLst>
            <pc:docMk/>
            <pc:sldMk cId="2855978299" sldId="260"/>
            <ac:spMk id="2" creationId="{F3093D83-8CB3-4E1D-8608-4C88158E3134}"/>
          </ac:spMkLst>
        </pc:spChg>
        <pc:spChg chg="mod">
          <ac:chgData name="Jimmy Bowers" userId="0aaf29144cced4f5" providerId="LiveId" clId="{5BC6398E-EBDF-4446-8293-27975EFC0A33}" dt="2021-12-07T14:21:28.415" v="8"/>
          <ac:spMkLst>
            <pc:docMk/>
            <pc:sldMk cId="2855978299" sldId="260"/>
            <ac:spMk id="5" creationId="{30B64A37-123B-4A74-BE16-253AB84F1624}"/>
          </ac:spMkLst>
        </pc:spChg>
      </pc:sldChg>
      <pc:sldChg chg="modSp del">
        <pc:chgData name="Jimmy Bowers" userId="0aaf29144cced4f5" providerId="LiveId" clId="{5BC6398E-EBDF-4446-8293-27975EFC0A33}" dt="2021-12-07T14:21:47.539" v="20" actId="47"/>
        <pc:sldMkLst>
          <pc:docMk/>
          <pc:sldMk cId="2586270768" sldId="261"/>
        </pc:sldMkLst>
        <pc:spChg chg="mod">
          <ac:chgData name="Jimmy Bowers" userId="0aaf29144cced4f5" providerId="LiveId" clId="{5BC6398E-EBDF-4446-8293-27975EFC0A33}" dt="2021-12-07T14:21:28.415" v="8"/>
          <ac:spMkLst>
            <pc:docMk/>
            <pc:sldMk cId="2586270768" sldId="261"/>
            <ac:spMk id="3" creationId="{47CE52AE-4141-4570-99A0-258185EF6DFA}"/>
          </ac:spMkLst>
        </pc:spChg>
      </pc:sldChg>
      <pc:sldChg chg="modSp del">
        <pc:chgData name="Jimmy Bowers" userId="0aaf29144cced4f5" providerId="LiveId" clId="{5BC6398E-EBDF-4446-8293-27975EFC0A33}" dt="2021-12-07T14:21:52.398" v="26" actId="47"/>
        <pc:sldMkLst>
          <pc:docMk/>
          <pc:sldMk cId="1970953567" sldId="262"/>
        </pc:sldMkLst>
        <pc:spChg chg="mod">
          <ac:chgData name="Jimmy Bowers" userId="0aaf29144cced4f5" providerId="LiveId" clId="{5BC6398E-EBDF-4446-8293-27975EFC0A33}" dt="2021-12-07T14:21:28.415" v="8"/>
          <ac:spMkLst>
            <pc:docMk/>
            <pc:sldMk cId="1970953567" sldId="262"/>
            <ac:spMk id="3" creationId="{47CE52AE-4141-4570-99A0-258185EF6DFA}"/>
          </ac:spMkLst>
        </pc:spChg>
      </pc:sldChg>
      <pc:sldChg chg="modSp">
        <pc:chgData name="Jimmy Bowers" userId="0aaf29144cced4f5" providerId="LiveId" clId="{5BC6398E-EBDF-4446-8293-27975EFC0A33}" dt="2021-12-07T14:21:28.415" v="8"/>
        <pc:sldMkLst>
          <pc:docMk/>
          <pc:sldMk cId="2249263075" sldId="263"/>
        </pc:sldMkLst>
        <pc:spChg chg="mod">
          <ac:chgData name="Jimmy Bowers" userId="0aaf29144cced4f5" providerId="LiveId" clId="{5BC6398E-EBDF-4446-8293-27975EFC0A33}" dt="2021-12-07T14:21:28.415" v="8"/>
          <ac:spMkLst>
            <pc:docMk/>
            <pc:sldMk cId="2249263075" sldId="263"/>
            <ac:spMk id="2" creationId="{66FFEC17-5E3D-448D-BA89-33C31D4CE33D}"/>
          </ac:spMkLst>
        </pc:spChg>
        <pc:spChg chg="mod">
          <ac:chgData name="Jimmy Bowers" userId="0aaf29144cced4f5" providerId="LiveId" clId="{5BC6398E-EBDF-4446-8293-27975EFC0A33}" dt="2021-12-07T14:21:28.415" v="8"/>
          <ac:spMkLst>
            <pc:docMk/>
            <pc:sldMk cId="2249263075" sldId="263"/>
            <ac:spMk id="5" creationId="{30B64A37-123B-4A74-BE16-253AB84F1624}"/>
          </ac:spMkLst>
        </pc:spChg>
      </pc:sldChg>
      <pc:sldChg chg="modSp del">
        <pc:chgData name="Jimmy Bowers" userId="0aaf29144cced4f5" providerId="LiveId" clId="{5BC6398E-EBDF-4446-8293-27975EFC0A33}" dt="2021-12-07T14:21:59.060" v="29" actId="47"/>
        <pc:sldMkLst>
          <pc:docMk/>
          <pc:sldMk cId="3616146051" sldId="264"/>
        </pc:sldMkLst>
        <pc:spChg chg="mod">
          <ac:chgData name="Jimmy Bowers" userId="0aaf29144cced4f5" providerId="LiveId" clId="{5BC6398E-EBDF-4446-8293-27975EFC0A33}" dt="2021-12-07T14:21:28.415" v="8"/>
          <ac:spMkLst>
            <pc:docMk/>
            <pc:sldMk cId="3616146051" sldId="264"/>
            <ac:spMk id="3" creationId="{47CE52AE-4141-4570-99A0-258185EF6DFA}"/>
          </ac:spMkLst>
        </pc:spChg>
      </pc:sldChg>
      <pc:sldChg chg="modSp">
        <pc:chgData name="Jimmy Bowers" userId="0aaf29144cced4f5" providerId="LiveId" clId="{5BC6398E-EBDF-4446-8293-27975EFC0A33}" dt="2021-12-07T14:21:28.415" v="8"/>
        <pc:sldMkLst>
          <pc:docMk/>
          <pc:sldMk cId="2854341798" sldId="265"/>
        </pc:sldMkLst>
        <pc:spChg chg="mod">
          <ac:chgData name="Jimmy Bowers" userId="0aaf29144cced4f5" providerId="LiveId" clId="{5BC6398E-EBDF-4446-8293-27975EFC0A33}" dt="2021-12-07T14:21:28.415" v="8"/>
          <ac:spMkLst>
            <pc:docMk/>
            <pc:sldMk cId="2854341798" sldId="265"/>
            <ac:spMk id="2" creationId="{9D1E3DBD-F8D7-4095-8C39-BFAE422A3004}"/>
          </ac:spMkLst>
        </pc:spChg>
        <pc:spChg chg="mod">
          <ac:chgData name="Jimmy Bowers" userId="0aaf29144cced4f5" providerId="LiveId" clId="{5BC6398E-EBDF-4446-8293-27975EFC0A33}" dt="2021-12-07T14:21:28.415" v="8"/>
          <ac:spMkLst>
            <pc:docMk/>
            <pc:sldMk cId="2854341798" sldId="265"/>
            <ac:spMk id="5" creationId="{30B64A37-123B-4A74-BE16-253AB84F1624}"/>
          </ac:spMkLst>
        </pc:spChg>
      </pc:sldChg>
      <pc:sldChg chg="modSp">
        <pc:chgData name="Jimmy Bowers" userId="0aaf29144cced4f5" providerId="LiveId" clId="{5BC6398E-EBDF-4446-8293-27975EFC0A33}" dt="2021-12-07T14:21:28.415" v="8"/>
        <pc:sldMkLst>
          <pc:docMk/>
          <pc:sldMk cId="974853319" sldId="266"/>
        </pc:sldMkLst>
        <pc:spChg chg="mod">
          <ac:chgData name="Jimmy Bowers" userId="0aaf29144cced4f5" providerId="LiveId" clId="{5BC6398E-EBDF-4446-8293-27975EFC0A33}" dt="2021-12-07T14:21:28.415" v="8"/>
          <ac:spMkLst>
            <pc:docMk/>
            <pc:sldMk cId="974853319" sldId="266"/>
            <ac:spMk id="2" creationId="{E4FF5A41-4CCF-466F-BA0E-5B7A38696D51}"/>
          </ac:spMkLst>
        </pc:spChg>
        <pc:spChg chg="mod">
          <ac:chgData name="Jimmy Bowers" userId="0aaf29144cced4f5" providerId="LiveId" clId="{5BC6398E-EBDF-4446-8293-27975EFC0A33}" dt="2021-12-07T14:21:28.415" v="8"/>
          <ac:spMkLst>
            <pc:docMk/>
            <pc:sldMk cId="974853319" sldId="266"/>
            <ac:spMk id="5" creationId="{30B64A37-123B-4A74-BE16-253AB84F1624}"/>
          </ac:spMkLst>
        </pc:spChg>
      </pc:sldChg>
      <pc:sldChg chg="delSp modSp mod">
        <pc:chgData name="Jimmy Bowers" userId="0aaf29144cced4f5" providerId="LiveId" clId="{5BC6398E-EBDF-4446-8293-27975EFC0A33}" dt="2021-12-07T14:21:38.980" v="11" actId="478"/>
        <pc:sldMkLst>
          <pc:docMk/>
          <pc:sldMk cId="1487760357" sldId="267"/>
        </pc:sldMkLst>
        <pc:spChg chg="del">
          <ac:chgData name="Jimmy Bowers" userId="0aaf29144cced4f5" providerId="LiveId" clId="{5BC6398E-EBDF-4446-8293-27975EFC0A33}" dt="2021-12-07T14:21:38.980" v="11" actId="478"/>
          <ac:spMkLst>
            <pc:docMk/>
            <pc:sldMk cId="1487760357" sldId="267"/>
            <ac:spMk id="2" creationId="{C6FF249D-6003-4555-8F1C-9091E47EF99C}"/>
          </ac:spMkLst>
        </pc:spChg>
        <pc:spChg chg="mod">
          <ac:chgData name="Jimmy Bowers" userId="0aaf29144cced4f5" providerId="LiveId" clId="{5BC6398E-EBDF-4446-8293-27975EFC0A33}" dt="2021-12-07T14:21:28.415" v="8"/>
          <ac:spMkLst>
            <pc:docMk/>
            <pc:sldMk cId="1487760357" sldId="267"/>
            <ac:spMk id="3" creationId="{47CE52AE-4141-4570-99A0-258185EF6DFA}"/>
          </ac:spMkLst>
        </pc:spChg>
      </pc:sldChg>
      <pc:sldChg chg="add">
        <pc:chgData name="Jimmy Bowers" userId="0aaf29144cced4f5" providerId="LiveId" clId="{5BC6398E-EBDF-4446-8293-27975EFC0A33}" dt="2021-12-07T14:22:32.322" v="47"/>
        <pc:sldMkLst>
          <pc:docMk/>
          <pc:sldMk cId="2080247421" sldId="268"/>
        </pc:sldMkLst>
      </pc:sldChg>
      <pc:sldChg chg="modSp del">
        <pc:chgData name="Jimmy Bowers" userId="0aaf29144cced4f5" providerId="LiveId" clId="{5BC6398E-EBDF-4446-8293-27975EFC0A33}" dt="2021-12-07T14:21:57.858" v="28" actId="47"/>
        <pc:sldMkLst>
          <pc:docMk/>
          <pc:sldMk cId="3696384012" sldId="268"/>
        </pc:sldMkLst>
        <pc:spChg chg="mod">
          <ac:chgData name="Jimmy Bowers" userId="0aaf29144cced4f5" providerId="LiveId" clId="{5BC6398E-EBDF-4446-8293-27975EFC0A33}" dt="2021-12-07T14:21:28.415" v="8"/>
          <ac:spMkLst>
            <pc:docMk/>
            <pc:sldMk cId="3696384012" sldId="268"/>
            <ac:spMk id="3" creationId="{47CE52AE-4141-4570-99A0-258185EF6DFA}"/>
          </ac:spMkLst>
        </pc:spChg>
      </pc:sldChg>
      <pc:sldChg chg="add">
        <pc:chgData name="Jimmy Bowers" userId="0aaf29144cced4f5" providerId="LiveId" clId="{5BC6398E-EBDF-4446-8293-27975EFC0A33}" dt="2021-12-07T14:22:33.355" v="48"/>
        <pc:sldMkLst>
          <pc:docMk/>
          <pc:sldMk cId="2623544826" sldId="269"/>
        </pc:sldMkLst>
      </pc:sldChg>
      <pc:sldChg chg="modSp del">
        <pc:chgData name="Jimmy Bowers" userId="0aaf29144cced4f5" providerId="LiveId" clId="{5BC6398E-EBDF-4446-8293-27975EFC0A33}" dt="2021-12-07T14:21:42.321" v="15" actId="47"/>
        <pc:sldMkLst>
          <pc:docMk/>
          <pc:sldMk cId="4236313390" sldId="269"/>
        </pc:sldMkLst>
        <pc:spChg chg="mod">
          <ac:chgData name="Jimmy Bowers" userId="0aaf29144cced4f5" providerId="LiveId" clId="{5BC6398E-EBDF-4446-8293-27975EFC0A33}" dt="2021-12-07T14:21:28.415" v="8"/>
          <ac:spMkLst>
            <pc:docMk/>
            <pc:sldMk cId="4236313390" sldId="269"/>
            <ac:spMk id="3" creationId="{47CE52AE-4141-4570-99A0-258185EF6DFA}"/>
          </ac:spMkLst>
        </pc:spChg>
      </pc:sldChg>
      <pc:sldChg chg="modSp del">
        <pc:chgData name="Jimmy Bowers" userId="0aaf29144cced4f5" providerId="LiveId" clId="{5BC6398E-EBDF-4446-8293-27975EFC0A33}" dt="2021-12-07T14:21:41.805" v="14" actId="47"/>
        <pc:sldMkLst>
          <pc:docMk/>
          <pc:sldMk cId="302936814" sldId="270"/>
        </pc:sldMkLst>
        <pc:spChg chg="mod">
          <ac:chgData name="Jimmy Bowers" userId="0aaf29144cced4f5" providerId="LiveId" clId="{5BC6398E-EBDF-4446-8293-27975EFC0A33}" dt="2021-12-07T14:21:28.415" v="8"/>
          <ac:spMkLst>
            <pc:docMk/>
            <pc:sldMk cId="302936814" sldId="270"/>
            <ac:spMk id="3" creationId="{47CE52AE-4141-4570-99A0-258185EF6DFA}"/>
          </ac:spMkLst>
        </pc:spChg>
      </pc:sldChg>
      <pc:sldChg chg="add">
        <pc:chgData name="Jimmy Bowers" userId="0aaf29144cced4f5" providerId="LiveId" clId="{5BC6398E-EBDF-4446-8293-27975EFC0A33}" dt="2021-12-07T14:22:33.778" v="49"/>
        <pc:sldMkLst>
          <pc:docMk/>
          <pc:sldMk cId="2374993710" sldId="270"/>
        </pc:sldMkLst>
      </pc:sldChg>
      <pc:sldChg chg="modSp del">
        <pc:chgData name="Jimmy Bowers" userId="0aaf29144cced4f5" providerId="LiveId" clId="{5BC6398E-EBDF-4446-8293-27975EFC0A33}" dt="2021-12-07T14:21:41.292" v="13" actId="47"/>
        <pc:sldMkLst>
          <pc:docMk/>
          <pc:sldMk cId="433065199" sldId="271"/>
        </pc:sldMkLst>
        <pc:spChg chg="mod">
          <ac:chgData name="Jimmy Bowers" userId="0aaf29144cced4f5" providerId="LiveId" clId="{5BC6398E-EBDF-4446-8293-27975EFC0A33}" dt="2021-12-07T14:21:28.415" v="8"/>
          <ac:spMkLst>
            <pc:docMk/>
            <pc:sldMk cId="433065199" sldId="271"/>
            <ac:spMk id="3" creationId="{47CE52AE-4141-4570-99A0-258185EF6DFA}"/>
          </ac:spMkLst>
        </pc:spChg>
      </pc:sldChg>
      <pc:sldChg chg="add">
        <pc:chgData name="Jimmy Bowers" userId="0aaf29144cced4f5" providerId="LiveId" clId="{5BC6398E-EBDF-4446-8293-27975EFC0A33}" dt="2021-12-07T14:22:34.164" v="50"/>
        <pc:sldMkLst>
          <pc:docMk/>
          <pc:sldMk cId="2353980472" sldId="271"/>
        </pc:sldMkLst>
      </pc:sldChg>
      <pc:sldChg chg="add">
        <pc:chgData name="Jimmy Bowers" userId="0aaf29144cced4f5" providerId="LiveId" clId="{5BC6398E-EBDF-4446-8293-27975EFC0A33}" dt="2021-12-07T14:22:35.921" v="51"/>
        <pc:sldMkLst>
          <pc:docMk/>
          <pc:sldMk cId="402258217" sldId="272"/>
        </pc:sldMkLst>
      </pc:sldChg>
      <pc:sldChg chg="modSp del">
        <pc:chgData name="Jimmy Bowers" userId="0aaf29144cced4f5" providerId="LiveId" clId="{5BC6398E-EBDF-4446-8293-27975EFC0A33}" dt="2021-12-07T14:21:40.971" v="12" actId="47"/>
        <pc:sldMkLst>
          <pc:docMk/>
          <pc:sldMk cId="2094405478" sldId="272"/>
        </pc:sldMkLst>
        <pc:spChg chg="mod">
          <ac:chgData name="Jimmy Bowers" userId="0aaf29144cced4f5" providerId="LiveId" clId="{5BC6398E-EBDF-4446-8293-27975EFC0A33}" dt="2021-12-07T14:21:28.415" v="8"/>
          <ac:spMkLst>
            <pc:docMk/>
            <pc:sldMk cId="2094405478" sldId="272"/>
            <ac:spMk id="3" creationId="{47CE52AE-4141-4570-99A0-258185EF6DFA}"/>
          </ac:spMkLst>
        </pc:spChg>
      </pc:sldChg>
      <pc:sldChg chg="add">
        <pc:chgData name="Jimmy Bowers" userId="0aaf29144cced4f5" providerId="LiveId" clId="{5BC6398E-EBDF-4446-8293-27975EFC0A33}" dt="2021-12-07T14:22:36.123" v="52"/>
        <pc:sldMkLst>
          <pc:docMk/>
          <pc:sldMk cId="643241920" sldId="273"/>
        </pc:sldMkLst>
      </pc:sldChg>
      <pc:sldChg chg="modSp del">
        <pc:chgData name="Jimmy Bowers" userId="0aaf29144cced4f5" providerId="LiveId" clId="{5BC6398E-EBDF-4446-8293-27975EFC0A33}" dt="2021-12-07T14:21:49.141" v="25" actId="47"/>
        <pc:sldMkLst>
          <pc:docMk/>
          <pc:sldMk cId="2271885738" sldId="273"/>
        </pc:sldMkLst>
        <pc:spChg chg="mod">
          <ac:chgData name="Jimmy Bowers" userId="0aaf29144cced4f5" providerId="LiveId" clId="{5BC6398E-EBDF-4446-8293-27975EFC0A33}" dt="2021-12-07T14:21:28.415" v="8"/>
          <ac:spMkLst>
            <pc:docMk/>
            <pc:sldMk cId="2271885738" sldId="273"/>
            <ac:spMk id="3" creationId="{47CE52AE-4141-4570-99A0-258185EF6DFA}"/>
          </ac:spMkLst>
        </pc:spChg>
      </pc:sldChg>
      <pc:sldChg chg="add">
        <pc:chgData name="Jimmy Bowers" userId="0aaf29144cced4f5" providerId="LiveId" clId="{5BC6398E-EBDF-4446-8293-27975EFC0A33}" dt="2021-12-07T14:22:37.805" v="53"/>
        <pc:sldMkLst>
          <pc:docMk/>
          <pc:sldMk cId="2402284511" sldId="274"/>
        </pc:sldMkLst>
      </pc:sldChg>
      <pc:sldChg chg="modSp del">
        <pc:chgData name="Jimmy Bowers" userId="0aaf29144cced4f5" providerId="LiveId" clId="{5BC6398E-EBDF-4446-8293-27975EFC0A33}" dt="2021-12-07T14:21:48.907" v="24" actId="47"/>
        <pc:sldMkLst>
          <pc:docMk/>
          <pc:sldMk cId="3912522568" sldId="274"/>
        </pc:sldMkLst>
        <pc:spChg chg="mod">
          <ac:chgData name="Jimmy Bowers" userId="0aaf29144cced4f5" providerId="LiveId" clId="{5BC6398E-EBDF-4446-8293-27975EFC0A33}" dt="2021-12-07T14:21:28.415" v="8"/>
          <ac:spMkLst>
            <pc:docMk/>
            <pc:sldMk cId="3912522568" sldId="274"/>
            <ac:spMk id="3" creationId="{47CE52AE-4141-4570-99A0-258185EF6DFA}"/>
          </ac:spMkLst>
        </pc:spChg>
      </pc:sldChg>
      <pc:sldChg chg="modSp del">
        <pc:chgData name="Jimmy Bowers" userId="0aaf29144cced4f5" providerId="LiveId" clId="{5BC6398E-EBDF-4446-8293-27975EFC0A33}" dt="2021-12-07T14:21:48.586" v="23" actId="47"/>
        <pc:sldMkLst>
          <pc:docMk/>
          <pc:sldMk cId="1888229513" sldId="275"/>
        </pc:sldMkLst>
        <pc:spChg chg="mod">
          <ac:chgData name="Jimmy Bowers" userId="0aaf29144cced4f5" providerId="LiveId" clId="{5BC6398E-EBDF-4446-8293-27975EFC0A33}" dt="2021-12-07T14:21:28.415" v="8"/>
          <ac:spMkLst>
            <pc:docMk/>
            <pc:sldMk cId="1888229513" sldId="275"/>
            <ac:spMk id="3" creationId="{47CE52AE-4141-4570-99A0-258185EF6DFA}"/>
          </ac:spMkLst>
        </pc:spChg>
      </pc:sldChg>
      <pc:sldChg chg="add">
        <pc:chgData name="Jimmy Bowers" userId="0aaf29144cced4f5" providerId="LiveId" clId="{5BC6398E-EBDF-4446-8293-27975EFC0A33}" dt="2021-12-07T14:22:37.999" v="54"/>
        <pc:sldMkLst>
          <pc:docMk/>
          <pc:sldMk cId="1943825608" sldId="275"/>
        </pc:sldMkLst>
      </pc:sldChg>
      <pc:sldChg chg="modSp del">
        <pc:chgData name="Jimmy Bowers" userId="0aaf29144cced4f5" providerId="LiveId" clId="{5BC6398E-EBDF-4446-8293-27975EFC0A33}" dt="2021-12-07T14:21:48.220" v="22" actId="47"/>
        <pc:sldMkLst>
          <pc:docMk/>
          <pc:sldMk cId="3596211124" sldId="276"/>
        </pc:sldMkLst>
        <pc:spChg chg="mod">
          <ac:chgData name="Jimmy Bowers" userId="0aaf29144cced4f5" providerId="LiveId" clId="{5BC6398E-EBDF-4446-8293-27975EFC0A33}" dt="2021-12-07T14:21:28.415" v="8"/>
          <ac:spMkLst>
            <pc:docMk/>
            <pc:sldMk cId="3596211124" sldId="276"/>
            <ac:spMk id="3" creationId="{47CE52AE-4141-4570-99A0-258185EF6DFA}"/>
          </ac:spMkLst>
        </pc:spChg>
      </pc:sldChg>
      <pc:sldChg chg="add">
        <pc:chgData name="Jimmy Bowers" userId="0aaf29144cced4f5" providerId="LiveId" clId="{5BC6398E-EBDF-4446-8293-27975EFC0A33}" dt="2021-12-07T14:22:38.185" v="55"/>
        <pc:sldMkLst>
          <pc:docMk/>
          <pc:sldMk cId="3776398915" sldId="276"/>
        </pc:sldMkLst>
      </pc:sldChg>
      <pc:sldChg chg="add">
        <pc:chgData name="Jimmy Bowers" userId="0aaf29144cced4f5" providerId="LiveId" clId="{5BC6398E-EBDF-4446-8293-27975EFC0A33}" dt="2021-12-07T14:22:39.826" v="56"/>
        <pc:sldMkLst>
          <pc:docMk/>
          <pc:sldMk cId="1309360091" sldId="277"/>
        </pc:sldMkLst>
      </pc:sldChg>
      <pc:sldChg chg="modSp del">
        <pc:chgData name="Jimmy Bowers" userId="0aaf29144cced4f5" providerId="LiveId" clId="{5BC6398E-EBDF-4446-8293-27975EFC0A33}" dt="2021-12-07T14:21:47.961" v="21" actId="47"/>
        <pc:sldMkLst>
          <pc:docMk/>
          <pc:sldMk cId="1405057301" sldId="277"/>
        </pc:sldMkLst>
        <pc:spChg chg="mod">
          <ac:chgData name="Jimmy Bowers" userId="0aaf29144cced4f5" providerId="LiveId" clId="{5BC6398E-EBDF-4446-8293-27975EFC0A33}" dt="2021-12-07T14:21:28.415" v="8"/>
          <ac:spMkLst>
            <pc:docMk/>
            <pc:sldMk cId="1405057301" sldId="277"/>
            <ac:spMk id="3" creationId="{47CE52AE-4141-4570-99A0-258185EF6DFA}"/>
          </ac:spMkLst>
        </pc:spChg>
      </pc:sldChg>
      <pc:sldChg chg="add">
        <pc:chgData name="Jimmy Bowers" userId="0aaf29144cced4f5" providerId="LiveId" clId="{5BC6398E-EBDF-4446-8293-27975EFC0A33}" dt="2021-12-07T14:22:40.014" v="57"/>
        <pc:sldMkLst>
          <pc:docMk/>
          <pc:sldMk cId="94859552" sldId="278"/>
        </pc:sldMkLst>
      </pc:sldChg>
      <pc:sldChg chg="modSp del">
        <pc:chgData name="Jimmy Bowers" userId="0aaf29144cced4f5" providerId="LiveId" clId="{5BC6398E-EBDF-4446-8293-27975EFC0A33}" dt="2021-12-07T14:21:52.398" v="26" actId="47"/>
        <pc:sldMkLst>
          <pc:docMk/>
          <pc:sldMk cId="979257996" sldId="278"/>
        </pc:sldMkLst>
        <pc:spChg chg="mod">
          <ac:chgData name="Jimmy Bowers" userId="0aaf29144cced4f5" providerId="LiveId" clId="{5BC6398E-EBDF-4446-8293-27975EFC0A33}" dt="2021-12-07T14:21:28.415" v="8"/>
          <ac:spMkLst>
            <pc:docMk/>
            <pc:sldMk cId="979257996" sldId="278"/>
            <ac:spMk id="3" creationId="{47CE52AE-4141-4570-99A0-258185EF6DFA}"/>
          </ac:spMkLst>
        </pc:spChg>
      </pc:sldChg>
      <pc:sldChg chg="modSp del">
        <pc:chgData name="Jimmy Bowers" userId="0aaf29144cced4f5" providerId="LiveId" clId="{5BC6398E-EBDF-4446-8293-27975EFC0A33}" dt="2021-12-07T14:21:52.398" v="26" actId="47"/>
        <pc:sldMkLst>
          <pc:docMk/>
          <pc:sldMk cId="3146612976" sldId="279"/>
        </pc:sldMkLst>
        <pc:spChg chg="mod">
          <ac:chgData name="Jimmy Bowers" userId="0aaf29144cced4f5" providerId="LiveId" clId="{5BC6398E-EBDF-4446-8293-27975EFC0A33}" dt="2021-12-07T14:21:28.415" v="8"/>
          <ac:spMkLst>
            <pc:docMk/>
            <pc:sldMk cId="3146612976" sldId="279"/>
            <ac:spMk id="3" creationId="{47CE52AE-4141-4570-99A0-258185EF6DFA}"/>
          </ac:spMkLst>
        </pc:spChg>
      </pc:sldChg>
      <pc:sldChg chg="add">
        <pc:chgData name="Jimmy Bowers" userId="0aaf29144cced4f5" providerId="LiveId" clId="{5BC6398E-EBDF-4446-8293-27975EFC0A33}" dt="2021-12-07T14:22:40.158" v="58"/>
        <pc:sldMkLst>
          <pc:docMk/>
          <pc:sldMk cId="3687718577" sldId="279"/>
        </pc:sldMkLst>
      </pc:sldChg>
      <pc:sldChg chg="modSp del">
        <pc:chgData name="Jimmy Bowers" userId="0aaf29144cced4f5" providerId="LiveId" clId="{5BC6398E-EBDF-4446-8293-27975EFC0A33}" dt="2021-12-07T14:21:52.398" v="26" actId="47"/>
        <pc:sldMkLst>
          <pc:docMk/>
          <pc:sldMk cId="2724332953" sldId="280"/>
        </pc:sldMkLst>
        <pc:spChg chg="mod">
          <ac:chgData name="Jimmy Bowers" userId="0aaf29144cced4f5" providerId="LiveId" clId="{5BC6398E-EBDF-4446-8293-27975EFC0A33}" dt="2021-12-07T14:21:28.415" v="8"/>
          <ac:spMkLst>
            <pc:docMk/>
            <pc:sldMk cId="2724332953" sldId="280"/>
            <ac:spMk id="3" creationId="{47CE52AE-4141-4570-99A0-258185EF6DFA}"/>
          </ac:spMkLst>
        </pc:spChg>
      </pc:sldChg>
      <pc:sldChg chg="add">
        <pc:chgData name="Jimmy Bowers" userId="0aaf29144cced4f5" providerId="LiveId" clId="{5BC6398E-EBDF-4446-8293-27975EFC0A33}" dt="2021-12-07T14:22:41.815" v="59"/>
        <pc:sldMkLst>
          <pc:docMk/>
          <pc:sldMk cId="3952651112" sldId="280"/>
        </pc:sldMkLst>
      </pc:sldChg>
      <pc:sldChg chg="modSp del">
        <pc:chgData name="Jimmy Bowers" userId="0aaf29144cced4f5" providerId="LiveId" clId="{5BC6398E-EBDF-4446-8293-27975EFC0A33}" dt="2021-12-07T14:21:52.398" v="26" actId="47"/>
        <pc:sldMkLst>
          <pc:docMk/>
          <pc:sldMk cId="317710813" sldId="281"/>
        </pc:sldMkLst>
        <pc:spChg chg="mod">
          <ac:chgData name="Jimmy Bowers" userId="0aaf29144cced4f5" providerId="LiveId" clId="{5BC6398E-EBDF-4446-8293-27975EFC0A33}" dt="2021-12-07T14:21:28.415" v="8"/>
          <ac:spMkLst>
            <pc:docMk/>
            <pc:sldMk cId="317710813" sldId="281"/>
            <ac:spMk id="3" creationId="{47CE52AE-4141-4570-99A0-258185EF6DFA}"/>
          </ac:spMkLst>
        </pc:spChg>
      </pc:sldChg>
      <pc:sldChg chg="add">
        <pc:chgData name="Jimmy Bowers" userId="0aaf29144cced4f5" providerId="LiveId" clId="{5BC6398E-EBDF-4446-8293-27975EFC0A33}" dt="2021-12-07T14:22:42.022" v="60"/>
        <pc:sldMkLst>
          <pc:docMk/>
          <pc:sldMk cId="1427462006" sldId="281"/>
        </pc:sldMkLst>
      </pc:sldChg>
      <pc:sldChg chg="add">
        <pc:chgData name="Jimmy Bowers" userId="0aaf29144cced4f5" providerId="LiveId" clId="{5BC6398E-EBDF-4446-8293-27975EFC0A33}" dt="2021-12-07T14:22:42.162" v="61"/>
        <pc:sldMkLst>
          <pc:docMk/>
          <pc:sldMk cId="207771733" sldId="282"/>
        </pc:sldMkLst>
      </pc:sldChg>
      <pc:sldChg chg="modSp del">
        <pc:chgData name="Jimmy Bowers" userId="0aaf29144cced4f5" providerId="LiveId" clId="{5BC6398E-EBDF-4446-8293-27975EFC0A33}" dt="2021-12-07T14:21:57.039" v="27" actId="47"/>
        <pc:sldMkLst>
          <pc:docMk/>
          <pc:sldMk cId="1846676418" sldId="282"/>
        </pc:sldMkLst>
        <pc:spChg chg="mod">
          <ac:chgData name="Jimmy Bowers" userId="0aaf29144cced4f5" providerId="LiveId" clId="{5BC6398E-EBDF-4446-8293-27975EFC0A33}" dt="2021-12-07T14:21:28.415" v="8"/>
          <ac:spMkLst>
            <pc:docMk/>
            <pc:sldMk cId="1846676418" sldId="282"/>
            <ac:spMk id="3" creationId="{47CE52AE-4141-4570-99A0-258185EF6DFA}"/>
          </ac:spMkLst>
        </pc:spChg>
      </pc:sldChg>
      <pc:sldChg chg="modSp del">
        <pc:chgData name="Jimmy Bowers" userId="0aaf29144cced4f5" providerId="LiveId" clId="{5BC6398E-EBDF-4446-8293-27975EFC0A33}" dt="2021-12-07T14:21:42.530" v="16" actId="47"/>
        <pc:sldMkLst>
          <pc:docMk/>
          <pc:sldMk cId="4152248443" sldId="283"/>
        </pc:sldMkLst>
        <pc:spChg chg="mod">
          <ac:chgData name="Jimmy Bowers" userId="0aaf29144cced4f5" providerId="LiveId" clId="{5BC6398E-EBDF-4446-8293-27975EFC0A33}" dt="2021-12-07T14:21:28.415" v="8"/>
          <ac:spMkLst>
            <pc:docMk/>
            <pc:sldMk cId="4152248443" sldId="283"/>
            <ac:spMk id="3" creationId="{47CE52AE-4141-4570-99A0-258185EF6DFA}"/>
          </ac:spMkLst>
        </pc:spChg>
      </pc:sldChg>
      <pc:sldChg chg="modSp del">
        <pc:chgData name="Jimmy Bowers" userId="0aaf29144cced4f5" providerId="LiveId" clId="{5BC6398E-EBDF-4446-8293-27975EFC0A33}" dt="2021-12-07T14:21:43.738" v="19" actId="47"/>
        <pc:sldMkLst>
          <pc:docMk/>
          <pc:sldMk cId="1845856755" sldId="284"/>
        </pc:sldMkLst>
        <pc:spChg chg="mod">
          <ac:chgData name="Jimmy Bowers" userId="0aaf29144cced4f5" providerId="LiveId" clId="{5BC6398E-EBDF-4446-8293-27975EFC0A33}" dt="2021-12-07T14:21:28.415" v="8"/>
          <ac:spMkLst>
            <pc:docMk/>
            <pc:sldMk cId="1845856755" sldId="284"/>
            <ac:spMk id="3" creationId="{47CE52AE-4141-4570-99A0-258185EF6DFA}"/>
          </ac:spMkLst>
        </pc:spChg>
      </pc:sldChg>
      <pc:sldChg chg="modSp del">
        <pc:chgData name="Jimmy Bowers" userId="0aaf29144cced4f5" providerId="LiveId" clId="{5BC6398E-EBDF-4446-8293-27975EFC0A33}" dt="2021-12-07T14:21:43.317" v="18" actId="47"/>
        <pc:sldMkLst>
          <pc:docMk/>
          <pc:sldMk cId="2112081019" sldId="285"/>
        </pc:sldMkLst>
        <pc:spChg chg="mod">
          <ac:chgData name="Jimmy Bowers" userId="0aaf29144cced4f5" providerId="LiveId" clId="{5BC6398E-EBDF-4446-8293-27975EFC0A33}" dt="2021-12-07T14:21:28.415" v="8"/>
          <ac:spMkLst>
            <pc:docMk/>
            <pc:sldMk cId="2112081019" sldId="285"/>
            <ac:spMk id="3" creationId="{47CE52AE-4141-4570-99A0-258185EF6DFA}"/>
          </ac:spMkLst>
        </pc:spChg>
      </pc:sldChg>
      <pc:sldChg chg="modSp del">
        <pc:chgData name="Jimmy Bowers" userId="0aaf29144cced4f5" providerId="LiveId" clId="{5BC6398E-EBDF-4446-8293-27975EFC0A33}" dt="2021-12-07T14:21:43.071" v="17" actId="47"/>
        <pc:sldMkLst>
          <pc:docMk/>
          <pc:sldMk cId="2047077409" sldId="286"/>
        </pc:sldMkLst>
        <pc:spChg chg="mod">
          <ac:chgData name="Jimmy Bowers" userId="0aaf29144cced4f5" providerId="LiveId" clId="{5BC6398E-EBDF-4446-8293-27975EFC0A33}" dt="2021-12-07T14:21:28.415" v="8"/>
          <ac:spMkLst>
            <pc:docMk/>
            <pc:sldMk cId="2047077409" sldId="286"/>
            <ac:spMk id="3" creationId="{47CE52AE-4141-4570-99A0-258185EF6DF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8567243A-DEC3-4D82-8526-5957E1B92B0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6D8AA72B-F765-4AD1-9ECE-692103F86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36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85D3-F93E-4999-94C7-2C452EBA7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4B961-DAB9-422D-BF7D-491D7611B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744FE-B454-4D10-B6A4-DCFE3EB4B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F9E8-2797-42EF-84DB-AA92AA2351A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01408-E0A9-4C08-A041-FEDCB52E8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ACFCD-27CE-4C92-9E71-EC0378FA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B134-1FB8-4EEE-8A42-94BF1AC33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3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A1C0F-A36B-434F-864B-9B498E080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2D212-9625-4FCB-9851-5730756A9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0905E-46D2-4E86-A50B-8CA4B987D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F9E8-2797-42EF-84DB-AA92AA2351A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75B6E-D865-4C76-BC67-BB12698FB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F25ED-67F0-4AE3-AB3F-841FA1C7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B134-1FB8-4EEE-8A42-94BF1AC33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5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607765-9626-499B-910D-F0BBDF372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5E3AF-C476-4B2F-A693-8CDEAC2B5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0DA8A-2E55-4B7D-A4CB-C9C498074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F9E8-2797-42EF-84DB-AA92AA2351A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EE2DF-5652-4A71-AF58-764C4834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C6C69-B690-496F-9888-1E1CFC49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B134-1FB8-4EEE-8A42-94BF1AC33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7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76B7B-7B68-48C8-AE7A-B3157F557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E8035-B26E-482C-8005-48741039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64410-8446-40FC-B90D-E2F9E5615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F9E8-2797-42EF-84DB-AA92AA2351A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AF373-3573-4259-9ECD-94A812B6D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4B608-F646-4C98-8818-355EF4F6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B134-1FB8-4EEE-8A42-94BF1AC33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93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0A8EB-4F58-41BC-BCF9-85467D79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1D55B-FFA3-4EA8-875E-9F1ED9DF7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F2790-D978-47BE-8F9F-06384B073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F9E8-2797-42EF-84DB-AA92AA2351A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1C461-C6DD-4A47-8CCC-A1C0186AF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3F454-932A-4F7C-91CC-A69C9042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B134-1FB8-4EEE-8A42-94BF1AC33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7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47B23-75FC-49BF-9D90-8CBCECBA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A1B0E-06F6-486B-9A71-887CCE095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EB26E-E6D1-4D78-B26A-76157D967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D499D-B483-4BAF-97C1-80CFC127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F9E8-2797-42EF-84DB-AA92AA2351A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E4C25-50BE-4C7D-B203-3009A1FF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83889-42DD-404C-99FE-DDF233A7F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B134-1FB8-4EEE-8A42-94BF1AC33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50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B3CCE-6965-43CC-AAAF-779B0925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CE542-32B6-445C-A748-AEA09476F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FF620-D84D-4CB7-BA20-240E6823C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D4DEC-6DDC-4B6B-B152-CDBD1880B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720A8-EC42-432C-BB0D-6B61754DE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19D44-92FF-47B9-844E-C4D2A06E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F9E8-2797-42EF-84DB-AA92AA2351A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175E68-3CBF-4F5A-A9D0-2E2FF9D01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CA8ECC-225D-47E6-A073-30649AB14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B134-1FB8-4EEE-8A42-94BF1AC33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AB4B-F10A-4E48-A0F3-4F6CFD48C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880B00-BC0A-4CC3-A07E-DEA3FCC19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F9E8-2797-42EF-84DB-AA92AA2351A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49593-5EF7-4D35-B925-1D8E5838B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CA8AE4-EC3B-4C88-A9F0-EDA6AC3D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B134-1FB8-4EEE-8A42-94BF1AC33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4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BC61F7-999D-4EE2-8E22-D3C78BFB8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F9E8-2797-42EF-84DB-AA92AA2351A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CD6EE1-C52E-476F-B096-F5D6876B2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E7BE4-8B15-4035-95DD-3BA9CFD4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B134-1FB8-4EEE-8A42-94BF1AC33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56F1-1DFE-49AC-8666-0E47FF90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1DA00-4C3F-4338-94F0-F01F25E86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D5361-96E4-4DB2-9F2A-8E1102C55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35E44-ABAE-4069-BB41-8B4CC684D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F9E8-2797-42EF-84DB-AA92AA2351A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C79C2-0308-417B-99AE-EDA29AA66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75493-6706-4E14-B612-553147C36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B134-1FB8-4EEE-8A42-94BF1AC33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5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AA63-B2F2-4A1F-B34D-6D97BB8B8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21EC26-49AB-413A-8A05-9214D4C33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6C6E4-BF13-4503-904E-BEE0EF266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AC432-B591-4664-A5D1-263BD7685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F9E8-2797-42EF-84DB-AA92AA2351A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BE0BF-470A-4341-A5ED-7C78C265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9E56E-196C-4728-ABDF-163F514F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B134-1FB8-4EEE-8A42-94BF1AC33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6D9325-C4D3-4364-8B1C-88305D0F4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0E89B-6A2A-4629-B133-84935CA0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20B06-0DDE-45E7-AF91-284DD72EB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6F9E8-2797-42EF-84DB-AA92AA2351A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4358C-F170-4615-A7B6-74392615D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AB5C-4257-4583-B517-44EDBE107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8B134-1FB8-4EEE-8A42-94BF1AC33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9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3A561-6590-4057-B22C-8EC5ECF45A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Virtualization Planning and Implementation with Hyper-V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A6136-E5F6-4319-AB01-AA60F26355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Practical Assignment 1</a:t>
            </a:r>
          </a:p>
          <a:p>
            <a:r>
              <a:rPr lang="en-US" dirty="0"/>
              <a:t>NTWK8080</a:t>
            </a:r>
          </a:p>
        </p:txBody>
      </p:sp>
    </p:spTree>
    <p:extLst>
      <p:ext uri="{BB962C8B-B14F-4D97-AF65-F5344CB8AC3E}">
        <p14:creationId xmlns:p14="http://schemas.microsoft.com/office/powerpoint/2010/main" val="2998278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E52AE-4141-4570-99A0-258185EF6DF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039225" y="2859088"/>
            <a:ext cx="3152775" cy="3246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Description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C68851-C6FE-4B8E-A3E6-4CAFEAC00009}"/>
              </a:ext>
            </a:extLst>
          </p:cNvPr>
          <p:cNvSpPr/>
          <p:nvPr/>
        </p:nvSpPr>
        <p:spPr>
          <a:xfrm>
            <a:off x="561975" y="457200"/>
            <a:ext cx="7553325" cy="5648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Screenshot Here</a:t>
            </a:r>
          </a:p>
        </p:txBody>
      </p:sp>
    </p:spTree>
    <p:extLst>
      <p:ext uri="{BB962C8B-B14F-4D97-AF65-F5344CB8AC3E}">
        <p14:creationId xmlns:p14="http://schemas.microsoft.com/office/powerpoint/2010/main" val="402258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E52AE-4141-4570-99A0-258185EF6DF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039225" y="2859088"/>
            <a:ext cx="3152775" cy="3246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Description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C68851-C6FE-4B8E-A3E6-4CAFEAC00009}"/>
              </a:ext>
            </a:extLst>
          </p:cNvPr>
          <p:cNvSpPr/>
          <p:nvPr/>
        </p:nvSpPr>
        <p:spPr>
          <a:xfrm>
            <a:off x="561975" y="457200"/>
            <a:ext cx="7553325" cy="5648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Screenshot Here</a:t>
            </a:r>
          </a:p>
        </p:txBody>
      </p:sp>
    </p:spTree>
    <p:extLst>
      <p:ext uri="{BB962C8B-B14F-4D97-AF65-F5344CB8AC3E}">
        <p14:creationId xmlns:p14="http://schemas.microsoft.com/office/powerpoint/2010/main" val="643241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B64A37-123B-4A74-BE16-253AB84F16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Machine Creation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F3093D83-8CB3-4E1D-8608-4C88158E31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Steps Required to Create a New Virtual Machine using </a:t>
            </a:r>
            <a:br>
              <a:rPr lang="en-US" dirty="0"/>
            </a:br>
            <a:r>
              <a:rPr lang="en-US" dirty="0"/>
              <a:t>Hyper-V</a:t>
            </a:r>
          </a:p>
        </p:txBody>
      </p:sp>
    </p:spTree>
    <p:extLst>
      <p:ext uri="{BB962C8B-B14F-4D97-AF65-F5344CB8AC3E}">
        <p14:creationId xmlns:p14="http://schemas.microsoft.com/office/powerpoint/2010/main" val="2855978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E52AE-4141-4570-99A0-258185EF6DF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039225" y="2859088"/>
            <a:ext cx="3152775" cy="3246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Description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C68851-C6FE-4B8E-A3E6-4CAFEAC00009}"/>
              </a:ext>
            </a:extLst>
          </p:cNvPr>
          <p:cNvSpPr/>
          <p:nvPr/>
        </p:nvSpPr>
        <p:spPr>
          <a:xfrm>
            <a:off x="561975" y="457200"/>
            <a:ext cx="7553325" cy="5648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Screenshot Here</a:t>
            </a:r>
          </a:p>
        </p:txBody>
      </p:sp>
    </p:spTree>
    <p:extLst>
      <p:ext uri="{BB962C8B-B14F-4D97-AF65-F5344CB8AC3E}">
        <p14:creationId xmlns:p14="http://schemas.microsoft.com/office/powerpoint/2010/main" val="2402284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E52AE-4141-4570-99A0-258185EF6DF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039225" y="2859088"/>
            <a:ext cx="3152775" cy="3246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Description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C68851-C6FE-4B8E-A3E6-4CAFEAC00009}"/>
              </a:ext>
            </a:extLst>
          </p:cNvPr>
          <p:cNvSpPr/>
          <p:nvPr/>
        </p:nvSpPr>
        <p:spPr>
          <a:xfrm>
            <a:off x="561975" y="457200"/>
            <a:ext cx="7553325" cy="5648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Screenshot Here</a:t>
            </a:r>
          </a:p>
        </p:txBody>
      </p:sp>
    </p:spTree>
    <p:extLst>
      <p:ext uri="{BB962C8B-B14F-4D97-AF65-F5344CB8AC3E}">
        <p14:creationId xmlns:p14="http://schemas.microsoft.com/office/powerpoint/2010/main" val="1943825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E52AE-4141-4570-99A0-258185EF6DF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039225" y="2859088"/>
            <a:ext cx="3152775" cy="3246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Description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C68851-C6FE-4B8E-A3E6-4CAFEAC00009}"/>
              </a:ext>
            </a:extLst>
          </p:cNvPr>
          <p:cNvSpPr/>
          <p:nvPr/>
        </p:nvSpPr>
        <p:spPr>
          <a:xfrm>
            <a:off x="561975" y="457200"/>
            <a:ext cx="7553325" cy="5648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Screenshot Here</a:t>
            </a:r>
          </a:p>
        </p:txBody>
      </p:sp>
    </p:spTree>
    <p:extLst>
      <p:ext uri="{BB962C8B-B14F-4D97-AF65-F5344CB8AC3E}">
        <p14:creationId xmlns:p14="http://schemas.microsoft.com/office/powerpoint/2010/main" val="3776398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B64A37-123B-4A74-BE16-253AB84F16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Machine Settings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66FFEC17-5E3D-448D-BA89-33C31D4C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Settings Required for Dynamic 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2249263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E52AE-4141-4570-99A0-258185EF6DF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039225" y="2859088"/>
            <a:ext cx="3152775" cy="3246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Description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C68851-C6FE-4B8E-A3E6-4CAFEAC00009}"/>
              </a:ext>
            </a:extLst>
          </p:cNvPr>
          <p:cNvSpPr/>
          <p:nvPr/>
        </p:nvSpPr>
        <p:spPr>
          <a:xfrm>
            <a:off x="561975" y="457200"/>
            <a:ext cx="7553325" cy="5648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Screenshot Here</a:t>
            </a:r>
          </a:p>
        </p:txBody>
      </p:sp>
    </p:spTree>
    <p:extLst>
      <p:ext uri="{BB962C8B-B14F-4D97-AF65-F5344CB8AC3E}">
        <p14:creationId xmlns:p14="http://schemas.microsoft.com/office/powerpoint/2010/main" val="1309360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E52AE-4141-4570-99A0-258185EF6DF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039225" y="2859088"/>
            <a:ext cx="3152775" cy="3246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Description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C68851-C6FE-4B8E-A3E6-4CAFEAC00009}"/>
              </a:ext>
            </a:extLst>
          </p:cNvPr>
          <p:cNvSpPr/>
          <p:nvPr/>
        </p:nvSpPr>
        <p:spPr>
          <a:xfrm>
            <a:off x="561975" y="457200"/>
            <a:ext cx="7553325" cy="5648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Screenshot Here</a:t>
            </a:r>
          </a:p>
        </p:txBody>
      </p:sp>
    </p:spTree>
    <p:extLst>
      <p:ext uri="{BB962C8B-B14F-4D97-AF65-F5344CB8AC3E}">
        <p14:creationId xmlns:p14="http://schemas.microsoft.com/office/powerpoint/2010/main" val="94859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E52AE-4141-4570-99A0-258185EF6DF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039225" y="2859088"/>
            <a:ext cx="3152775" cy="3246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Description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C68851-C6FE-4B8E-A3E6-4CAFEAC00009}"/>
              </a:ext>
            </a:extLst>
          </p:cNvPr>
          <p:cNvSpPr/>
          <p:nvPr/>
        </p:nvSpPr>
        <p:spPr>
          <a:xfrm>
            <a:off x="561975" y="457200"/>
            <a:ext cx="7553325" cy="5648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Screenshot Here</a:t>
            </a:r>
          </a:p>
        </p:txBody>
      </p:sp>
    </p:spTree>
    <p:extLst>
      <p:ext uri="{BB962C8B-B14F-4D97-AF65-F5344CB8AC3E}">
        <p14:creationId xmlns:p14="http://schemas.microsoft.com/office/powerpoint/2010/main" val="3687718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249D-6003-4555-8F1C-9091E47E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E52AE-4141-4570-99A0-258185EF6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This template is broken down into sections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Each section has an overview of what configuration items you need to prove in order to support the respective evaluation item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After the overview slide you will find a template slide for you to add your screen captures. Duplicate this slide for each screen capture you collect.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Include in your slide a supporting screen capture and a brief</a:t>
            </a:r>
            <a:br>
              <a:rPr lang="en-US" dirty="0"/>
            </a:br>
            <a:r>
              <a:rPr lang="en-US" dirty="0"/>
              <a:t>description explaining how your screen capture supports the required configuration step.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Ensure your screen captures include your VMWare Machine Name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Resize the image so it is easily legible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One screen capture per slide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Once completed, save this file as a PDF for submission</a:t>
            </a:r>
          </a:p>
        </p:txBody>
      </p:sp>
    </p:spTree>
    <p:extLst>
      <p:ext uri="{BB962C8B-B14F-4D97-AF65-F5344CB8AC3E}">
        <p14:creationId xmlns:p14="http://schemas.microsoft.com/office/powerpoint/2010/main" val="2802445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B64A37-123B-4A74-BE16-253AB84F16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Resource Metering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D1E3DBD-F8D7-4095-8C39-BFAE422A30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PowerShell Commands used to enable Resource Metering and to show VM Usage Statistics</a:t>
            </a:r>
          </a:p>
        </p:txBody>
      </p:sp>
    </p:spTree>
    <p:extLst>
      <p:ext uri="{BB962C8B-B14F-4D97-AF65-F5344CB8AC3E}">
        <p14:creationId xmlns:p14="http://schemas.microsoft.com/office/powerpoint/2010/main" val="2854341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E52AE-4141-4570-99A0-258185EF6DF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039225" y="2859088"/>
            <a:ext cx="3152775" cy="3246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Description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C68851-C6FE-4B8E-A3E6-4CAFEAC00009}"/>
              </a:ext>
            </a:extLst>
          </p:cNvPr>
          <p:cNvSpPr/>
          <p:nvPr/>
        </p:nvSpPr>
        <p:spPr>
          <a:xfrm>
            <a:off x="561975" y="457200"/>
            <a:ext cx="7553325" cy="5648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Screenshot Here</a:t>
            </a:r>
          </a:p>
        </p:txBody>
      </p:sp>
    </p:spTree>
    <p:extLst>
      <p:ext uri="{BB962C8B-B14F-4D97-AF65-F5344CB8AC3E}">
        <p14:creationId xmlns:p14="http://schemas.microsoft.com/office/powerpoint/2010/main" val="3952651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E52AE-4141-4570-99A0-258185EF6DF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039225" y="2859088"/>
            <a:ext cx="3152775" cy="3246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Description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C68851-C6FE-4B8E-A3E6-4CAFEAC00009}"/>
              </a:ext>
            </a:extLst>
          </p:cNvPr>
          <p:cNvSpPr/>
          <p:nvPr/>
        </p:nvSpPr>
        <p:spPr>
          <a:xfrm>
            <a:off x="561975" y="457200"/>
            <a:ext cx="7553325" cy="5648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Screenshot Here</a:t>
            </a:r>
          </a:p>
        </p:txBody>
      </p:sp>
    </p:spTree>
    <p:extLst>
      <p:ext uri="{BB962C8B-B14F-4D97-AF65-F5344CB8AC3E}">
        <p14:creationId xmlns:p14="http://schemas.microsoft.com/office/powerpoint/2010/main" val="1427462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E52AE-4141-4570-99A0-258185EF6DF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039225" y="2859088"/>
            <a:ext cx="3152775" cy="3246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Description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C68851-C6FE-4B8E-A3E6-4CAFEAC00009}"/>
              </a:ext>
            </a:extLst>
          </p:cNvPr>
          <p:cNvSpPr/>
          <p:nvPr/>
        </p:nvSpPr>
        <p:spPr>
          <a:xfrm>
            <a:off x="561975" y="457200"/>
            <a:ext cx="7553325" cy="5648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Screenshot Here</a:t>
            </a:r>
          </a:p>
        </p:txBody>
      </p:sp>
    </p:spTree>
    <p:extLst>
      <p:ext uri="{BB962C8B-B14F-4D97-AF65-F5344CB8AC3E}">
        <p14:creationId xmlns:p14="http://schemas.microsoft.com/office/powerpoint/2010/main" val="207771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B64A37-123B-4A74-BE16-253AB84F16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VMWare Configuration for Hyper-V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4FF5A41-4CCF-466F-BA0E-5B7A38696D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Settings used in VMWare to Support </a:t>
            </a:r>
            <a:r>
              <a:rPr lang="en-US"/>
              <a:t>Hyper-V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853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E52AE-4141-4570-99A0-258185EF6DF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039225" y="2859088"/>
            <a:ext cx="3152775" cy="3246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Description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C68851-C6FE-4B8E-A3E6-4CAFEAC00009}"/>
              </a:ext>
            </a:extLst>
          </p:cNvPr>
          <p:cNvSpPr/>
          <p:nvPr/>
        </p:nvSpPr>
        <p:spPr>
          <a:xfrm>
            <a:off x="561975" y="457200"/>
            <a:ext cx="7553325" cy="5648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Screenshot Here</a:t>
            </a:r>
          </a:p>
        </p:txBody>
      </p:sp>
    </p:spTree>
    <p:extLst>
      <p:ext uri="{BB962C8B-B14F-4D97-AF65-F5344CB8AC3E}">
        <p14:creationId xmlns:p14="http://schemas.microsoft.com/office/powerpoint/2010/main" val="1487760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E52AE-4141-4570-99A0-258185EF6DF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039225" y="2859088"/>
            <a:ext cx="3152775" cy="3246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Description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C68851-C6FE-4B8E-A3E6-4CAFEAC00009}"/>
              </a:ext>
            </a:extLst>
          </p:cNvPr>
          <p:cNvSpPr/>
          <p:nvPr/>
        </p:nvSpPr>
        <p:spPr>
          <a:xfrm>
            <a:off x="561975" y="457200"/>
            <a:ext cx="7553325" cy="5648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Screenshot Here</a:t>
            </a:r>
          </a:p>
        </p:txBody>
      </p:sp>
    </p:spTree>
    <p:extLst>
      <p:ext uri="{BB962C8B-B14F-4D97-AF65-F5344CB8AC3E}">
        <p14:creationId xmlns:p14="http://schemas.microsoft.com/office/powerpoint/2010/main" val="2623544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E52AE-4141-4570-99A0-258185EF6DF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039225" y="2859088"/>
            <a:ext cx="3152775" cy="3246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Description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C68851-C6FE-4B8E-A3E6-4CAFEAC00009}"/>
              </a:ext>
            </a:extLst>
          </p:cNvPr>
          <p:cNvSpPr/>
          <p:nvPr/>
        </p:nvSpPr>
        <p:spPr>
          <a:xfrm>
            <a:off x="561975" y="457200"/>
            <a:ext cx="7553325" cy="5648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Screenshot Here</a:t>
            </a:r>
          </a:p>
        </p:txBody>
      </p:sp>
    </p:spTree>
    <p:extLst>
      <p:ext uri="{BB962C8B-B14F-4D97-AF65-F5344CB8AC3E}">
        <p14:creationId xmlns:p14="http://schemas.microsoft.com/office/powerpoint/2010/main" val="2374993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E52AE-4141-4570-99A0-258185EF6DF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039225" y="2859088"/>
            <a:ext cx="3152775" cy="3246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Description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C68851-C6FE-4B8E-A3E6-4CAFEAC00009}"/>
              </a:ext>
            </a:extLst>
          </p:cNvPr>
          <p:cNvSpPr/>
          <p:nvPr/>
        </p:nvSpPr>
        <p:spPr>
          <a:xfrm>
            <a:off x="561975" y="457200"/>
            <a:ext cx="7553325" cy="5648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Screenshot Here</a:t>
            </a:r>
          </a:p>
        </p:txBody>
      </p:sp>
    </p:spTree>
    <p:extLst>
      <p:ext uri="{BB962C8B-B14F-4D97-AF65-F5344CB8AC3E}">
        <p14:creationId xmlns:p14="http://schemas.microsoft.com/office/powerpoint/2010/main" val="2353980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B64A37-123B-4A74-BE16-253AB84F16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Hyper-V Installation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A0F5584-B586-4711-8B42-16F061FA60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Steps Required for installing Hyper-V on your Hyper-V VM</a:t>
            </a:r>
          </a:p>
        </p:txBody>
      </p:sp>
    </p:spTree>
    <p:extLst>
      <p:ext uri="{BB962C8B-B14F-4D97-AF65-F5344CB8AC3E}">
        <p14:creationId xmlns:p14="http://schemas.microsoft.com/office/powerpoint/2010/main" val="2887736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E52AE-4141-4570-99A0-258185EF6DF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039225" y="2859088"/>
            <a:ext cx="3152775" cy="3246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Description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C68851-C6FE-4B8E-A3E6-4CAFEAC00009}"/>
              </a:ext>
            </a:extLst>
          </p:cNvPr>
          <p:cNvSpPr/>
          <p:nvPr/>
        </p:nvSpPr>
        <p:spPr>
          <a:xfrm>
            <a:off x="561975" y="457200"/>
            <a:ext cx="7553325" cy="5648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Screenshot Here</a:t>
            </a:r>
          </a:p>
        </p:txBody>
      </p:sp>
    </p:spTree>
    <p:extLst>
      <p:ext uri="{BB962C8B-B14F-4D97-AF65-F5344CB8AC3E}">
        <p14:creationId xmlns:p14="http://schemas.microsoft.com/office/powerpoint/2010/main" val="2080247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1550</TotalTime>
  <Words>249</Words>
  <Application>Microsoft Office PowerPoint</Application>
  <PresentationFormat>Widescreen</PresentationFormat>
  <Paragraphs>55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Virtualization Planning and Implementation with Hyper-V</vt:lpstr>
      <vt:lpstr>Instructions</vt:lpstr>
      <vt:lpstr>VMWare Configuration for Hyper-V</vt:lpstr>
      <vt:lpstr>PowerPoint Presentation</vt:lpstr>
      <vt:lpstr>PowerPoint Presentation</vt:lpstr>
      <vt:lpstr>PowerPoint Presentation</vt:lpstr>
      <vt:lpstr>PowerPoint Presentation</vt:lpstr>
      <vt:lpstr>Hyper-V Installation</vt:lpstr>
      <vt:lpstr>PowerPoint Presentation</vt:lpstr>
      <vt:lpstr>PowerPoint Presentation</vt:lpstr>
      <vt:lpstr>PowerPoint Presentation</vt:lpstr>
      <vt:lpstr>Virtual Machine Creation</vt:lpstr>
      <vt:lpstr>PowerPoint Presentation</vt:lpstr>
      <vt:lpstr>PowerPoint Presentation</vt:lpstr>
      <vt:lpstr>PowerPoint Presentation</vt:lpstr>
      <vt:lpstr>Virtual Machine Settings</vt:lpstr>
      <vt:lpstr>PowerPoint Presentation</vt:lpstr>
      <vt:lpstr>PowerPoint Presentation</vt:lpstr>
      <vt:lpstr>PowerPoint Presentation</vt:lpstr>
      <vt:lpstr>Resource Metering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Virtualization Planning and Implementation with Hyper-V</dc:title>
  <dc:creator>Jimmy Bowers</dc:creator>
  <cp:lastModifiedBy>Jimmy Bowers</cp:lastModifiedBy>
  <cp:revision>1</cp:revision>
  <cp:lastPrinted>2019-09-11T17:28:25Z</cp:lastPrinted>
  <dcterms:created xsi:type="dcterms:W3CDTF">2019-09-11T15:19:03Z</dcterms:created>
  <dcterms:modified xsi:type="dcterms:W3CDTF">2021-12-07T14:22:45Z</dcterms:modified>
</cp:coreProperties>
</file>