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1"/>
  </p:notesMasterIdLst>
  <p:sldIdLst>
    <p:sldId id="256" r:id="rId2"/>
    <p:sldId id="257" r:id="rId3"/>
    <p:sldId id="284" r:id="rId4"/>
    <p:sldId id="283" r:id="rId5"/>
    <p:sldId id="259" r:id="rId6"/>
    <p:sldId id="261" r:id="rId7"/>
    <p:sldId id="263" r:id="rId8"/>
    <p:sldId id="285" r:id="rId9"/>
    <p:sldId id="276" r:id="rId10"/>
    <p:sldId id="286" r:id="rId11"/>
    <p:sldId id="287" r:id="rId12"/>
    <p:sldId id="260" r:id="rId13"/>
    <p:sldId id="291" r:id="rId14"/>
    <p:sldId id="288" r:id="rId15"/>
    <p:sldId id="292" r:id="rId16"/>
    <p:sldId id="289" r:id="rId17"/>
    <p:sldId id="293" r:id="rId18"/>
    <p:sldId id="280" r:id="rId19"/>
    <p:sldId id="294" r:id="rId20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D1FAB4-F554-4092-AC11-2BCB2F8B4C82}" v="10" dt="2021-12-14T00:59:01.868"/>
  </p1510:revLst>
</p1510:revInfo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480" autoAdjust="0"/>
  </p:normalViewPr>
  <p:slideViewPr>
    <p:cSldViewPr snapToGrid="0">
      <p:cViewPr varScale="1">
        <p:scale>
          <a:sx n="62" d="100"/>
          <a:sy n="62" d="100"/>
        </p:scale>
        <p:origin x="8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my Bowers" userId="0aaf29144cced4f5" providerId="LiveId" clId="{42D1FAB4-F554-4092-AC11-2BCB2F8B4C82}"/>
    <pc:docChg chg="custSel addSld delSld modSld">
      <pc:chgData name="Jimmy Bowers" userId="0aaf29144cced4f5" providerId="LiveId" clId="{42D1FAB4-F554-4092-AC11-2BCB2F8B4C82}" dt="2021-12-14T00:59:01.867" v="221"/>
      <pc:docMkLst>
        <pc:docMk/>
      </pc:docMkLst>
      <pc:sldChg chg="modSp mod">
        <pc:chgData name="Jimmy Bowers" userId="0aaf29144cced4f5" providerId="LiveId" clId="{42D1FAB4-F554-4092-AC11-2BCB2F8B4C82}" dt="2021-12-14T00:53:22.651" v="1" actId="20577"/>
        <pc:sldMkLst>
          <pc:docMk/>
          <pc:sldMk cId="2998278302" sldId="256"/>
        </pc:sldMkLst>
        <pc:spChg chg="mod">
          <ac:chgData name="Jimmy Bowers" userId="0aaf29144cced4f5" providerId="LiveId" clId="{42D1FAB4-F554-4092-AC11-2BCB2F8B4C82}" dt="2021-12-14T00:53:22.651" v="1" actId="20577"/>
          <ac:spMkLst>
            <pc:docMk/>
            <pc:sldMk cId="2998278302" sldId="256"/>
            <ac:spMk id="3" creationId="{391A6136-E5F6-4319-AB01-AA60F2635545}"/>
          </ac:spMkLst>
        </pc:spChg>
      </pc:sldChg>
      <pc:sldChg chg="add del">
        <pc:chgData name="Jimmy Bowers" userId="0aaf29144cced4f5" providerId="LiveId" clId="{42D1FAB4-F554-4092-AC11-2BCB2F8B4C82}" dt="2021-12-14T00:55:01.903" v="3"/>
        <pc:sldMkLst>
          <pc:docMk/>
          <pc:sldMk cId="2887736756" sldId="259"/>
        </pc:sldMkLst>
      </pc:sldChg>
      <pc:sldChg chg="modSp add del mod">
        <pc:chgData name="Jimmy Bowers" userId="0aaf29144cced4f5" providerId="LiveId" clId="{42D1FAB4-F554-4092-AC11-2BCB2F8B4C82}" dt="2021-12-14T00:56:55.421" v="77" actId="20577"/>
        <pc:sldMkLst>
          <pc:docMk/>
          <pc:sldMk cId="2855978299" sldId="260"/>
        </pc:sldMkLst>
        <pc:spChg chg="mod">
          <ac:chgData name="Jimmy Bowers" userId="0aaf29144cced4f5" providerId="LiveId" clId="{42D1FAB4-F554-4092-AC11-2BCB2F8B4C82}" dt="2021-12-14T00:56:55.421" v="77" actId="20577"/>
          <ac:spMkLst>
            <pc:docMk/>
            <pc:sldMk cId="2855978299" sldId="260"/>
            <ac:spMk id="2" creationId="{F3093D83-8CB3-4E1D-8608-4C88158E3134}"/>
          </ac:spMkLst>
        </pc:spChg>
      </pc:sldChg>
      <pc:sldChg chg="delSp add del mod">
        <pc:chgData name="Jimmy Bowers" userId="0aaf29144cced4f5" providerId="LiveId" clId="{42D1FAB4-F554-4092-AC11-2BCB2F8B4C82}" dt="2021-12-14T00:55:11.327" v="5" actId="478"/>
        <pc:sldMkLst>
          <pc:docMk/>
          <pc:sldMk cId="2586270768" sldId="261"/>
        </pc:sldMkLst>
        <pc:spChg chg="del">
          <ac:chgData name="Jimmy Bowers" userId="0aaf29144cced4f5" providerId="LiveId" clId="{42D1FAB4-F554-4092-AC11-2BCB2F8B4C82}" dt="2021-12-14T00:55:11.327" v="5" actId="478"/>
          <ac:spMkLst>
            <pc:docMk/>
            <pc:sldMk cId="2586270768" sldId="261"/>
            <ac:spMk id="2" creationId="{C6FF249D-6003-4555-8F1C-9091E47EF99C}"/>
          </ac:spMkLst>
        </pc:spChg>
      </pc:sldChg>
      <pc:sldChg chg="add del">
        <pc:chgData name="Jimmy Bowers" userId="0aaf29144cced4f5" providerId="LiveId" clId="{42D1FAB4-F554-4092-AC11-2BCB2F8B4C82}" dt="2021-12-14T00:56:46.571" v="65" actId="47"/>
        <pc:sldMkLst>
          <pc:docMk/>
          <pc:sldMk cId="1970953567" sldId="262"/>
        </pc:sldMkLst>
      </pc:sldChg>
      <pc:sldChg chg="add del">
        <pc:chgData name="Jimmy Bowers" userId="0aaf29144cced4f5" providerId="LiveId" clId="{42D1FAB4-F554-4092-AC11-2BCB2F8B4C82}" dt="2021-12-14T00:55:01.903" v="3"/>
        <pc:sldMkLst>
          <pc:docMk/>
          <pc:sldMk cId="2249263075" sldId="263"/>
        </pc:sldMkLst>
      </pc:sldChg>
      <pc:sldChg chg="add del">
        <pc:chgData name="Jimmy Bowers" userId="0aaf29144cced4f5" providerId="LiveId" clId="{42D1FAB4-F554-4092-AC11-2BCB2F8B4C82}" dt="2021-12-14T00:57:21.704" v="92" actId="47"/>
        <pc:sldMkLst>
          <pc:docMk/>
          <pc:sldMk cId="3616146051" sldId="264"/>
        </pc:sldMkLst>
      </pc:sldChg>
      <pc:sldChg chg="del">
        <pc:chgData name="Jimmy Bowers" userId="0aaf29144cced4f5" providerId="LiveId" clId="{42D1FAB4-F554-4092-AC11-2BCB2F8B4C82}" dt="2021-12-14T00:53:32.288" v="2" actId="47"/>
        <pc:sldMkLst>
          <pc:docMk/>
          <pc:sldMk cId="974853319" sldId="266"/>
        </pc:sldMkLst>
      </pc:sldChg>
      <pc:sldChg chg="del">
        <pc:chgData name="Jimmy Bowers" userId="0aaf29144cced4f5" providerId="LiveId" clId="{42D1FAB4-F554-4092-AC11-2BCB2F8B4C82}" dt="2021-12-14T00:53:32.288" v="2" actId="47"/>
        <pc:sldMkLst>
          <pc:docMk/>
          <pc:sldMk cId="1487760357" sldId="267"/>
        </pc:sldMkLst>
      </pc:sldChg>
      <pc:sldChg chg="del">
        <pc:chgData name="Jimmy Bowers" userId="0aaf29144cced4f5" providerId="LiveId" clId="{42D1FAB4-F554-4092-AC11-2BCB2F8B4C82}" dt="2021-12-14T00:53:32.288" v="2" actId="47"/>
        <pc:sldMkLst>
          <pc:docMk/>
          <pc:sldMk cId="938298599" sldId="271"/>
        </pc:sldMkLst>
      </pc:sldChg>
      <pc:sldChg chg="del">
        <pc:chgData name="Jimmy Bowers" userId="0aaf29144cced4f5" providerId="LiveId" clId="{42D1FAB4-F554-4092-AC11-2BCB2F8B4C82}" dt="2021-12-14T00:53:32.288" v="2" actId="47"/>
        <pc:sldMkLst>
          <pc:docMk/>
          <pc:sldMk cId="2287431654" sldId="272"/>
        </pc:sldMkLst>
      </pc:sldChg>
      <pc:sldChg chg="del">
        <pc:chgData name="Jimmy Bowers" userId="0aaf29144cced4f5" providerId="LiveId" clId="{42D1FAB4-F554-4092-AC11-2BCB2F8B4C82}" dt="2021-12-14T00:53:32.288" v="2" actId="47"/>
        <pc:sldMkLst>
          <pc:docMk/>
          <pc:sldMk cId="2413585157" sldId="273"/>
        </pc:sldMkLst>
      </pc:sldChg>
      <pc:sldChg chg="modSp add mod">
        <pc:chgData name="Jimmy Bowers" userId="0aaf29144cced4f5" providerId="LiveId" clId="{42D1FAB4-F554-4092-AC11-2BCB2F8B4C82}" dt="2021-12-14T00:55:45.056" v="9" actId="20577"/>
        <pc:sldMkLst>
          <pc:docMk/>
          <pc:sldMk cId="496842587" sldId="276"/>
        </pc:sldMkLst>
        <pc:spChg chg="mod">
          <ac:chgData name="Jimmy Bowers" userId="0aaf29144cced4f5" providerId="LiveId" clId="{42D1FAB4-F554-4092-AC11-2BCB2F8B4C82}" dt="2021-12-14T00:55:45.056" v="9" actId="20577"/>
          <ac:spMkLst>
            <pc:docMk/>
            <pc:sldMk cId="496842587" sldId="276"/>
            <ac:spMk id="2" creationId="{66FFEC17-5E3D-448D-BA89-33C31D4CE33D}"/>
          </ac:spMkLst>
        </pc:spChg>
      </pc:sldChg>
      <pc:sldChg chg="del">
        <pc:chgData name="Jimmy Bowers" userId="0aaf29144cced4f5" providerId="LiveId" clId="{42D1FAB4-F554-4092-AC11-2BCB2F8B4C82}" dt="2021-12-14T00:53:32.288" v="2" actId="47"/>
        <pc:sldMkLst>
          <pc:docMk/>
          <pc:sldMk cId="2041730920" sldId="276"/>
        </pc:sldMkLst>
      </pc:sldChg>
      <pc:sldChg chg="add del">
        <pc:chgData name="Jimmy Bowers" userId="0aaf29144cced4f5" providerId="LiveId" clId="{42D1FAB4-F554-4092-AC11-2BCB2F8B4C82}" dt="2021-12-14T00:57:35.319" v="109" actId="47"/>
        <pc:sldMkLst>
          <pc:docMk/>
          <pc:sldMk cId="4283767346" sldId="277"/>
        </pc:sldMkLst>
      </pc:sldChg>
      <pc:sldChg chg="add del">
        <pc:chgData name="Jimmy Bowers" userId="0aaf29144cced4f5" providerId="LiveId" clId="{42D1FAB4-F554-4092-AC11-2BCB2F8B4C82}" dt="2021-12-14T00:56:01.419" v="11" actId="47"/>
        <pc:sldMkLst>
          <pc:docMk/>
          <pc:sldMk cId="1106795477" sldId="278"/>
        </pc:sldMkLst>
      </pc:sldChg>
      <pc:sldChg chg="add del">
        <pc:chgData name="Jimmy Bowers" userId="0aaf29144cced4f5" providerId="LiveId" clId="{42D1FAB4-F554-4092-AC11-2BCB2F8B4C82}" dt="2021-12-14T00:56:01.697" v="12" actId="47"/>
        <pc:sldMkLst>
          <pc:docMk/>
          <pc:sldMk cId="1659763205" sldId="279"/>
        </pc:sldMkLst>
      </pc:sldChg>
      <pc:sldChg chg="modSp add mod">
        <pc:chgData name="Jimmy Bowers" userId="0aaf29144cced4f5" providerId="LiveId" clId="{42D1FAB4-F554-4092-AC11-2BCB2F8B4C82}" dt="2021-12-14T00:58:14.162" v="218" actId="313"/>
        <pc:sldMkLst>
          <pc:docMk/>
          <pc:sldMk cId="3754519299" sldId="280"/>
        </pc:sldMkLst>
        <pc:spChg chg="mod">
          <ac:chgData name="Jimmy Bowers" userId="0aaf29144cced4f5" providerId="LiveId" clId="{42D1FAB4-F554-4092-AC11-2BCB2F8B4C82}" dt="2021-12-14T00:58:14.162" v="218" actId="313"/>
          <ac:spMkLst>
            <pc:docMk/>
            <pc:sldMk cId="3754519299" sldId="280"/>
            <ac:spMk id="2" creationId="{66FFEC17-5E3D-448D-BA89-33C31D4CE33D}"/>
          </ac:spMkLst>
        </pc:spChg>
      </pc:sldChg>
      <pc:sldChg chg="add del">
        <pc:chgData name="Jimmy Bowers" userId="0aaf29144cced4f5" providerId="LiveId" clId="{42D1FAB4-F554-4092-AC11-2BCB2F8B4C82}" dt="2021-12-14T00:56:02.446" v="13" actId="47"/>
        <pc:sldMkLst>
          <pc:docMk/>
          <pc:sldMk cId="4090489418" sldId="280"/>
        </pc:sldMkLst>
      </pc:sldChg>
      <pc:sldChg chg="add del">
        <pc:chgData name="Jimmy Bowers" userId="0aaf29144cced4f5" providerId="LiveId" clId="{42D1FAB4-F554-4092-AC11-2BCB2F8B4C82}" dt="2021-12-14T00:58:59.111" v="220" actId="47"/>
        <pc:sldMkLst>
          <pc:docMk/>
          <pc:sldMk cId="1977870626" sldId="281"/>
        </pc:sldMkLst>
      </pc:sldChg>
      <pc:sldChg chg="add del">
        <pc:chgData name="Jimmy Bowers" userId="0aaf29144cced4f5" providerId="LiveId" clId="{42D1FAB4-F554-4092-AC11-2BCB2F8B4C82}" dt="2021-12-14T00:56:03.165" v="14" actId="47"/>
        <pc:sldMkLst>
          <pc:docMk/>
          <pc:sldMk cId="300079254" sldId="282"/>
        </pc:sldMkLst>
      </pc:sldChg>
      <pc:sldChg chg="modSp mod">
        <pc:chgData name="Jimmy Bowers" userId="0aaf29144cced4f5" providerId="LiveId" clId="{42D1FAB4-F554-4092-AC11-2BCB2F8B4C82}" dt="2021-12-14T00:58:37.326" v="219" actId="2161"/>
        <pc:sldMkLst>
          <pc:docMk/>
          <pc:sldMk cId="2680283413" sldId="283"/>
        </pc:sldMkLst>
        <pc:graphicFrameChg chg="modGraphic">
          <ac:chgData name="Jimmy Bowers" userId="0aaf29144cced4f5" providerId="LiveId" clId="{42D1FAB4-F554-4092-AC11-2BCB2F8B4C82}" dt="2021-12-14T00:58:37.326" v="219" actId="2161"/>
          <ac:graphicFrameMkLst>
            <pc:docMk/>
            <pc:sldMk cId="2680283413" sldId="283"/>
            <ac:graphicFrameMk id="5" creationId="{AAB37C76-52AF-40F2-958C-C8A6F1281D78}"/>
          </ac:graphicFrameMkLst>
        </pc:graphicFrameChg>
      </pc:sldChg>
      <pc:sldChg chg="add">
        <pc:chgData name="Jimmy Bowers" userId="0aaf29144cced4f5" providerId="LiveId" clId="{42D1FAB4-F554-4092-AC11-2BCB2F8B4C82}" dt="2021-12-14T00:55:15.895" v="6"/>
        <pc:sldMkLst>
          <pc:docMk/>
          <pc:sldMk cId="3861304178" sldId="285"/>
        </pc:sldMkLst>
      </pc:sldChg>
      <pc:sldChg chg="modSp add mod">
        <pc:chgData name="Jimmy Bowers" userId="0aaf29144cced4f5" providerId="LiveId" clId="{42D1FAB4-F554-4092-AC11-2BCB2F8B4C82}" dt="2021-12-14T00:56:13.764" v="46" actId="20577"/>
        <pc:sldMkLst>
          <pc:docMk/>
          <pc:sldMk cId="377379890" sldId="286"/>
        </pc:sldMkLst>
        <pc:spChg chg="mod">
          <ac:chgData name="Jimmy Bowers" userId="0aaf29144cced4f5" providerId="LiveId" clId="{42D1FAB4-F554-4092-AC11-2BCB2F8B4C82}" dt="2021-12-14T00:56:13.764" v="46" actId="20577"/>
          <ac:spMkLst>
            <pc:docMk/>
            <pc:sldMk cId="377379890" sldId="286"/>
            <ac:spMk id="4" creationId="{AEC68851-C6FE-4B8E-A3E6-4CAFEAC00009}"/>
          </ac:spMkLst>
        </pc:spChg>
      </pc:sldChg>
      <pc:sldChg chg="modSp add mod">
        <pc:chgData name="Jimmy Bowers" userId="0aaf29144cced4f5" providerId="LiveId" clId="{42D1FAB4-F554-4092-AC11-2BCB2F8B4C82}" dt="2021-12-14T00:56:19.743" v="62" actId="20577"/>
        <pc:sldMkLst>
          <pc:docMk/>
          <pc:sldMk cId="1349865797" sldId="287"/>
        </pc:sldMkLst>
        <pc:spChg chg="mod">
          <ac:chgData name="Jimmy Bowers" userId="0aaf29144cced4f5" providerId="LiveId" clId="{42D1FAB4-F554-4092-AC11-2BCB2F8B4C82}" dt="2021-12-14T00:56:19.743" v="62" actId="20577"/>
          <ac:spMkLst>
            <pc:docMk/>
            <pc:sldMk cId="1349865797" sldId="287"/>
            <ac:spMk id="4" creationId="{AEC68851-C6FE-4B8E-A3E6-4CAFEAC00009}"/>
          </ac:spMkLst>
        </pc:spChg>
      </pc:sldChg>
      <pc:sldChg chg="add">
        <pc:chgData name="Jimmy Bowers" userId="0aaf29144cced4f5" providerId="LiveId" clId="{42D1FAB4-F554-4092-AC11-2BCB2F8B4C82}" dt="2021-12-14T00:56:41.553" v="63"/>
        <pc:sldMkLst>
          <pc:docMk/>
          <pc:sldMk cId="706989263" sldId="288"/>
        </pc:sldMkLst>
      </pc:sldChg>
      <pc:sldChg chg="modSp add mod">
        <pc:chgData name="Jimmy Bowers" userId="0aaf29144cced4f5" providerId="LiveId" clId="{42D1FAB4-F554-4092-AC11-2BCB2F8B4C82}" dt="2021-12-14T00:57:30.155" v="108" actId="20577"/>
        <pc:sldMkLst>
          <pc:docMk/>
          <pc:sldMk cId="2842059879" sldId="289"/>
        </pc:sldMkLst>
        <pc:spChg chg="mod">
          <ac:chgData name="Jimmy Bowers" userId="0aaf29144cced4f5" providerId="LiveId" clId="{42D1FAB4-F554-4092-AC11-2BCB2F8B4C82}" dt="2021-12-14T00:57:30.155" v="108" actId="20577"/>
          <ac:spMkLst>
            <pc:docMk/>
            <pc:sldMk cId="2842059879" sldId="289"/>
            <ac:spMk id="2" creationId="{66FFEC17-5E3D-448D-BA89-33C31D4CE33D}"/>
          </ac:spMkLst>
        </pc:spChg>
      </pc:sldChg>
      <pc:sldChg chg="modSp add del mod">
        <pc:chgData name="Jimmy Bowers" userId="0aaf29144cced4f5" providerId="LiveId" clId="{42D1FAB4-F554-4092-AC11-2BCB2F8B4C82}" dt="2021-12-14T00:57:11.595" v="90" actId="47"/>
        <pc:sldMkLst>
          <pc:docMk/>
          <pc:sldMk cId="3411489836" sldId="290"/>
        </pc:sldMkLst>
        <pc:spChg chg="mod">
          <ac:chgData name="Jimmy Bowers" userId="0aaf29144cced4f5" providerId="LiveId" clId="{42D1FAB4-F554-4092-AC11-2BCB2F8B4C82}" dt="2021-12-14T00:57:03.708" v="88" actId="20577"/>
          <ac:spMkLst>
            <pc:docMk/>
            <pc:sldMk cId="3411489836" sldId="290"/>
            <ac:spMk id="4" creationId="{AEC68851-C6FE-4B8E-A3E6-4CAFEAC00009}"/>
          </ac:spMkLst>
        </pc:spChg>
      </pc:sldChg>
      <pc:sldChg chg="add">
        <pc:chgData name="Jimmy Bowers" userId="0aaf29144cced4f5" providerId="LiveId" clId="{42D1FAB4-F554-4092-AC11-2BCB2F8B4C82}" dt="2021-12-14T00:57:09.255" v="89"/>
        <pc:sldMkLst>
          <pc:docMk/>
          <pc:sldMk cId="2677566775" sldId="291"/>
        </pc:sldMkLst>
      </pc:sldChg>
      <pc:sldChg chg="add">
        <pc:chgData name="Jimmy Bowers" userId="0aaf29144cced4f5" providerId="LiveId" clId="{42D1FAB4-F554-4092-AC11-2BCB2F8B4C82}" dt="2021-12-14T00:57:20.185" v="91"/>
        <pc:sldMkLst>
          <pc:docMk/>
          <pc:sldMk cId="1500964522" sldId="292"/>
        </pc:sldMkLst>
      </pc:sldChg>
      <pc:sldChg chg="add">
        <pc:chgData name="Jimmy Bowers" userId="0aaf29144cced4f5" providerId="LiveId" clId="{42D1FAB4-F554-4092-AC11-2BCB2F8B4C82}" dt="2021-12-14T00:57:37.254" v="110"/>
        <pc:sldMkLst>
          <pc:docMk/>
          <pc:sldMk cId="2424269310" sldId="293"/>
        </pc:sldMkLst>
      </pc:sldChg>
      <pc:sldChg chg="add">
        <pc:chgData name="Jimmy Bowers" userId="0aaf29144cced4f5" providerId="LiveId" clId="{42D1FAB4-F554-4092-AC11-2BCB2F8B4C82}" dt="2021-12-14T00:59:01.867" v="221"/>
        <pc:sldMkLst>
          <pc:docMk/>
          <pc:sldMk cId="771368548" sldId="29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8567243A-DEC3-4D82-8526-5957E1B92B0E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6D8AA72B-F765-4AD1-9ECE-692103F86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36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985D3-F93E-4999-94C7-2C452EBA7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14B961-DAB9-422D-BF7D-491D7611B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744FE-B454-4D10-B6A4-DCFE3EB4B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F9E8-2797-42EF-84DB-AA92AA2351AC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01408-E0A9-4C08-A041-FEDCB52E8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ACFCD-27CE-4C92-9E71-EC0378FA3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B134-1FB8-4EEE-8A42-94BF1AC33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36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A1C0F-A36B-434F-864B-9B498E080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02D212-9625-4FCB-9851-5730756A9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0905E-46D2-4E86-A50B-8CA4B987D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F9E8-2797-42EF-84DB-AA92AA2351AC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75B6E-D865-4C76-BC67-BB12698FB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F25ED-67F0-4AE3-AB3F-841FA1C76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B134-1FB8-4EEE-8A42-94BF1AC33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57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607765-9626-499B-910D-F0BBDF3727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5E3AF-C476-4B2F-A693-8CDEAC2B5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0DA8A-2E55-4B7D-A4CB-C9C498074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F9E8-2797-42EF-84DB-AA92AA2351AC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EE2DF-5652-4A71-AF58-764C4834C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C6C69-B690-496F-9888-1E1CFC49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B134-1FB8-4EEE-8A42-94BF1AC33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79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76B7B-7B68-48C8-AE7A-B3157F557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E8035-B26E-482C-8005-487410391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64410-8446-40FC-B90D-E2F9E5615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F9E8-2797-42EF-84DB-AA92AA2351AC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AF373-3573-4259-9ECD-94A812B6D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4B608-F646-4C98-8818-355EF4F67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B134-1FB8-4EEE-8A42-94BF1AC33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93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0A8EB-4F58-41BC-BCF9-85467D79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1D55B-FFA3-4EA8-875E-9F1ED9DF7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F2790-D978-47BE-8F9F-06384B073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F9E8-2797-42EF-84DB-AA92AA2351AC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1C461-C6DD-4A47-8CCC-A1C0186AF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3F454-932A-4F7C-91CC-A69C90426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B134-1FB8-4EEE-8A42-94BF1AC33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73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47B23-75FC-49BF-9D90-8CBCECBA4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A1B0E-06F6-486B-9A71-887CCE095E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EB26E-E6D1-4D78-B26A-76157D967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D499D-B483-4BAF-97C1-80CFC1277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F9E8-2797-42EF-84DB-AA92AA2351AC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E4C25-50BE-4C7D-B203-3009A1FF5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83889-42DD-404C-99FE-DDF233A7F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B134-1FB8-4EEE-8A42-94BF1AC33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50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B3CCE-6965-43CC-AAAF-779B09256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CE542-32B6-445C-A748-AEA09476F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FFF620-D84D-4CB7-BA20-240E6823C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6D4DEC-6DDC-4B6B-B152-CDBD1880B5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A720A8-EC42-432C-BB0D-6B61754DE0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19D44-92FF-47B9-844E-C4D2A06E5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F9E8-2797-42EF-84DB-AA92AA2351AC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175E68-3CBF-4F5A-A9D0-2E2FF9D01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CA8ECC-225D-47E6-A073-30649AB14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B134-1FB8-4EEE-8A42-94BF1AC33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1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BAB4B-F10A-4E48-A0F3-4F6CFD48C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880B00-BC0A-4CC3-A07E-DEA3FCC19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F9E8-2797-42EF-84DB-AA92AA2351AC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349593-5EF7-4D35-B925-1D8E5838B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CA8AE4-EC3B-4C88-A9F0-EDA6AC3D3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B134-1FB8-4EEE-8A42-94BF1AC33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47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BC61F7-999D-4EE2-8E22-D3C78BFB8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F9E8-2797-42EF-84DB-AA92AA2351AC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CD6EE1-C52E-476F-B096-F5D6876B2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E7BE4-8B15-4035-95DD-3BA9CFD43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B134-1FB8-4EEE-8A42-94BF1AC33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156F1-1DFE-49AC-8666-0E47FF90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1DA00-4C3F-4338-94F0-F01F25E86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4D5361-96E4-4DB2-9F2A-8E1102C55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35E44-ABAE-4069-BB41-8B4CC684D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F9E8-2797-42EF-84DB-AA92AA2351AC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C79C2-0308-417B-99AE-EDA29AA66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75493-6706-4E14-B612-553147C36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B134-1FB8-4EEE-8A42-94BF1AC33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53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4AA63-B2F2-4A1F-B34D-6D97BB8B8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21EC26-49AB-413A-8A05-9214D4C332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C6C6E4-BF13-4503-904E-BEE0EF266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AC432-B591-4664-A5D1-263BD7685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F9E8-2797-42EF-84DB-AA92AA2351AC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9BE0BF-470A-4341-A5ED-7C78C265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9E56E-196C-4728-ABDF-163F514FC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8B134-1FB8-4EEE-8A42-94BF1AC33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5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6D9325-C4D3-4364-8B1C-88305D0F4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0E89B-6A2A-4629-B133-84935CA0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20B06-0DDE-45E7-AF91-284DD72EB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6F9E8-2797-42EF-84DB-AA92AA2351AC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4358C-F170-4615-A7B6-74392615D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1AB5C-4257-4583-B517-44EDBE107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8B134-1FB8-4EEE-8A42-94BF1AC33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9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3A561-6590-4057-B22C-8EC5ECF45A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Virtualization Planning and Implementation with Hyper-V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1A6136-E5F6-4319-AB01-AA60F26355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Practical Assignment 3</a:t>
            </a:r>
          </a:p>
          <a:p>
            <a:r>
              <a:rPr lang="en-US" dirty="0"/>
              <a:t>NTWK8080</a:t>
            </a:r>
          </a:p>
        </p:txBody>
      </p:sp>
    </p:spTree>
    <p:extLst>
      <p:ext uri="{BB962C8B-B14F-4D97-AF65-F5344CB8AC3E}">
        <p14:creationId xmlns:p14="http://schemas.microsoft.com/office/powerpoint/2010/main" val="2998278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E52AE-4141-4570-99A0-258185EF6DF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591549" y="2858973"/>
            <a:ext cx="3152776" cy="3246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Description 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C68851-C6FE-4B8E-A3E6-4CAFEAC00009}"/>
              </a:ext>
            </a:extLst>
          </p:cNvPr>
          <p:cNvSpPr/>
          <p:nvPr/>
        </p:nvSpPr>
        <p:spPr>
          <a:xfrm>
            <a:off x="561975" y="457200"/>
            <a:ext cx="7553325" cy="5648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FILASTNAME-A1</a:t>
            </a:r>
          </a:p>
        </p:txBody>
      </p:sp>
    </p:spTree>
    <p:extLst>
      <p:ext uri="{BB962C8B-B14F-4D97-AF65-F5344CB8AC3E}">
        <p14:creationId xmlns:p14="http://schemas.microsoft.com/office/powerpoint/2010/main" val="377379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E52AE-4141-4570-99A0-258185EF6DF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591549" y="2858973"/>
            <a:ext cx="3152776" cy="3246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Description 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C68851-C6FE-4B8E-A3E6-4CAFEAC00009}"/>
              </a:ext>
            </a:extLst>
          </p:cNvPr>
          <p:cNvSpPr/>
          <p:nvPr/>
        </p:nvSpPr>
        <p:spPr>
          <a:xfrm>
            <a:off x="561975" y="457200"/>
            <a:ext cx="7553325" cy="5648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FILASTNAME-A2</a:t>
            </a:r>
          </a:p>
        </p:txBody>
      </p:sp>
    </p:spTree>
    <p:extLst>
      <p:ext uri="{BB962C8B-B14F-4D97-AF65-F5344CB8AC3E}">
        <p14:creationId xmlns:p14="http://schemas.microsoft.com/office/powerpoint/2010/main" val="1349865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0B64A37-123B-4A74-BE16-253AB84F16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Failover Cluster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F3093D83-8CB3-4E1D-8608-4C88158E31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Detail All Steps Required to Create your Failover Cluster</a:t>
            </a:r>
          </a:p>
        </p:txBody>
      </p:sp>
    </p:spTree>
    <p:extLst>
      <p:ext uri="{BB962C8B-B14F-4D97-AF65-F5344CB8AC3E}">
        <p14:creationId xmlns:p14="http://schemas.microsoft.com/office/powerpoint/2010/main" val="2855978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E52AE-4141-4570-99A0-258185EF6DF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591549" y="2858973"/>
            <a:ext cx="3152776" cy="3246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Description 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C68851-C6FE-4B8E-A3E6-4CAFEAC00009}"/>
              </a:ext>
            </a:extLst>
          </p:cNvPr>
          <p:cNvSpPr/>
          <p:nvPr/>
        </p:nvSpPr>
        <p:spPr>
          <a:xfrm>
            <a:off x="561975" y="457200"/>
            <a:ext cx="7553325" cy="5648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Screenshot Here</a:t>
            </a:r>
          </a:p>
        </p:txBody>
      </p:sp>
    </p:spTree>
    <p:extLst>
      <p:ext uri="{BB962C8B-B14F-4D97-AF65-F5344CB8AC3E}">
        <p14:creationId xmlns:p14="http://schemas.microsoft.com/office/powerpoint/2010/main" val="2677566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0B64A37-123B-4A74-BE16-253AB84F16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Clustered Shared Volume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66FFEC17-5E3D-448D-BA89-33C31D4CE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Screenshot showing the steps to add a disk to your Failover Cluster and Converting the disk to CSV</a:t>
            </a:r>
          </a:p>
        </p:txBody>
      </p:sp>
    </p:spTree>
    <p:extLst>
      <p:ext uri="{BB962C8B-B14F-4D97-AF65-F5344CB8AC3E}">
        <p14:creationId xmlns:p14="http://schemas.microsoft.com/office/powerpoint/2010/main" val="706989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E52AE-4141-4570-99A0-258185EF6DF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591549" y="2858973"/>
            <a:ext cx="3152776" cy="3246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Description 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C68851-C6FE-4B8E-A3E6-4CAFEAC00009}"/>
              </a:ext>
            </a:extLst>
          </p:cNvPr>
          <p:cNvSpPr/>
          <p:nvPr/>
        </p:nvSpPr>
        <p:spPr>
          <a:xfrm>
            <a:off x="561975" y="457200"/>
            <a:ext cx="7553325" cy="5648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Screenshot Here</a:t>
            </a:r>
          </a:p>
        </p:txBody>
      </p:sp>
    </p:spTree>
    <p:extLst>
      <p:ext uri="{BB962C8B-B14F-4D97-AF65-F5344CB8AC3E}">
        <p14:creationId xmlns:p14="http://schemas.microsoft.com/office/powerpoint/2010/main" val="1500964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0B64A37-123B-4A74-BE16-253AB84F16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Member Server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66FFEC17-5E3D-448D-BA89-33C31D4CE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Show that your FIRSTNAME-MS3 Member Server VM and Virtual Disk are saved to your SAN (Clustered Shared Volume)</a:t>
            </a:r>
          </a:p>
        </p:txBody>
      </p:sp>
    </p:spTree>
    <p:extLst>
      <p:ext uri="{BB962C8B-B14F-4D97-AF65-F5344CB8AC3E}">
        <p14:creationId xmlns:p14="http://schemas.microsoft.com/office/powerpoint/2010/main" val="2842059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E52AE-4141-4570-99A0-258185EF6DF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591549" y="2858973"/>
            <a:ext cx="3152776" cy="3246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Description 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C68851-C6FE-4B8E-A3E6-4CAFEAC00009}"/>
              </a:ext>
            </a:extLst>
          </p:cNvPr>
          <p:cNvSpPr/>
          <p:nvPr/>
        </p:nvSpPr>
        <p:spPr>
          <a:xfrm>
            <a:off x="561975" y="457200"/>
            <a:ext cx="7553325" cy="5648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Screenshot Here</a:t>
            </a:r>
          </a:p>
        </p:txBody>
      </p:sp>
    </p:spTree>
    <p:extLst>
      <p:ext uri="{BB962C8B-B14F-4D97-AF65-F5344CB8AC3E}">
        <p14:creationId xmlns:p14="http://schemas.microsoft.com/office/powerpoint/2010/main" val="2424269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0B64A37-123B-4A74-BE16-253AB84F16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Virtual Machine High Availability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66FFEC17-5E3D-448D-BA89-33C31D4CE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Show that you have configured your FIRSTNAME-MS3 VM for High Availability (Show Roles)</a:t>
            </a:r>
          </a:p>
        </p:txBody>
      </p:sp>
    </p:spTree>
    <p:extLst>
      <p:ext uri="{BB962C8B-B14F-4D97-AF65-F5344CB8AC3E}">
        <p14:creationId xmlns:p14="http://schemas.microsoft.com/office/powerpoint/2010/main" val="3754519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E52AE-4141-4570-99A0-258185EF6DF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591549" y="2858973"/>
            <a:ext cx="3152776" cy="3246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Description 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C68851-C6FE-4B8E-A3E6-4CAFEAC00009}"/>
              </a:ext>
            </a:extLst>
          </p:cNvPr>
          <p:cNvSpPr/>
          <p:nvPr/>
        </p:nvSpPr>
        <p:spPr>
          <a:xfrm>
            <a:off x="561975" y="457200"/>
            <a:ext cx="7553325" cy="5648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Screenshot Here</a:t>
            </a:r>
          </a:p>
        </p:txBody>
      </p:sp>
    </p:spTree>
    <p:extLst>
      <p:ext uri="{BB962C8B-B14F-4D97-AF65-F5344CB8AC3E}">
        <p14:creationId xmlns:p14="http://schemas.microsoft.com/office/powerpoint/2010/main" val="771368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F249D-6003-4555-8F1C-9091E47E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E52AE-4141-4570-99A0-258185EF6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This template is broken down into sections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Each section has an overview of what configuration items you need to prove in order to support the respective evaluation item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After the overview slide you will find a template slide for you to add your screen captures. Duplicate this slide for each screen capture you collect.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Include in your slide a supporting screen capture and a brief</a:t>
            </a:r>
            <a:br>
              <a:rPr lang="en-US" dirty="0"/>
            </a:br>
            <a:r>
              <a:rPr lang="en-US" dirty="0"/>
              <a:t>description explaining how your screen capture supports the required configuration step.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Ensure your screen captures include your VMWare Machine Name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Resize the image so it is easily legible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One screen capture per slide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Once completed, save this file as a PDF for submission</a:t>
            </a:r>
          </a:p>
        </p:txBody>
      </p:sp>
    </p:spTree>
    <p:extLst>
      <p:ext uri="{BB962C8B-B14F-4D97-AF65-F5344CB8AC3E}">
        <p14:creationId xmlns:p14="http://schemas.microsoft.com/office/powerpoint/2010/main" val="2802445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0B64A37-123B-4A74-BE16-253AB84F16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Virtual Machine Planning</a:t>
            </a:r>
          </a:p>
        </p:txBody>
      </p:sp>
    </p:spTree>
    <p:extLst>
      <p:ext uri="{BB962C8B-B14F-4D97-AF65-F5344CB8AC3E}">
        <p14:creationId xmlns:p14="http://schemas.microsoft.com/office/powerpoint/2010/main" val="2025869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AB37C76-52AF-40F2-958C-C8A6F1281D78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786193966"/>
              </p:ext>
            </p:extLst>
          </p:nvPr>
        </p:nvGraphicFramePr>
        <p:xfrm>
          <a:off x="714570" y="1921838"/>
          <a:ext cx="10155490" cy="32203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1098">
                  <a:extLst>
                    <a:ext uri="{9D8B030D-6E8A-4147-A177-3AD203B41FA5}">
                      <a16:colId xmlns:a16="http://schemas.microsoft.com/office/drawing/2014/main" val="992096756"/>
                    </a:ext>
                  </a:extLst>
                </a:gridCol>
                <a:gridCol w="2031098">
                  <a:extLst>
                    <a:ext uri="{9D8B030D-6E8A-4147-A177-3AD203B41FA5}">
                      <a16:colId xmlns:a16="http://schemas.microsoft.com/office/drawing/2014/main" val="1976569623"/>
                    </a:ext>
                  </a:extLst>
                </a:gridCol>
                <a:gridCol w="2031098">
                  <a:extLst>
                    <a:ext uri="{9D8B030D-6E8A-4147-A177-3AD203B41FA5}">
                      <a16:colId xmlns:a16="http://schemas.microsoft.com/office/drawing/2014/main" val="2231172392"/>
                    </a:ext>
                  </a:extLst>
                </a:gridCol>
                <a:gridCol w="2031098">
                  <a:extLst>
                    <a:ext uri="{9D8B030D-6E8A-4147-A177-3AD203B41FA5}">
                      <a16:colId xmlns:a16="http://schemas.microsoft.com/office/drawing/2014/main" val="2834787459"/>
                    </a:ext>
                  </a:extLst>
                </a:gridCol>
                <a:gridCol w="2031098">
                  <a:extLst>
                    <a:ext uri="{9D8B030D-6E8A-4147-A177-3AD203B41FA5}">
                      <a16:colId xmlns:a16="http://schemas.microsoft.com/office/drawing/2014/main" val="2007264454"/>
                    </a:ext>
                  </a:extLst>
                </a:gridCol>
              </a:tblGrid>
              <a:tr h="605604">
                <a:tc>
                  <a:txBody>
                    <a:bodyPr/>
                    <a:lstStyle/>
                    <a:p>
                      <a:r>
                        <a:rPr lang="en-US" dirty="0"/>
                        <a:t>Virtual Machine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Subnet Mask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Default Gateway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DNS 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276925"/>
                  </a:ext>
                </a:extLst>
              </a:tr>
              <a:tr h="64507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237524"/>
                  </a:ext>
                </a:extLst>
              </a:tr>
              <a:tr h="64507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146640"/>
                  </a:ext>
                </a:extLst>
              </a:tr>
              <a:tr h="6450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340997"/>
                  </a:ext>
                </a:extLst>
              </a:tr>
              <a:tr h="6450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902622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6133567E-1D03-4FAA-BD24-F7326C3EF85F}"/>
              </a:ext>
            </a:extLst>
          </p:cNvPr>
          <p:cNvSpPr/>
          <p:nvPr/>
        </p:nvSpPr>
        <p:spPr>
          <a:xfrm>
            <a:off x="632608" y="1016076"/>
            <a:ext cx="5583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Complete the following table showing your VM Planning: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0222AA-2044-42E3-BE4A-3E73C4658FE4}"/>
              </a:ext>
            </a:extLst>
          </p:cNvPr>
          <p:cNvSpPr/>
          <p:nvPr/>
        </p:nvSpPr>
        <p:spPr>
          <a:xfrm>
            <a:off x="632608" y="5472592"/>
            <a:ext cx="1630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Domain Name: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3BCC00-5115-4BD1-846B-DFD50F760E57}"/>
              </a:ext>
            </a:extLst>
          </p:cNvPr>
          <p:cNvSpPr/>
          <p:nvPr/>
        </p:nvSpPr>
        <p:spPr>
          <a:xfrm>
            <a:off x="2376199" y="5395648"/>
            <a:ext cx="47660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&lt;TYPE DOMAIN NAME HERE&gt;</a:t>
            </a:r>
          </a:p>
        </p:txBody>
      </p:sp>
    </p:spTree>
    <p:extLst>
      <p:ext uri="{BB962C8B-B14F-4D97-AF65-F5344CB8AC3E}">
        <p14:creationId xmlns:p14="http://schemas.microsoft.com/office/powerpoint/2010/main" val="2680283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0B64A37-123B-4A74-BE16-253AB84F16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SAN Server VM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A0F5584-B586-4711-8B42-16F061FA60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Steps Required for SAN Server VM Creation and Joining to your Domain</a:t>
            </a:r>
          </a:p>
        </p:txBody>
      </p:sp>
    </p:spTree>
    <p:extLst>
      <p:ext uri="{BB962C8B-B14F-4D97-AF65-F5344CB8AC3E}">
        <p14:creationId xmlns:p14="http://schemas.microsoft.com/office/powerpoint/2010/main" val="2887736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E52AE-4141-4570-99A0-258185EF6DF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591549" y="2858973"/>
            <a:ext cx="3152776" cy="3246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Description 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C68851-C6FE-4B8E-A3E6-4CAFEAC00009}"/>
              </a:ext>
            </a:extLst>
          </p:cNvPr>
          <p:cNvSpPr/>
          <p:nvPr/>
        </p:nvSpPr>
        <p:spPr>
          <a:xfrm>
            <a:off x="561975" y="457200"/>
            <a:ext cx="7553325" cy="5648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Screenshot Here</a:t>
            </a:r>
          </a:p>
        </p:txBody>
      </p:sp>
    </p:spTree>
    <p:extLst>
      <p:ext uri="{BB962C8B-B14F-4D97-AF65-F5344CB8AC3E}">
        <p14:creationId xmlns:p14="http://schemas.microsoft.com/office/powerpoint/2010/main" val="2586270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0B64A37-123B-4A74-BE16-253AB84F16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iSCSI Target Server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66FFEC17-5E3D-448D-BA89-33C31D4CE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Screenshot showing your iSCSI Virtual Disk in Server Manager</a:t>
            </a:r>
          </a:p>
        </p:txBody>
      </p:sp>
    </p:spTree>
    <p:extLst>
      <p:ext uri="{BB962C8B-B14F-4D97-AF65-F5344CB8AC3E}">
        <p14:creationId xmlns:p14="http://schemas.microsoft.com/office/powerpoint/2010/main" val="2249263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E52AE-4141-4570-99A0-258185EF6DF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591549" y="2858973"/>
            <a:ext cx="3152776" cy="3246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Description 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C68851-C6FE-4B8E-A3E6-4CAFEAC00009}"/>
              </a:ext>
            </a:extLst>
          </p:cNvPr>
          <p:cNvSpPr/>
          <p:nvPr/>
        </p:nvSpPr>
        <p:spPr>
          <a:xfrm>
            <a:off x="561975" y="457200"/>
            <a:ext cx="7553325" cy="5648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Screenshot Here</a:t>
            </a:r>
          </a:p>
        </p:txBody>
      </p:sp>
    </p:spTree>
    <p:extLst>
      <p:ext uri="{BB962C8B-B14F-4D97-AF65-F5344CB8AC3E}">
        <p14:creationId xmlns:p14="http://schemas.microsoft.com/office/powerpoint/2010/main" val="3861304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0B64A37-123B-4A74-BE16-253AB84F16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iSCSI Initiator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66FFEC17-5E3D-448D-BA89-33C31D4CE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Steps Required for Hosts to Connect to your SAN using iSCSI Initiator, Disk Management Configuration</a:t>
            </a:r>
          </a:p>
        </p:txBody>
      </p:sp>
    </p:spTree>
    <p:extLst>
      <p:ext uri="{BB962C8B-B14F-4D97-AF65-F5344CB8AC3E}">
        <p14:creationId xmlns:p14="http://schemas.microsoft.com/office/powerpoint/2010/main" val="496842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1563</TotalTime>
  <Words>306</Words>
  <Application>Microsoft Office PowerPoint</Application>
  <PresentationFormat>Widescreen</PresentationFormat>
  <Paragraphs>51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Virtualization Planning and Implementation with Hyper-V</vt:lpstr>
      <vt:lpstr>Instructions</vt:lpstr>
      <vt:lpstr>Virtual Machine Planning</vt:lpstr>
      <vt:lpstr>PowerPoint Presentation</vt:lpstr>
      <vt:lpstr>SAN Server VM</vt:lpstr>
      <vt:lpstr>PowerPoint Presentation</vt:lpstr>
      <vt:lpstr>iSCSI Target Server</vt:lpstr>
      <vt:lpstr>PowerPoint Presentation</vt:lpstr>
      <vt:lpstr>iSCSI Initiator</vt:lpstr>
      <vt:lpstr>PowerPoint Presentation</vt:lpstr>
      <vt:lpstr>PowerPoint Presentation</vt:lpstr>
      <vt:lpstr>Failover Cluster</vt:lpstr>
      <vt:lpstr>PowerPoint Presentation</vt:lpstr>
      <vt:lpstr>Clustered Shared Volume</vt:lpstr>
      <vt:lpstr>PowerPoint Presentation</vt:lpstr>
      <vt:lpstr>Member Server</vt:lpstr>
      <vt:lpstr>PowerPoint Presentation</vt:lpstr>
      <vt:lpstr>Virtual Machine High Availability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Virtualization Planning and Implementation with Hyper-V</dc:title>
  <dc:creator>Jimmy Bowers</dc:creator>
  <cp:lastModifiedBy>Jimmy Bowers</cp:lastModifiedBy>
  <cp:revision>2</cp:revision>
  <cp:lastPrinted>2019-09-11T17:28:25Z</cp:lastPrinted>
  <dcterms:created xsi:type="dcterms:W3CDTF">2019-09-11T15:19:03Z</dcterms:created>
  <dcterms:modified xsi:type="dcterms:W3CDTF">2021-12-14T00:59:02Z</dcterms:modified>
</cp:coreProperties>
</file>