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1DB54-4F6F-4C1B-B66B-EA3F2AF72A6A}" v="14" dt="2020-09-20T09:00:09.3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ok Agarwal" userId="cc1831bc62392f7b" providerId="LiveId" clId="{15B1DB54-4F6F-4C1B-B66B-EA3F2AF72A6A}"/>
    <pc:docChg chg="undo custSel mod addSld modSld">
      <pc:chgData name="Alok Agarwal" userId="cc1831bc62392f7b" providerId="LiveId" clId="{15B1DB54-4F6F-4C1B-B66B-EA3F2AF72A6A}" dt="2020-09-20T09:00:52.723" v="1537"/>
      <pc:docMkLst>
        <pc:docMk/>
      </pc:docMkLst>
      <pc:sldChg chg="modSp mod">
        <pc:chgData name="Alok Agarwal" userId="cc1831bc62392f7b" providerId="LiveId" clId="{15B1DB54-4F6F-4C1B-B66B-EA3F2AF72A6A}" dt="2020-09-20T08:27:39.635" v="62" actId="123"/>
        <pc:sldMkLst>
          <pc:docMk/>
          <pc:sldMk cId="2679579879" sldId="257"/>
        </pc:sldMkLst>
        <pc:spChg chg="mod">
          <ac:chgData name="Alok Agarwal" userId="cc1831bc62392f7b" providerId="LiveId" clId="{15B1DB54-4F6F-4C1B-B66B-EA3F2AF72A6A}" dt="2020-09-20T08:27:39.635" v="62" actId="123"/>
          <ac:spMkLst>
            <pc:docMk/>
            <pc:sldMk cId="2679579879" sldId="257"/>
            <ac:spMk id="3" creationId="{DB1D9C14-2F05-4DB3-8B8F-6E0718D87C7F}"/>
          </ac:spMkLst>
        </pc:spChg>
      </pc:sldChg>
      <pc:sldChg chg="modSp add mod">
        <pc:chgData name="Alok Agarwal" userId="cc1831bc62392f7b" providerId="LiveId" clId="{15B1DB54-4F6F-4C1B-B66B-EA3F2AF72A6A}" dt="2020-09-20T08:27:45.837" v="63" actId="123"/>
        <pc:sldMkLst>
          <pc:docMk/>
          <pc:sldMk cId="243666164" sldId="258"/>
        </pc:sldMkLst>
        <pc:spChg chg="mod">
          <ac:chgData name="Alok Agarwal" userId="cc1831bc62392f7b" providerId="LiveId" clId="{15B1DB54-4F6F-4C1B-B66B-EA3F2AF72A6A}" dt="2020-09-20T08:25:10.361" v="16" actId="20577"/>
          <ac:spMkLst>
            <pc:docMk/>
            <pc:sldMk cId="243666164" sldId="258"/>
            <ac:spMk id="2" creationId="{59C68B45-2BB2-43F3-BBF0-65E2C195B2E0}"/>
          </ac:spMkLst>
        </pc:spChg>
        <pc:spChg chg="mod">
          <ac:chgData name="Alok Agarwal" userId="cc1831bc62392f7b" providerId="LiveId" clId="{15B1DB54-4F6F-4C1B-B66B-EA3F2AF72A6A}" dt="2020-09-20T08:27:45.837" v="63" actId="123"/>
          <ac:spMkLst>
            <pc:docMk/>
            <pc:sldMk cId="243666164" sldId="258"/>
            <ac:spMk id="3" creationId="{DB1D9C14-2F05-4DB3-8B8F-6E0718D87C7F}"/>
          </ac:spMkLst>
        </pc:spChg>
      </pc:sldChg>
      <pc:sldChg chg="addSp delSp modSp add mod setBg">
        <pc:chgData name="Alok Agarwal" userId="cc1831bc62392f7b" providerId="LiveId" clId="{15B1DB54-4F6F-4C1B-B66B-EA3F2AF72A6A}" dt="2020-09-20T08:33:14.496" v="267" actId="20577"/>
        <pc:sldMkLst>
          <pc:docMk/>
          <pc:sldMk cId="4037494528" sldId="259"/>
        </pc:sldMkLst>
        <pc:spChg chg="mod">
          <ac:chgData name="Alok Agarwal" userId="cc1831bc62392f7b" providerId="LiveId" clId="{15B1DB54-4F6F-4C1B-B66B-EA3F2AF72A6A}" dt="2020-09-20T08:33:00.092" v="261" actId="26606"/>
          <ac:spMkLst>
            <pc:docMk/>
            <pc:sldMk cId="4037494528" sldId="259"/>
            <ac:spMk id="2" creationId="{59C68B45-2BB2-43F3-BBF0-65E2C195B2E0}"/>
          </ac:spMkLst>
        </pc:spChg>
        <pc:spChg chg="mod">
          <ac:chgData name="Alok Agarwal" userId="cc1831bc62392f7b" providerId="LiveId" clId="{15B1DB54-4F6F-4C1B-B66B-EA3F2AF72A6A}" dt="2020-09-20T08:33:14.496" v="267" actId="20577"/>
          <ac:spMkLst>
            <pc:docMk/>
            <pc:sldMk cId="4037494528" sldId="259"/>
            <ac:spMk id="3" creationId="{DB1D9C14-2F05-4DB3-8B8F-6E0718D87C7F}"/>
          </ac:spMkLst>
        </pc:spChg>
        <pc:spChg chg="add del">
          <ac:chgData name="Alok Agarwal" userId="cc1831bc62392f7b" providerId="LiveId" clId="{15B1DB54-4F6F-4C1B-B66B-EA3F2AF72A6A}" dt="2020-09-20T08:33:00.092" v="261" actId="26606"/>
          <ac:spMkLst>
            <pc:docMk/>
            <pc:sldMk cId="4037494528" sldId="259"/>
            <ac:spMk id="10" creationId="{18FD74D4-C0F3-4E5B-9628-885593F0B528}"/>
          </ac:spMkLst>
        </pc:spChg>
        <pc:spChg chg="add del">
          <ac:chgData name="Alok Agarwal" userId="cc1831bc62392f7b" providerId="LiveId" clId="{15B1DB54-4F6F-4C1B-B66B-EA3F2AF72A6A}" dt="2020-09-20T08:33:00.092" v="261" actId="26606"/>
          <ac:spMkLst>
            <pc:docMk/>
            <pc:sldMk cId="4037494528" sldId="259"/>
            <ac:spMk id="12" creationId="{E64FA8EC-281F-4A47-AF2E-9F85F2AABC2E}"/>
          </ac:spMkLst>
        </pc:spChg>
        <pc:picChg chg="add mod">
          <ac:chgData name="Alok Agarwal" userId="cc1831bc62392f7b" providerId="LiveId" clId="{15B1DB54-4F6F-4C1B-B66B-EA3F2AF72A6A}" dt="2020-09-20T08:33:00.092" v="261" actId="26606"/>
          <ac:picMkLst>
            <pc:docMk/>
            <pc:sldMk cId="4037494528" sldId="259"/>
            <ac:picMk id="5" creationId="{7497CAB9-8732-441E-9DBA-375332C49803}"/>
          </ac:picMkLst>
        </pc:picChg>
      </pc:sldChg>
      <pc:sldChg chg="addSp delSp modSp add mod">
        <pc:chgData name="Alok Agarwal" userId="cc1831bc62392f7b" providerId="LiveId" clId="{15B1DB54-4F6F-4C1B-B66B-EA3F2AF72A6A}" dt="2020-09-20T08:35:14.425" v="325" actId="22"/>
        <pc:sldMkLst>
          <pc:docMk/>
          <pc:sldMk cId="531209364" sldId="260"/>
        </pc:sldMkLst>
        <pc:spChg chg="mod">
          <ac:chgData name="Alok Agarwal" userId="cc1831bc62392f7b" providerId="LiveId" clId="{15B1DB54-4F6F-4C1B-B66B-EA3F2AF72A6A}" dt="2020-09-20T08:34:06.736" v="296" actId="20577"/>
          <ac:spMkLst>
            <pc:docMk/>
            <pc:sldMk cId="531209364" sldId="260"/>
            <ac:spMk id="2" creationId="{59C68B45-2BB2-43F3-BBF0-65E2C195B2E0}"/>
          </ac:spMkLst>
        </pc:spChg>
        <pc:spChg chg="mod">
          <ac:chgData name="Alok Agarwal" userId="cc1831bc62392f7b" providerId="LiveId" clId="{15B1DB54-4F6F-4C1B-B66B-EA3F2AF72A6A}" dt="2020-09-20T08:34:26.161" v="320" actId="20577"/>
          <ac:spMkLst>
            <pc:docMk/>
            <pc:sldMk cId="531209364" sldId="260"/>
            <ac:spMk id="3" creationId="{DB1D9C14-2F05-4DB3-8B8F-6E0718D87C7F}"/>
          </ac:spMkLst>
        </pc:spChg>
        <pc:picChg chg="del">
          <ac:chgData name="Alok Agarwal" userId="cc1831bc62392f7b" providerId="LiveId" clId="{15B1DB54-4F6F-4C1B-B66B-EA3F2AF72A6A}" dt="2020-09-20T08:34:30.679" v="321" actId="478"/>
          <ac:picMkLst>
            <pc:docMk/>
            <pc:sldMk cId="531209364" sldId="260"/>
            <ac:picMk id="5" creationId="{7497CAB9-8732-441E-9DBA-375332C49803}"/>
          </ac:picMkLst>
        </pc:picChg>
        <pc:picChg chg="add mod">
          <ac:chgData name="Alok Agarwal" userId="cc1831bc62392f7b" providerId="LiveId" clId="{15B1DB54-4F6F-4C1B-B66B-EA3F2AF72A6A}" dt="2020-09-20T08:34:56.963" v="323" actId="1076"/>
          <ac:picMkLst>
            <pc:docMk/>
            <pc:sldMk cId="531209364" sldId="260"/>
            <ac:picMk id="6" creationId="{23AF79CD-C120-4B72-B048-55E295B89883}"/>
          </ac:picMkLst>
        </pc:picChg>
        <pc:picChg chg="add del">
          <ac:chgData name="Alok Agarwal" userId="cc1831bc62392f7b" providerId="LiveId" clId="{15B1DB54-4F6F-4C1B-B66B-EA3F2AF72A6A}" dt="2020-09-20T08:35:14.425" v="325" actId="22"/>
          <ac:picMkLst>
            <pc:docMk/>
            <pc:sldMk cId="531209364" sldId="260"/>
            <ac:picMk id="8" creationId="{5094B804-2E5B-425A-A477-E7692084C146}"/>
          </ac:picMkLst>
        </pc:picChg>
      </pc:sldChg>
      <pc:sldChg chg="addSp delSp modSp add mod">
        <pc:chgData name="Alok Agarwal" userId="cc1831bc62392f7b" providerId="LiveId" clId="{15B1DB54-4F6F-4C1B-B66B-EA3F2AF72A6A}" dt="2020-09-20T08:36:23.519" v="369" actId="1076"/>
        <pc:sldMkLst>
          <pc:docMk/>
          <pc:sldMk cId="2483585595" sldId="261"/>
        </pc:sldMkLst>
        <pc:spChg chg="mod">
          <ac:chgData name="Alok Agarwal" userId="cc1831bc62392f7b" providerId="LiveId" clId="{15B1DB54-4F6F-4C1B-B66B-EA3F2AF72A6A}" dt="2020-09-20T08:35:42.512" v="346" actId="20577"/>
          <ac:spMkLst>
            <pc:docMk/>
            <pc:sldMk cId="2483585595" sldId="261"/>
            <ac:spMk id="2" creationId="{59C68B45-2BB2-43F3-BBF0-65E2C195B2E0}"/>
          </ac:spMkLst>
        </pc:spChg>
        <pc:spChg chg="mod">
          <ac:chgData name="Alok Agarwal" userId="cc1831bc62392f7b" providerId="LiveId" clId="{15B1DB54-4F6F-4C1B-B66B-EA3F2AF72A6A}" dt="2020-09-20T08:35:52.191" v="366" actId="20577"/>
          <ac:spMkLst>
            <pc:docMk/>
            <pc:sldMk cId="2483585595" sldId="261"/>
            <ac:spMk id="3" creationId="{DB1D9C14-2F05-4DB3-8B8F-6E0718D87C7F}"/>
          </ac:spMkLst>
        </pc:spChg>
        <pc:picChg chg="add mod">
          <ac:chgData name="Alok Agarwal" userId="cc1831bc62392f7b" providerId="LiveId" clId="{15B1DB54-4F6F-4C1B-B66B-EA3F2AF72A6A}" dt="2020-09-20T08:36:23.519" v="369" actId="1076"/>
          <ac:picMkLst>
            <pc:docMk/>
            <pc:sldMk cId="2483585595" sldId="261"/>
            <ac:picMk id="5" creationId="{36F0DEBC-954B-46B3-ABA3-E475010EAC2B}"/>
          </ac:picMkLst>
        </pc:picChg>
        <pc:picChg chg="del">
          <ac:chgData name="Alok Agarwal" userId="cc1831bc62392f7b" providerId="LiveId" clId="{15B1DB54-4F6F-4C1B-B66B-EA3F2AF72A6A}" dt="2020-09-20T08:36:16.559" v="367" actId="478"/>
          <ac:picMkLst>
            <pc:docMk/>
            <pc:sldMk cId="2483585595" sldId="261"/>
            <ac:picMk id="6" creationId="{23AF79CD-C120-4B72-B048-55E295B89883}"/>
          </ac:picMkLst>
        </pc:picChg>
      </pc:sldChg>
      <pc:sldChg chg="addSp delSp modSp add mod">
        <pc:chgData name="Alok Agarwal" userId="cc1831bc62392f7b" providerId="LiveId" clId="{15B1DB54-4F6F-4C1B-B66B-EA3F2AF72A6A}" dt="2020-09-20T08:38:05.496" v="404" actId="20577"/>
        <pc:sldMkLst>
          <pc:docMk/>
          <pc:sldMk cId="2064988062" sldId="262"/>
        </pc:sldMkLst>
        <pc:spChg chg="mod">
          <ac:chgData name="Alok Agarwal" userId="cc1831bc62392f7b" providerId="LiveId" clId="{15B1DB54-4F6F-4C1B-B66B-EA3F2AF72A6A}" dt="2020-09-20T08:36:57.688" v="374" actId="20577"/>
          <ac:spMkLst>
            <pc:docMk/>
            <pc:sldMk cId="2064988062" sldId="262"/>
            <ac:spMk id="2" creationId="{59C68B45-2BB2-43F3-BBF0-65E2C195B2E0}"/>
          </ac:spMkLst>
        </pc:spChg>
        <pc:spChg chg="mod">
          <ac:chgData name="Alok Agarwal" userId="cc1831bc62392f7b" providerId="LiveId" clId="{15B1DB54-4F6F-4C1B-B66B-EA3F2AF72A6A}" dt="2020-09-20T08:38:05.496" v="404" actId="20577"/>
          <ac:spMkLst>
            <pc:docMk/>
            <pc:sldMk cId="2064988062" sldId="262"/>
            <ac:spMk id="3" creationId="{DB1D9C14-2F05-4DB3-8B8F-6E0718D87C7F}"/>
          </ac:spMkLst>
        </pc:spChg>
        <pc:picChg chg="del">
          <ac:chgData name="Alok Agarwal" userId="cc1831bc62392f7b" providerId="LiveId" clId="{15B1DB54-4F6F-4C1B-B66B-EA3F2AF72A6A}" dt="2020-09-20T08:37:09.767" v="394" actId="478"/>
          <ac:picMkLst>
            <pc:docMk/>
            <pc:sldMk cId="2064988062" sldId="262"/>
            <ac:picMk id="5" creationId="{36F0DEBC-954B-46B3-ABA3-E475010EAC2B}"/>
          </ac:picMkLst>
        </pc:picChg>
        <pc:picChg chg="add mod">
          <ac:chgData name="Alok Agarwal" userId="cc1831bc62392f7b" providerId="LiveId" clId="{15B1DB54-4F6F-4C1B-B66B-EA3F2AF72A6A}" dt="2020-09-20T08:37:31.097" v="396" actId="1076"/>
          <ac:picMkLst>
            <pc:docMk/>
            <pc:sldMk cId="2064988062" sldId="262"/>
            <ac:picMk id="6" creationId="{1BDB30E1-8D1F-4541-87BC-781F69B55DC7}"/>
          </ac:picMkLst>
        </pc:picChg>
      </pc:sldChg>
      <pc:sldChg chg="addSp delSp modSp add mod">
        <pc:chgData name="Alok Agarwal" userId="cc1831bc62392f7b" providerId="LiveId" clId="{15B1DB54-4F6F-4C1B-B66B-EA3F2AF72A6A}" dt="2020-09-20T08:38:48.881" v="415" actId="1076"/>
        <pc:sldMkLst>
          <pc:docMk/>
          <pc:sldMk cId="3188949868" sldId="263"/>
        </pc:sldMkLst>
        <pc:spChg chg="mod">
          <ac:chgData name="Alok Agarwal" userId="cc1831bc62392f7b" providerId="LiveId" clId="{15B1DB54-4F6F-4C1B-B66B-EA3F2AF72A6A}" dt="2020-09-20T08:37:56.327" v="402" actId="20577"/>
          <ac:spMkLst>
            <pc:docMk/>
            <pc:sldMk cId="3188949868" sldId="263"/>
            <ac:spMk id="2" creationId="{59C68B45-2BB2-43F3-BBF0-65E2C195B2E0}"/>
          </ac:spMkLst>
        </pc:spChg>
        <pc:spChg chg="mod">
          <ac:chgData name="Alok Agarwal" userId="cc1831bc62392f7b" providerId="LiveId" clId="{15B1DB54-4F6F-4C1B-B66B-EA3F2AF72A6A}" dt="2020-09-20T08:38:16.487" v="412" actId="20577"/>
          <ac:spMkLst>
            <pc:docMk/>
            <pc:sldMk cId="3188949868" sldId="263"/>
            <ac:spMk id="3" creationId="{DB1D9C14-2F05-4DB3-8B8F-6E0718D87C7F}"/>
          </ac:spMkLst>
        </pc:spChg>
        <pc:picChg chg="add mod">
          <ac:chgData name="Alok Agarwal" userId="cc1831bc62392f7b" providerId="LiveId" clId="{15B1DB54-4F6F-4C1B-B66B-EA3F2AF72A6A}" dt="2020-09-20T08:38:48.881" v="415" actId="1076"/>
          <ac:picMkLst>
            <pc:docMk/>
            <pc:sldMk cId="3188949868" sldId="263"/>
            <ac:picMk id="5" creationId="{7A1983A1-A0A6-4480-A290-758A908134A0}"/>
          </ac:picMkLst>
        </pc:picChg>
        <pc:picChg chg="del">
          <ac:chgData name="Alok Agarwal" userId="cc1831bc62392f7b" providerId="LiveId" clId="{15B1DB54-4F6F-4C1B-B66B-EA3F2AF72A6A}" dt="2020-09-20T08:38:44.782" v="413" actId="478"/>
          <ac:picMkLst>
            <pc:docMk/>
            <pc:sldMk cId="3188949868" sldId="263"/>
            <ac:picMk id="6" creationId="{1BDB30E1-8D1F-4541-87BC-781F69B55DC7}"/>
          </ac:picMkLst>
        </pc:picChg>
      </pc:sldChg>
      <pc:sldChg chg="addSp delSp modSp add mod">
        <pc:chgData name="Alok Agarwal" userId="cc1831bc62392f7b" providerId="LiveId" clId="{15B1DB54-4F6F-4C1B-B66B-EA3F2AF72A6A}" dt="2020-09-20T08:41:22.184" v="535" actId="20577"/>
        <pc:sldMkLst>
          <pc:docMk/>
          <pc:sldMk cId="3910359201" sldId="264"/>
        </pc:sldMkLst>
        <pc:spChg chg="mod">
          <ac:chgData name="Alok Agarwal" userId="cc1831bc62392f7b" providerId="LiveId" clId="{15B1DB54-4F6F-4C1B-B66B-EA3F2AF72A6A}" dt="2020-09-20T08:39:54.912" v="459" actId="20577"/>
          <ac:spMkLst>
            <pc:docMk/>
            <pc:sldMk cId="3910359201" sldId="264"/>
            <ac:spMk id="2" creationId="{59C68B45-2BB2-43F3-BBF0-65E2C195B2E0}"/>
          </ac:spMkLst>
        </pc:spChg>
        <pc:spChg chg="mod">
          <ac:chgData name="Alok Agarwal" userId="cc1831bc62392f7b" providerId="LiveId" clId="{15B1DB54-4F6F-4C1B-B66B-EA3F2AF72A6A}" dt="2020-09-20T08:41:22.184" v="535" actId="20577"/>
          <ac:spMkLst>
            <pc:docMk/>
            <pc:sldMk cId="3910359201" sldId="264"/>
            <ac:spMk id="3" creationId="{DB1D9C14-2F05-4DB3-8B8F-6E0718D87C7F}"/>
          </ac:spMkLst>
        </pc:spChg>
        <pc:picChg chg="del">
          <ac:chgData name="Alok Agarwal" userId="cc1831bc62392f7b" providerId="LiveId" clId="{15B1DB54-4F6F-4C1B-B66B-EA3F2AF72A6A}" dt="2020-09-20T08:40:23.855" v="507" actId="478"/>
          <ac:picMkLst>
            <pc:docMk/>
            <pc:sldMk cId="3910359201" sldId="264"/>
            <ac:picMk id="5" creationId="{7A1983A1-A0A6-4480-A290-758A908134A0}"/>
          </ac:picMkLst>
        </pc:picChg>
        <pc:picChg chg="add mod">
          <ac:chgData name="Alok Agarwal" userId="cc1831bc62392f7b" providerId="LiveId" clId="{15B1DB54-4F6F-4C1B-B66B-EA3F2AF72A6A}" dt="2020-09-20T08:41:07.825" v="509" actId="1076"/>
          <ac:picMkLst>
            <pc:docMk/>
            <pc:sldMk cId="3910359201" sldId="264"/>
            <ac:picMk id="6" creationId="{39E48CFA-8655-47C0-80D0-869FA17BF4D4}"/>
          </ac:picMkLst>
        </pc:picChg>
      </pc:sldChg>
      <pc:sldChg chg="modSp add mod">
        <pc:chgData name="Alok Agarwal" userId="cc1831bc62392f7b" providerId="LiveId" clId="{15B1DB54-4F6F-4C1B-B66B-EA3F2AF72A6A}" dt="2020-09-20T08:43:56.783" v="693" actId="20577"/>
        <pc:sldMkLst>
          <pc:docMk/>
          <pc:sldMk cId="1046367060" sldId="265"/>
        </pc:sldMkLst>
        <pc:spChg chg="mod">
          <ac:chgData name="Alok Agarwal" userId="cc1831bc62392f7b" providerId="LiveId" clId="{15B1DB54-4F6F-4C1B-B66B-EA3F2AF72A6A}" dt="2020-09-20T08:42:06.993" v="548" actId="20577"/>
          <ac:spMkLst>
            <pc:docMk/>
            <pc:sldMk cId="1046367060" sldId="265"/>
            <ac:spMk id="2" creationId="{59C68B45-2BB2-43F3-BBF0-65E2C195B2E0}"/>
          </ac:spMkLst>
        </pc:spChg>
        <pc:spChg chg="mod">
          <ac:chgData name="Alok Agarwal" userId="cc1831bc62392f7b" providerId="LiveId" clId="{15B1DB54-4F6F-4C1B-B66B-EA3F2AF72A6A}" dt="2020-09-20T08:43:56.783" v="693" actId="20577"/>
          <ac:spMkLst>
            <pc:docMk/>
            <pc:sldMk cId="1046367060" sldId="265"/>
            <ac:spMk id="3" creationId="{DB1D9C14-2F05-4DB3-8B8F-6E0718D87C7F}"/>
          </ac:spMkLst>
        </pc:spChg>
      </pc:sldChg>
      <pc:sldChg chg="modSp add mod">
        <pc:chgData name="Alok Agarwal" userId="cc1831bc62392f7b" providerId="LiveId" clId="{15B1DB54-4F6F-4C1B-B66B-EA3F2AF72A6A}" dt="2020-09-20T08:47:24.959" v="805" actId="20577"/>
        <pc:sldMkLst>
          <pc:docMk/>
          <pc:sldMk cId="1182286169" sldId="266"/>
        </pc:sldMkLst>
        <pc:spChg chg="mod">
          <ac:chgData name="Alok Agarwal" userId="cc1831bc62392f7b" providerId="LiveId" clId="{15B1DB54-4F6F-4C1B-B66B-EA3F2AF72A6A}" dt="2020-09-20T08:44:28.070" v="721" actId="20577"/>
          <ac:spMkLst>
            <pc:docMk/>
            <pc:sldMk cId="1182286169" sldId="266"/>
            <ac:spMk id="2" creationId="{59C68B45-2BB2-43F3-BBF0-65E2C195B2E0}"/>
          </ac:spMkLst>
        </pc:spChg>
        <pc:spChg chg="mod">
          <ac:chgData name="Alok Agarwal" userId="cc1831bc62392f7b" providerId="LiveId" clId="{15B1DB54-4F6F-4C1B-B66B-EA3F2AF72A6A}" dt="2020-09-20T08:47:24.959" v="805" actId="20577"/>
          <ac:spMkLst>
            <pc:docMk/>
            <pc:sldMk cId="1182286169" sldId="266"/>
            <ac:spMk id="3" creationId="{DB1D9C14-2F05-4DB3-8B8F-6E0718D87C7F}"/>
          </ac:spMkLst>
        </pc:spChg>
      </pc:sldChg>
      <pc:sldChg chg="modSp add mod">
        <pc:chgData name="Alok Agarwal" userId="cc1831bc62392f7b" providerId="LiveId" clId="{15B1DB54-4F6F-4C1B-B66B-EA3F2AF72A6A}" dt="2020-09-20T08:52:03.302" v="875" actId="20577"/>
        <pc:sldMkLst>
          <pc:docMk/>
          <pc:sldMk cId="2469291065" sldId="267"/>
        </pc:sldMkLst>
        <pc:spChg chg="mod">
          <ac:chgData name="Alok Agarwal" userId="cc1831bc62392f7b" providerId="LiveId" clId="{15B1DB54-4F6F-4C1B-B66B-EA3F2AF72A6A}" dt="2020-09-20T08:47:54.328" v="817" actId="20577"/>
          <ac:spMkLst>
            <pc:docMk/>
            <pc:sldMk cId="2469291065" sldId="267"/>
            <ac:spMk id="2" creationId="{59C68B45-2BB2-43F3-BBF0-65E2C195B2E0}"/>
          </ac:spMkLst>
        </pc:spChg>
        <pc:spChg chg="mod">
          <ac:chgData name="Alok Agarwal" userId="cc1831bc62392f7b" providerId="LiveId" clId="{15B1DB54-4F6F-4C1B-B66B-EA3F2AF72A6A}" dt="2020-09-20T08:52:03.302" v="875" actId="20577"/>
          <ac:spMkLst>
            <pc:docMk/>
            <pc:sldMk cId="2469291065" sldId="267"/>
            <ac:spMk id="3" creationId="{DB1D9C14-2F05-4DB3-8B8F-6E0718D87C7F}"/>
          </ac:spMkLst>
        </pc:spChg>
      </pc:sldChg>
      <pc:sldChg chg="modSp add mod">
        <pc:chgData name="Alok Agarwal" userId="cc1831bc62392f7b" providerId="LiveId" clId="{15B1DB54-4F6F-4C1B-B66B-EA3F2AF72A6A}" dt="2020-09-20T08:56:16.734" v="1327" actId="20577"/>
        <pc:sldMkLst>
          <pc:docMk/>
          <pc:sldMk cId="574427815" sldId="268"/>
        </pc:sldMkLst>
        <pc:spChg chg="mod">
          <ac:chgData name="Alok Agarwal" userId="cc1831bc62392f7b" providerId="LiveId" clId="{15B1DB54-4F6F-4C1B-B66B-EA3F2AF72A6A}" dt="2020-09-20T08:53:12.062" v="900" actId="20577"/>
          <ac:spMkLst>
            <pc:docMk/>
            <pc:sldMk cId="574427815" sldId="268"/>
            <ac:spMk id="2" creationId="{59C68B45-2BB2-43F3-BBF0-65E2C195B2E0}"/>
          </ac:spMkLst>
        </pc:spChg>
        <pc:spChg chg="mod">
          <ac:chgData name="Alok Agarwal" userId="cc1831bc62392f7b" providerId="LiveId" clId="{15B1DB54-4F6F-4C1B-B66B-EA3F2AF72A6A}" dt="2020-09-20T08:56:16.734" v="1327" actId="20577"/>
          <ac:spMkLst>
            <pc:docMk/>
            <pc:sldMk cId="574427815" sldId="268"/>
            <ac:spMk id="3" creationId="{DB1D9C14-2F05-4DB3-8B8F-6E0718D87C7F}"/>
          </ac:spMkLst>
        </pc:spChg>
      </pc:sldChg>
      <pc:sldChg chg="modSp add mod">
        <pc:chgData name="Alok Agarwal" userId="cc1831bc62392f7b" providerId="LiveId" clId="{15B1DB54-4F6F-4C1B-B66B-EA3F2AF72A6A}" dt="2020-09-20T08:59:29.781" v="1505" actId="20577"/>
        <pc:sldMkLst>
          <pc:docMk/>
          <pc:sldMk cId="3115980551" sldId="269"/>
        </pc:sldMkLst>
        <pc:spChg chg="mod">
          <ac:chgData name="Alok Agarwal" userId="cc1831bc62392f7b" providerId="LiveId" clId="{15B1DB54-4F6F-4C1B-B66B-EA3F2AF72A6A}" dt="2020-09-20T08:57:19.613" v="1387" actId="20577"/>
          <ac:spMkLst>
            <pc:docMk/>
            <pc:sldMk cId="3115980551" sldId="269"/>
            <ac:spMk id="2" creationId="{59C68B45-2BB2-43F3-BBF0-65E2C195B2E0}"/>
          </ac:spMkLst>
        </pc:spChg>
        <pc:spChg chg="mod">
          <ac:chgData name="Alok Agarwal" userId="cc1831bc62392f7b" providerId="LiveId" clId="{15B1DB54-4F6F-4C1B-B66B-EA3F2AF72A6A}" dt="2020-09-20T08:59:29.781" v="1505" actId="20577"/>
          <ac:spMkLst>
            <pc:docMk/>
            <pc:sldMk cId="3115980551" sldId="269"/>
            <ac:spMk id="3" creationId="{DB1D9C14-2F05-4DB3-8B8F-6E0718D87C7F}"/>
          </ac:spMkLst>
        </pc:spChg>
      </pc:sldChg>
      <pc:sldChg chg="modSp add mod">
        <pc:chgData name="Alok Agarwal" userId="cc1831bc62392f7b" providerId="LiveId" clId="{15B1DB54-4F6F-4C1B-B66B-EA3F2AF72A6A}" dt="2020-09-20T08:59:57.774" v="1522" actId="20577"/>
        <pc:sldMkLst>
          <pc:docMk/>
          <pc:sldMk cId="1114789165" sldId="270"/>
        </pc:sldMkLst>
        <pc:spChg chg="mod">
          <ac:chgData name="Alok Agarwal" userId="cc1831bc62392f7b" providerId="LiveId" clId="{15B1DB54-4F6F-4C1B-B66B-EA3F2AF72A6A}" dt="2020-09-20T08:59:57.774" v="1522" actId="20577"/>
          <ac:spMkLst>
            <pc:docMk/>
            <pc:sldMk cId="1114789165" sldId="270"/>
            <ac:spMk id="2" creationId="{59C68B45-2BB2-43F3-BBF0-65E2C195B2E0}"/>
          </ac:spMkLst>
        </pc:spChg>
      </pc:sldChg>
      <pc:sldChg chg="modSp add mod">
        <pc:chgData name="Alok Agarwal" userId="cc1831bc62392f7b" providerId="LiveId" clId="{15B1DB54-4F6F-4C1B-B66B-EA3F2AF72A6A}" dt="2020-09-20T09:00:52.723" v="1537"/>
        <pc:sldMkLst>
          <pc:docMk/>
          <pc:sldMk cId="2209239876" sldId="271"/>
        </pc:sldMkLst>
        <pc:spChg chg="mod">
          <ac:chgData name="Alok Agarwal" userId="cc1831bc62392f7b" providerId="LiveId" clId="{15B1DB54-4F6F-4C1B-B66B-EA3F2AF72A6A}" dt="2020-09-20T09:00:14.133" v="1533" actId="20577"/>
          <ac:spMkLst>
            <pc:docMk/>
            <pc:sldMk cId="2209239876" sldId="271"/>
            <ac:spMk id="2" creationId="{59C68B45-2BB2-43F3-BBF0-65E2C195B2E0}"/>
          </ac:spMkLst>
        </pc:spChg>
        <pc:spChg chg="mod">
          <ac:chgData name="Alok Agarwal" userId="cc1831bc62392f7b" providerId="LiveId" clId="{15B1DB54-4F6F-4C1B-B66B-EA3F2AF72A6A}" dt="2020-09-20T09:00:52.723" v="1537"/>
          <ac:spMkLst>
            <pc:docMk/>
            <pc:sldMk cId="2209239876" sldId="271"/>
            <ac:spMk id="3" creationId="{DB1D9C14-2F05-4DB3-8B8F-6E0718D87C7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71E3A-1DB1-4993-BED1-D7FB79066F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CACD1D-B4A5-4AF0-9159-EDD5EE7050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B7876A-0176-419D-917F-DD231758598D}"/>
              </a:ext>
            </a:extLst>
          </p:cNvPr>
          <p:cNvSpPr>
            <a:spLocks noGrp="1"/>
          </p:cNvSpPr>
          <p:nvPr>
            <p:ph type="dt" sz="half" idx="10"/>
          </p:nvPr>
        </p:nvSpPr>
        <p:spPr/>
        <p:txBody>
          <a:bodyPr/>
          <a:lstStyle/>
          <a:p>
            <a:fld id="{25A10CCE-60DD-46E6-8808-AFB70FECA367}" type="datetimeFigureOut">
              <a:rPr lang="en-US" smtClean="0"/>
              <a:t>9/20/2020</a:t>
            </a:fld>
            <a:endParaRPr lang="en-US"/>
          </a:p>
        </p:txBody>
      </p:sp>
      <p:sp>
        <p:nvSpPr>
          <p:cNvPr id="5" name="Footer Placeholder 4">
            <a:extLst>
              <a:ext uri="{FF2B5EF4-FFF2-40B4-BE49-F238E27FC236}">
                <a16:creationId xmlns:a16="http://schemas.microsoft.com/office/drawing/2014/main" id="{2826AA4F-A4B6-4F9A-8CB1-E43DFE2D5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21426-1CD5-4634-9FC4-D4A4F6C28B73}"/>
              </a:ext>
            </a:extLst>
          </p:cNvPr>
          <p:cNvSpPr>
            <a:spLocks noGrp="1"/>
          </p:cNvSpPr>
          <p:nvPr>
            <p:ph type="sldNum" sz="quarter" idx="12"/>
          </p:nvPr>
        </p:nvSpPr>
        <p:spPr/>
        <p:txBody>
          <a:bodyPr/>
          <a:lstStyle/>
          <a:p>
            <a:fld id="{F78FA6FC-7C55-414B-A699-3605C0F8C9E7}" type="slidenum">
              <a:rPr lang="en-US" smtClean="0"/>
              <a:t>‹#›</a:t>
            </a:fld>
            <a:endParaRPr lang="en-US"/>
          </a:p>
        </p:txBody>
      </p:sp>
    </p:spTree>
    <p:extLst>
      <p:ext uri="{BB962C8B-B14F-4D97-AF65-F5344CB8AC3E}">
        <p14:creationId xmlns:p14="http://schemas.microsoft.com/office/powerpoint/2010/main" val="1825146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C7327-A8B9-41F6-9AA7-90843BC02A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CB7467-27D8-4785-A475-55EC90095B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36D011-17C4-4B02-BD95-161F116CFC36}"/>
              </a:ext>
            </a:extLst>
          </p:cNvPr>
          <p:cNvSpPr>
            <a:spLocks noGrp="1"/>
          </p:cNvSpPr>
          <p:nvPr>
            <p:ph type="dt" sz="half" idx="10"/>
          </p:nvPr>
        </p:nvSpPr>
        <p:spPr/>
        <p:txBody>
          <a:bodyPr/>
          <a:lstStyle/>
          <a:p>
            <a:fld id="{25A10CCE-60DD-46E6-8808-AFB70FECA367}" type="datetimeFigureOut">
              <a:rPr lang="en-US" smtClean="0"/>
              <a:t>9/20/2020</a:t>
            </a:fld>
            <a:endParaRPr lang="en-US"/>
          </a:p>
        </p:txBody>
      </p:sp>
      <p:sp>
        <p:nvSpPr>
          <p:cNvPr id="5" name="Footer Placeholder 4">
            <a:extLst>
              <a:ext uri="{FF2B5EF4-FFF2-40B4-BE49-F238E27FC236}">
                <a16:creationId xmlns:a16="http://schemas.microsoft.com/office/drawing/2014/main" id="{FD136982-91B0-467D-9FD4-9BDD7911EE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F962D-D5BF-4E0E-8A6B-6800CC9B8209}"/>
              </a:ext>
            </a:extLst>
          </p:cNvPr>
          <p:cNvSpPr>
            <a:spLocks noGrp="1"/>
          </p:cNvSpPr>
          <p:nvPr>
            <p:ph type="sldNum" sz="quarter" idx="12"/>
          </p:nvPr>
        </p:nvSpPr>
        <p:spPr/>
        <p:txBody>
          <a:bodyPr/>
          <a:lstStyle/>
          <a:p>
            <a:fld id="{F78FA6FC-7C55-414B-A699-3605C0F8C9E7}" type="slidenum">
              <a:rPr lang="en-US" smtClean="0"/>
              <a:t>‹#›</a:t>
            </a:fld>
            <a:endParaRPr lang="en-US"/>
          </a:p>
        </p:txBody>
      </p:sp>
    </p:spTree>
    <p:extLst>
      <p:ext uri="{BB962C8B-B14F-4D97-AF65-F5344CB8AC3E}">
        <p14:creationId xmlns:p14="http://schemas.microsoft.com/office/powerpoint/2010/main" val="2133723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D222B7-F069-469F-AD3E-D1CEEBCAFE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6D6A73-B471-411B-8244-1E5F22EA5C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1AD64-084F-4E9F-939F-8B0F7DB3F0C4}"/>
              </a:ext>
            </a:extLst>
          </p:cNvPr>
          <p:cNvSpPr>
            <a:spLocks noGrp="1"/>
          </p:cNvSpPr>
          <p:nvPr>
            <p:ph type="dt" sz="half" idx="10"/>
          </p:nvPr>
        </p:nvSpPr>
        <p:spPr/>
        <p:txBody>
          <a:bodyPr/>
          <a:lstStyle/>
          <a:p>
            <a:fld id="{25A10CCE-60DD-46E6-8808-AFB70FECA367}" type="datetimeFigureOut">
              <a:rPr lang="en-US" smtClean="0"/>
              <a:t>9/20/2020</a:t>
            </a:fld>
            <a:endParaRPr lang="en-US"/>
          </a:p>
        </p:txBody>
      </p:sp>
      <p:sp>
        <p:nvSpPr>
          <p:cNvPr id="5" name="Footer Placeholder 4">
            <a:extLst>
              <a:ext uri="{FF2B5EF4-FFF2-40B4-BE49-F238E27FC236}">
                <a16:creationId xmlns:a16="http://schemas.microsoft.com/office/drawing/2014/main" id="{76DD85B6-6A96-46C8-BFE8-FC0080C50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6EC8B-C59E-4FEA-BD03-7C62E857779C}"/>
              </a:ext>
            </a:extLst>
          </p:cNvPr>
          <p:cNvSpPr>
            <a:spLocks noGrp="1"/>
          </p:cNvSpPr>
          <p:nvPr>
            <p:ph type="sldNum" sz="quarter" idx="12"/>
          </p:nvPr>
        </p:nvSpPr>
        <p:spPr/>
        <p:txBody>
          <a:bodyPr/>
          <a:lstStyle/>
          <a:p>
            <a:fld id="{F78FA6FC-7C55-414B-A699-3605C0F8C9E7}" type="slidenum">
              <a:rPr lang="en-US" smtClean="0"/>
              <a:t>‹#›</a:t>
            </a:fld>
            <a:endParaRPr lang="en-US"/>
          </a:p>
        </p:txBody>
      </p:sp>
    </p:spTree>
    <p:extLst>
      <p:ext uri="{BB962C8B-B14F-4D97-AF65-F5344CB8AC3E}">
        <p14:creationId xmlns:p14="http://schemas.microsoft.com/office/powerpoint/2010/main" val="1333495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8459B-3072-4C2A-92B2-3B8ADEDB46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44E156-3C46-434A-B396-A44C7947DD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17D2C-F893-4C62-9DFB-B3F087AC9806}"/>
              </a:ext>
            </a:extLst>
          </p:cNvPr>
          <p:cNvSpPr>
            <a:spLocks noGrp="1"/>
          </p:cNvSpPr>
          <p:nvPr>
            <p:ph type="dt" sz="half" idx="10"/>
          </p:nvPr>
        </p:nvSpPr>
        <p:spPr/>
        <p:txBody>
          <a:bodyPr/>
          <a:lstStyle/>
          <a:p>
            <a:fld id="{25A10CCE-60DD-46E6-8808-AFB70FECA367}" type="datetimeFigureOut">
              <a:rPr lang="en-US" smtClean="0"/>
              <a:t>9/20/2020</a:t>
            </a:fld>
            <a:endParaRPr lang="en-US"/>
          </a:p>
        </p:txBody>
      </p:sp>
      <p:sp>
        <p:nvSpPr>
          <p:cNvPr id="5" name="Footer Placeholder 4">
            <a:extLst>
              <a:ext uri="{FF2B5EF4-FFF2-40B4-BE49-F238E27FC236}">
                <a16:creationId xmlns:a16="http://schemas.microsoft.com/office/drawing/2014/main" id="{D6506E52-EB2E-44BA-962C-33864CA363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998B24-642C-4D79-A4D0-5ED4F2550A75}"/>
              </a:ext>
            </a:extLst>
          </p:cNvPr>
          <p:cNvSpPr>
            <a:spLocks noGrp="1"/>
          </p:cNvSpPr>
          <p:nvPr>
            <p:ph type="sldNum" sz="quarter" idx="12"/>
          </p:nvPr>
        </p:nvSpPr>
        <p:spPr/>
        <p:txBody>
          <a:bodyPr/>
          <a:lstStyle/>
          <a:p>
            <a:fld id="{F78FA6FC-7C55-414B-A699-3605C0F8C9E7}" type="slidenum">
              <a:rPr lang="en-US" smtClean="0"/>
              <a:t>‹#›</a:t>
            </a:fld>
            <a:endParaRPr lang="en-US"/>
          </a:p>
        </p:txBody>
      </p:sp>
    </p:spTree>
    <p:extLst>
      <p:ext uri="{BB962C8B-B14F-4D97-AF65-F5344CB8AC3E}">
        <p14:creationId xmlns:p14="http://schemas.microsoft.com/office/powerpoint/2010/main" val="3962979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AFA1-9207-4AE9-B5BF-BA89467188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0DCBFD-4996-497C-9436-57A9D57A30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152523-4C65-492C-A11C-5E52F8FA2ACA}"/>
              </a:ext>
            </a:extLst>
          </p:cNvPr>
          <p:cNvSpPr>
            <a:spLocks noGrp="1"/>
          </p:cNvSpPr>
          <p:nvPr>
            <p:ph type="dt" sz="half" idx="10"/>
          </p:nvPr>
        </p:nvSpPr>
        <p:spPr/>
        <p:txBody>
          <a:bodyPr/>
          <a:lstStyle/>
          <a:p>
            <a:fld id="{25A10CCE-60DD-46E6-8808-AFB70FECA367}" type="datetimeFigureOut">
              <a:rPr lang="en-US" smtClean="0"/>
              <a:t>9/20/2020</a:t>
            </a:fld>
            <a:endParaRPr lang="en-US"/>
          </a:p>
        </p:txBody>
      </p:sp>
      <p:sp>
        <p:nvSpPr>
          <p:cNvPr id="5" name="Footer Placeholder 4">
            <a:extLst>
              <a:ext uri="{FF2B5EF4-FFF2-40B4-BE49-F238E27FC236}">
                <a16:creationId xmlns:a16="http://schemas.microsoft.com/office/drawing/2014/main" id="{CD59DC22-E789-4F0B-BB01-1BB1059BB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08FF15-2085-4615-8B44-A7AF182829E0}"/>
              </a:ext>
            </a:extLst>
          </p:cNvPr>
          <p:cNvSpPr>
            <a:spLocks noGrp="1"/>
          </p:cNvSpPr>
          <p:nvPr>
            <p:ph type="sldNum" sz="quarter" idx="12"/>
          </p:nvPr>
        </p:nvSpPr>
        <p:spPr/>
        <p:txBody>
          <a:bodyPr/>
          <a:lstStyle/>
          <a:p>
            <a:fld id="{F78FA6FC-7C55-414B-A699-3605C0F8C9E7}" type="slidenum">
              <a:rPr lang="en-US" smtClean="0"/>
              <a:t>‹#›</a:t>
            </a:fld>
            <a:endParaRPr lang="en-US"/>
          </a:p>
        </p:txBody>
      </p:sp>
    </p:spTree>
    <p:extLst>
      <p:ext uri="{BB962C8B-B14F-4D97-AF65-F5344CB8AC3E}">
        <p14:creationId xmlns:p14="http://schemas.microsoft.com/office/powerpoint/2010/main" val="3530473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F8ADD-6A34-4573-9DB1-77A9F0445F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79EB2A-A785-49B7-9604-40FFCEA546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95959B-9631-4CD8-88C2-1A5670666F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0106D9-08BF-4C7B-A4DB-AEF81C751848}"/>
              </a:ext>
            </a:extLst>
          </p:cNvPr>
          <p:cNvSpPr>
            <a:spLocks noGrp="1"/>
          </p:cNvSpPr>
          <p:nvPr>
            <p:ph type="dt" sz="half" idx="10"/>
          </p:nvPr>
        </p:nvSpPr>
        <p:spPr/>
        <p:txBody>
          <a:bodyPr/>
          <a:lstStyle/>
          <a:p>
            <a:fld id="{25A10CCE-60DD-46E6-8808-AFB70FECA367}" type="datetimeFigureOut">
              <a:rPr lang="en-US" smtClean="0"/>
              <a:t>9/20/2020</a:t>
            </a:fld>
            <a:endParaRPr lang="en-US"/>
          </a:p>
        </p:txBody>
      </p:sp>
      <p:sp>
        <p:nvSpPr>
          <p:cNvPr id="6" name="Footer Placeholder 5">
            <a:extLst>
              <a:ext uri="{FF2B5EF4-FFF2-40B4-BE49-F238E27FC236}">
                <a16:creationId xmlns:a16="http://schemas.microsoft.com/office/drawing/2014/main" id="{95701E6D-6791-4641-BE32-6C917C82D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59D75F-E083-4FAB-8A67-28579903C566}"/>
              </a:ext>
            </a:extLst>
          </p:cNvPr>
          <p:cNvSpPr>
            <a:spLocks noGrp="1"/>
          </p:cNvSpPr>
          <p:nvPr>
            <p:ph type="sldNum" sz="quarter" idx="12"/>
          </p:nvPr>
        </p:nvSpPr>
        <p:spPr/>
        <p:txBody>
          <a:bodyPr/>
          <a:lstStyle/>
          <a:p>
            <a:fld id="{F78FA6FC-7C55-414B-A699-3605C0F8C9E7}" type="slidenum">
              <a:rPr lang="en-US" smtClean="0"/>
              <a:t>‹#›</a:t>
            </a:fld>
            <a:endParaRPr lang="en-US"/>
          </a:p>
        </p:txBody>
      </p:sp>
    </p:spTree>
    <p:extLst>
      <p:ext uri="{BB962C8B-B14F-4D97-AF65-F5344CB8AC3E}">
        <p14:creationId xmlns:p14="http://schemas.microsoft.com/office/powerpoint/2010/main" val="793643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A81D-8B1A-4FBD-AB06-342E51DDB6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019CF8-C91F-4C8B-AEB7-34B8915A52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C73899-386D-4117-A328-B6DB217F54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9F1EEA-4166-4B6C-9977-C94424E9F9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2E2105-194E-482D-B709-53775678C9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4ADE19-3B28-469A-B115-DB8E096056BC}"/>
              </a:ext>
            </a:extLst>
          </p:cNvPr>
          <p:cNvSpPr>
            <a:spLocks noGrp="1"/>
          </p:cNvSpPr>
          <p:nvPr>
            <p:ph type="dt" sz="half" idx="10"/>
          </p:nvPr>
        </p:nvSpPr>
        <p:spPr/>
        <p:txBody>
          <a:bodyPr/>
          <a:lstStyle/>
          <a:p>
            <a:fld id="{25A10CCE-60DD-46E6-8808-AFB70FECA367}" type="datetimeFigureOut">
              <a:rPr lang="en-US" smtClean="0"/>
              <a:t>9/20/2020</a:t>
            </a:fld>
            <a:endParaRPr lang="en-US"/>
          </a:p>
        </p:txBody>
      </p:sp>
      <p:sp>
        <p:nvSpPr>
          <p:cNvPr id="8" name="Footer Placeholder 7">
            <a:extLst>
              <a:ext uri="{FF2B5EF4-FFF2-40B4-BE49-F238E27FC236}">
                <a16:creationId xmlns:a16="http://schemas.microsoft.com/office/drawing/2014/main" id="{1836B8E2-E141-4474-8265-ABD966EEF5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FF4581-AD40-46AE-B90F-453BA4375617}"/>
              </a:ext>
            </a:extLst>
          </p:cNvPr>
          <p:cNvSpPr>
            <a:spLocks noGrp="1"/>
          </p:cNvSpPr>
          <p:nvPr>
            <p:ph type="sldNum" sz="quarter" idx="12"/>
          </p:nvPr>
        </p:nvSpPr>
        <p:spPr/>
        <p:txBody>
          <a:bodyPr/>
          <a:lstStyle/>
          <a:p>
            <a:fld id="{F78FA6FC-7C55-414B-A699-3605C0F8C9E7}" type="slidenum">
              <a:rPr lang="en-US" smtClean="0"/>
              <a:t>‹#›</a:t>
            </a:fld>
            <a:endParaRPr lang="en-US"/>
          </a:p>
        </p:txBody>
      </p:sp>
    </p:spTree>
    <p:extLst>
      <p:ext uri="{BB962C8B-B14F-4D97-AF65-F5344CB8AC3E}">
        <p14:creationId xmlns:p14="http://schemas.microsoft.com/office/powerpoint/2010/main" val="2192108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CD1A-2250-4F5D-BD89-E3533CDA94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E3C23F-975F-4749-8CF0-113C37A09DCC}"/>
              </a:ext>
            </a:extLst>
          </p:cNvPr>
          <p:cNvSpPr>
            <a:spLocks noGrp="1"/>
          </p:cNvSpPr>
          <p:nvPr>
            <p:ph type="dt" sz="half" idx="10"/>
          </p:nvPr>
        </p:nvSpPr>
        <p:spPr/>
        <p:txBody>
          <a:bodyPr/>
          <a:lstStyle/>
          <a:p>
            <a:fld id="{25A10CCE-60DD-46E6-8808-AFB70FECA367}" type="datetimeFigureOut">
              <a:rPr lang="en-US" smtClean="0"/>
              <a:t>9/20/2020</a:t>
            </a:fld>
            <a:endParaRPr lang="en-US"/>
          </a:p>
        </p:txBody>
      </p:sp>
      <p:sp>
        <p:nvSpPr>
          <p:cNvPr id="4" name="Footer Placeholder 3">
            <a:extLst>
              <a:ext uri="{FF2B5EF4-FFF2-40B4-BE49-F238E27FC236}">
                <a16:creationId xmlns:a16="http://schemas.microsoft.com/office/drawing/2014/main" id="{592137D3-AD6A-45B3-87FE-711E43C5A5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2F06C8-7C1F-41FE-B739-679721BFE326}"/>
              </a:ext>
            </a:extLst>
          </p:cNvPr>
          <p:cNvSpPr>
            <a:spLocks noGrp="1"/>
          </p:cNvSpPr>
          <p:nvPr>
            <p:ph type="sldNum" sz="quarter" idx="12"/>
          </p:nvPr>
        </p:nvSpPr>
        <p:spPr/>
        <p:txBody>
          <a:bodyPr/>
          <a:lstStyle/>
          <a:p>
            <a:fld id="{F78FA6FC-7C55-414B-A699-3605C0F8C9E7}" type="slidenum">
              <a:rPr lang="en-US" smtClean="0"/>
              <a:t>‹#›</a:t>
            </a:fld>
            <a:endParaRPr lang="en-US"/>
          </a:p>
        </p:txBody>
      </p:sp>
    </p:spTree>
    <p:extLst>
      <p:ext uri="{BB962C8B-B14F-4D97-AF65-F5344CB8AC3E}">
        <p14:creationId xmlns:p14="http://schemas.microsoft.com/office/powerpoint/2010/main" val="828802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9539A9-EEDB-4831-85D4-060FB4584072}"/>
              </a:ext>
            </a:extLst>
          </p:cNvPr>
          <p:cNvSpPr>
            <a:spLocks noGrp="1"/>
          </p:cNvSpPr>
          <p:nvPr>
            <p:ph type="dt" sz="half" idx="10"/>
          </p:nvPr>
        </p:nvSpPr>
        <p:spPr/>
        <p:txBody>
          <a:bodyPr/>
          <a:lstStyle/>
          <a:p>
            <a:fld id="{25A10CCE-60DD-46E6-8808-AFB70FECA367}" type="datetimeFigureOut">
              <a:rPr lang="en-US" smtClean="0"/>
              <a:t>9/20/2020</a:t>
            </a:fld>
            <a:endParaRPr lang="en-US"/>
          </a:p>
        </p:txBody>
      </p:sp>
      <p:sp>
        <p:nvSpPr>
          <p:cNvPr id="3" name="Footer Placeholder 2">
            <a:extLst>
              <a:ext uri="{FF2B5EF4-FFF2-40B4-BE49-F238E27FC236}">
                <a16:creationId xmlns:a16="http://schemas.microsoft.com/office/drawing/2014/main" id="{BBB5BD0D-022E-4F7B-9C31-CE3137EE56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A50814-A0B9-453A-AD5E-D9C1B3E8987E}"/>
              </a:ext>
            </a:extLst>
          </p:cNvPr>
          <p:cNvSpPr>
            <a:spLocks noGrp="1"/>
          </p:cNvSpPr>
          <p:nvPr>
            <p:ph type="sldNum" sz="quarter" idx="12"/>
          </p:nvPr>
        </p:nvSpPr>
        <p:spPr/>
        <p:txBody>
          <a:bodyPr/>
          <a:lstStyle/>
          <a:p>
            <a:fld id="{F78FA6FC-7C55-414B-A699-3605C0F8C9E7}" type="slidenum">
              <a:rPr lang="en-US" smtClean="0"/>
              <a:t>‹#›</a:t>
            </a:fld>
            <a:endParaRPr lang="en-US"/>
          </a:p>
        </p:txBody>
      </p:sp>
    </p:spTree>
    <p:extLst>
      <p:ext uri="{BB962C8B-B14F-4D97-AF65-F5344CB8AC3E}">
        <p14:creationId xmlns:p14="http://schemas.microsoft.com/office/powerpoint/2010/main" val="2333456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0E203-78E7-43B4-8A59-164533BA4E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F71218-D57D-44BC-A961-94C5BC6196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2CE763-53E3-4F08-8B5D-B8B448CE7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C6DCA8-8BF9-49DA-9580-43F1D37E2D89}"/>
              </a:ext>
            </a:extLst>
          </p:cNvPr>
          <p:cNvSpPr>
            <a:spLocks noGrp="1"/>
          </p:cNvSpPr>
          <p:nvPr>
            <p:ph type="dt" sz="half" idx="10"/>
          </p:nvPr>
        </p:nvSpPr>
        <p:spPr/>
        <p:txBody>
          <a:bodyPr/>
          <a:lstStyle/>
          <a:p>
            <a:fld id="{25A10CCE-60DD-46E6-8808-AFB70FECA367}" type="datetimeFigureOut">
              <a:rPr lang="en-US" smtClean="0"/>
              <a:t>9/20/2020</a:t>
            </a:fld>
            <a:endParaRPr lang="en-US"/>
          </a:p>
        </p:txBody>
      </p:sp>
      <p:sp>
        <p:nvSpPr>
          <p:cNvPr id="6" name="Footer Placeholder 5">
            <a:extLst>
              <a:ext uri="{FF2B5EF4-FFF2-40B4-BE49-F238E27FC236}">
                <a16:creationId xmlns:a16="http://schemas.microsoft.com/office/drawing/2014/main" id="{EF303F77-6B34-4CBD-A574-6BF0EA6688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BFE8B-D142-47F8-888D-716EC630D3D3}"/>
              </a:ext>
            </a:extLst>
          </p:cNvPr>
          <p:cNvSpPr>
            <a:spLocks noGrp="1"/>
          </p:cNvSpPr>
          <p:nvPr>
            <p:ph type="sldNum" sz="quarter" idx="12"/>
          </p:nvPr>
        </p:nvSpPr>
        <p:spPr/>
        <p:txBody>
          <a:bodyPr/>
          <a:lstStyle/>
          <a:p>
            <a:fld id="{F78FA6FC-7C55-414B-A699-3605C0F8C9E7}" type="slidenum">
              <a:rPr lang="en-US" smtClean="0"/>
              <a:t>‹#›</a:t>
            </a:fld>
            <a:endParaRPr lang="en-US"/>
          </a:p>
        </p:txBody>
      </p:sp>
    </p:spTree>
    <p:extLst>
      <p:ext uri="{BB962C8B-B14F-4D97-AF65-F5344CB8AC3E}">
        <p14:creationId xmlns:p14="http://schemas.microsoft.com/office/powerpoint/2010/main" val="455311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2582-9C8E-43D8-BC7D-378B2F7B7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FD461F-5FC9-465C-90FB-24C775FAED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1DBB58-2DEB-41C5-A108-FA47B5228F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86BD0F-46B7-4646-AC3F-EFE0BFA0DEB4}"/>
              </a:ext>
            </a:extLst>
          </p:cNvPr>
          <p:cNvSpPr>
            <a:spLocks noGrp="1"/>
          </p:cNvSpPr>
          <p:nvPr>
            <p:ph type="dt" sz="half" idx="10"/>
          </p:nvPr>
        </p:nvSpPr>
        <p:spPr/>
        <p:txBody>
          <a:bodyPr/>
          <a:lstStyle/>
          <a:p>
            <a:fld id="{25A10CCE-60DD-46E6-8808-AFB70FECA367}" type="datetimeFigureOut">
              <a:rPr lang="en-US" smtClean="0"/>
              <a:t>9/20/2020</a:t>
            </a:fld>
            <a:endParaRPr lang="en-US"/>
          </a:p>
        </p:txBody>
      </p:sp>
      <p:sp>
        <p:nvSpPr>
          <p:cNvPr id="6" name="Footer Placeholder 5">
            <a:extLst>
              <a:ext uri="{FF2B5EF4-FFF2-40B4-BE49-F238E27FC236}">
                <a16:creationId xmlns:a16="http://schemas.microsoft.com/office/drawing/2014/main" id="{D0DC44FB-B5CA-4207-942D-0FF8F5F265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348B15-CFDF-470B-B7C9-C071F11C7517}"/>
              </a:ext>
            </a:extLst>
          </p:cNvPr>
          <p:cNvSpPr>
            <a:spLocks noGrp="1"/>
          </p:cNvSpPr>
          <p:nvPr>
            <p:ph type="sldNum" sz="quarter" idx="12"/>
          </p:nvPr>
        </p:nvSpPr>
        <p:spPr/>
        <p:txBody>
          <a:bodyPr/>
          <a:lstStyle/>
          <a:p>
            <a:fld id="{F78FA6FC-7C55-414B-A699-3605C0F8C9E7}" type="slidenum">
              <a:rPr lang="en-US" smtClean="0"/>
              <a:t>‹#›</a:t>
            </a:fld>
            <a:endParaRPr lang="en-US"/>
          </a:p>
        </p:txBody>
      </p:sp>
    </p:spTree>
    <p:extLst>
      <p:ext uri="{BB962C8B-B14F-4D97-AF65-F5344CB8AC3E}">
        <p14:creationId xmlns:p14="http://schemas.microsoft.com/office/powerpoint/2010/main" val="4279832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846EAD-8A46-4C15-9171-54EF2B0AE9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BEE3CE-DC1B-48D5-9948-ACD83A6E53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B33BD-F317-47F7-A383-804B96EF8E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A10CCE-60DD-46E6-8808-AFB70FECA367}" type="datetimeFigureOut">
              <a:rPr lang="en-US" smtClean="0"/>
              <a:t>9/20/2020</a:t>
            </a:fld>
            <a:endParaRPr lang="en-US"/>
          </a:p>
        </p:txBody>
      </p:sp>
      <p:sp>
        <p:nvSpPr>
          <p:cNvPr id="5" name="Footer Placeholder 4">
            <a:extLst>
              <a:ext uri="{FF2B5EF4-FFF2-40B4-BE49-F238E27FC236}">
                <a16:creationId xmlns:a16="http://schemas.microsoft.com/office/drawing/2014/main" id="{6709E93C-C102-4663-A0EC-29B4E1509F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20ADE5-81A1-4CF5-9A5B-30EBF0434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8FA6FC-7C55-414B-A699-3605C0F8C9E7}" type="slidenum">
              <a:rPr lang="en-US" smtClean="0"/>
              <a:t>‹#›</a:t>
            </a:fld>
            <a:endParaRPr lang="en-US"/>
          </a:p>
        </p:txBody>
      </p:sp>
    </p:spTree>
    <p:extLst>
      <p:ext uri="{BB962C8B-B14F-4D97-AF65-F5344CB8AC3E}">
        <p14:creationId xmlns:p14="http://schemas.microsoft.com/office/powerpoint/2010/main" val="2497221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3.us.cloud-object-storage.appdomain.cloud/cf-courses-data/CognitiveClass/DP0701EN/version-2/Metadata.pdf" TargetMode="External"/><Relationship Id="rId2" Type="http://schemas.openxmlformats.org/officeDocument/2006/relationships/hyperlink" Target="https://s3.us.cloud-object-storage.appdomain.cloud/cf-courses-data/CognitiveClass/DP0701EN/version-2/Data-Collisions.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9C483B01-4A17-4D2A-A35D-E49AF93E9095}"/>
              </a:ext>
            </a:extLst>
          </p:cNvPr>
          <p:cNvSpPr>
            <a:spLocks noGrp="1"/>
          </p:cNvSpPr>
          <p:nvPr>
            <p:ph type="subTitle" idx="1"/>
          </p:nvPr>
        </p:nvSpPr>
        <p:spPr>
          <a:xfrm>
            <a:off x="4439633" y="4518923"/>
            <a:ext cx="3312734" cy="1141851"/>
          </a:xfrm>
          <a:noFill/>
        </p:spPr>
        <p:txBody>
          <a:bodyPr>
            <a:normAutofit/>
          </a:bodyPr>
          <a:lstStyle/>
          <a:p>
            <a:r>
              <a:rPr lang="en-US" sz="2000" dirty="0">
                <a:solidFill>
                  <a:srgbClr val="080808"/>
                </a:solidFill>
              </a:rPr>
              <a:t>Predicting Accident Severity in Seattle based on historical data</a:t>
            </a:r>
          </a:p>
        </p:txBody>
      </p:sp>
      <p:sp>
        <p:nvSpPr>
          <p:cNvPr id="2" name="Title 1">
            <a:extLst>
              <a:ext uri="{FF2B5EF4-FFF2-40B4-BE49-F238E27FC236}">
                <a16:creationId xmlns:a16="http://schemas.microsoft.com/office/drawing/2014/main" id="{3AC6FAD9-B4AB-4B5E-8D5D-74F36575449F}"/>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IBM Data Science Capstone Project</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26261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8B45-2BB2-43F3-BBF0-65E2C195B2E0}"/>
              </a:ext>
            </a:extLst>
          </p:cNvPr>
          <p:cNvSpPr>
            <a:spLocks noGrp="1"/>
          </p:cNvSpPr>
          <p:nvPr>
            <p:ph type="title"/>
          </p:nvPr>
        </p:nvSpPr>
        <p:spPr/>
        <p:txBody>
          <a:bodyPr/>
          <a:lstStyle/>
          <a:p>
            <a:r>
              <a:rPr lang="en-US" b="1" dirty="0"/>
              <a:t>Data Cleaning</a:t>
            </a:r>
          </a:p>
        </p:txBody>
      </p:sp>
      <p:sp>
        <p:nvSpPr>
          <p:cNvPr id="3" name="Content Placeholder 2">
            <a:extLst>
              <a:ext uri="{FF2B5EF4-FFF2-40B4-BE49-F238E27FC236}">
                <a16:creationId xmlns:a16="http://schemas.microsoft.com/office/drawing/2014/main" id="{DB1D9C14-2F05-4DB3-8B8F-6E0718D87C7F}"/>
              </a:ext>
            </a:extLst>
          </p:cNvPr>
          <p:cNvSpPr>
            <a:spLocks noGrp="1"/>
          </p:cNvSpPr>
          <p:nvPr>
            <p:ph idx="1"/>
          </p:nvPr>
        </p:nvSpPr>
        <p:spPr/>
        <p:txBody>
          <a:bodyPr>
            <a:normAutofit/>
          </a:bodyPr>
          <a:lstStyle/>
          <a:p>
            <a:pPr algn="just"/>
            <a:r>
              <a:rPr lang="en-US" b="0" i="0" dirty="0">
                <a:solidFill>
                  <a:srgbClr val="000000"/>
                </a:solidFill>
                <a:effectLst/>
                <a:latin typeface="ibm-plex-sans"/>
              </a:rPr>
              <a:t>In its original form, this data is not fit for analysis because it has many columns which will not be used for this model.</a:t>
            </a:r>
          </a:p>
          <a:p>
            <a:pPr lvl="1" algn="just"/>
            <a:r>
              <a:rPr lang="en-US" b="0" i="0" dirty="0">
                <a:solidFill>
                  <a:srgbClr val="000000"/>
                </a:solidFill>
                <a:effectLst/>
                <a:latin typeface="ibm-plex-sans"/>
              </a:rPr>
              <a:t>Also, most of the features are of type object, when they should be numerical type.</a:t>
            </a:r>
            <a:endParaRPr lang="en-US" dirty="0"/>
          </a:p>
          <a:p>
            <a:pPr lvl="1" algn="just"/>
            <a:endParaRPr lang="en-US" dirty="0"/>
          </a:p>
          <a:p>
            <a:pPr algn="just"/>
            <a:r>
              <a:rPr lang="en-US" dirty="0"/>
              <a:t>Steps taken to assign numerical values to features and to remove data points missing values</a:t>
            </a:r>
          </a:p>
        </p:txBody>
      </p:sp>
    </p:spTree>
    <p:extLst>
      <p:ext uri="{BB962C8B-B14F-4D97-AF65-F5344CB8AC3E}">
        <p14:creationId xmlns:p14="http://schemas.microsoft.com/office/powerpoint/2010/main" val="1046367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8B45-2BB2-43F3-BBF0-65E2C195B2E0}"/>
              </a:ext>
            </a:extLst>
          </p:cNvPr>
          <p:cNvSpPr>
            <a:spLocks noGrp="1"/>
          </p:cNvSpPr>
          <p:nvPr>
            <p:ph type="title"/>
          </p:nvPr>
        </p:nvSpPr>
        <p:spPr/>
        <p:txBody>
          <a:bodyPr/>
          <a:lstStyle/>
          <a:p>
            <a:r>
              <a:rPr lang="en-US" b="1" dirty="0"/>
              <a:t>Balancing the dataset</a:t>
            </a:r>
          </a:p>
        </p:txBody>
      </p:sp>
      <p:sp>
        <p:nvSpPr>
          <p:cNvPr id="3" name="Content Placeholder 2">
            <a:extLst>
              <a:ext uri="{FF2B5EF4-FFF2-40B4-BE49-F238E27FC236}">
                <a16:creationId xmlns:a16="http://schemas.microsoft.com/office/drawing/2014/main" id="{DB1D9C14-2F05-4DB3-8B8F-6E0718D87C7F}"/>
              </a:ext>
            </a:extLst>
          </p:cNvPr>
          <p:cNvSpPr>
            <a:spLocks noGrp="1"/>
          </p:cNvSpPr>
          <p:nvPr>
            <p:ph idx="1"/>
          </p:nvPr>
        </p:nvSpPr>
        <p:spPr/>
        <p:txBody>
          <a:bodyPr>
            <a:normAutofit/>
          </a:bodyPr>
          <a:lstStyle/>
          <a:p>
            <a:pPr algn="just"/>
            <a:r>
              <a:rPr lang="en-US" b="0" i="0" dirty="0">
                <a:solidFill>
                  <a:srgbClr val="000000"/>
                </a:solidFill>
                <a:effectLst/>
                <a:latin typeface="ibm-plex-sans"/>
              </a:rPr>
              <a:t>The target variable SEVERITYCODE is not perfectly balanced. The </a:t>
            </a:r>
            <a:r>
              <a:rPr lang="en-US" b="0" i="0" dirty="0" err="1">
                <a:solidFill>
                  <a:srgbClr val="000000"/>
                </a:solidFill>
                <a:effectLst/>
                <a:latin typeface="ibm-plex-sans"/>
              </a:rPr>
              <a:t>severitycode</a:t>
            </a:r>
            <a:r>
              <a:rPr lang="en-US" b="0" i="0" dirty="0">
                <a:solidFill>
                  <a:srgbClr val="000000"/>
                </a:solidFill>
                <a:effectLst/>
                <a:latin typeface="ibm-plex-sans"/>
              </a:rPr>
              <a:t> in class 1 is more than twice the size of class 2 after removing others and unknown. </a:t>
            </a:r>
          </a:p>
          <a:p>
            <a:pPr lvl="1" algn="just"/>
            <a:r>
              <a:rPr lang="en-US" b="0" i="0" dirty="0">
                <a:solidFill>
                  <a:srgbClr val="000000"/>
                </a:solidFill>
                <a:effectLst/>
                <a:latin typeface="ibm-plex-sans"/>
              </a:rPr>
              <a:t>This is fixed by </a:t>
            </a:r>
            <a:r>
              <a:rPr lang="en-US" b="0" i="0" dirty="0" err="1">
                <a:solidFill>
                  <a:srgbClr val="000000"/>
                </a:solidFill>
                <a:effectLst/>
                <a:latin typeface="ibm-plex-sans"/>
              </a:rPr>
              <a:t>downsampling</a:t>
            </a:r>
            <a:r>
              <a:rPr lang="en-US" b="0" i="0" dirty="0">
                <a:solidFill>
                  <a:srgbClr val="000000"/>
                </a:solidFill>
                <a:effectLst/>
                <a:latin typeface="ibm-plex-sans"/>
              </a:rPr>
              <a:t> the majority class.</a:t>
            </a:r>
            <a:endParaRPr lang="en-US" dirty="0"/>
          </a:p>
          <a:p>
            <a:pPr algn="just"/>
            <a:endParaRPr lang="en-US" dirty="0"/>
          </a:p>
          <a:p>
            <a:pPr algn="just"/>
            <a:r>
              <a:rPr lang="en-US" dirty="0"/>
              <a:t>Post balancing, we have 55,616 datapoints for each SEVERITYCODE</a:t>
            </a:r>
          </a:p>
        </p:txBody>
      </p:sp>
    </p:spTree>
    <p:extLst>
      <p:ext uri="{BB962C8B-B14F-4D97-AF65-F5344CB8AC3E}">
        <p14:creationId xmlns:p14="http://schemas.microsoft.com/office/powerpoint/2010/main" val="1182286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8B45-2BB2-43F3-BBF0-65E2C195B2E0}"/>
              </a:ext>
            </a:extLst>
          </p:cNvPr>
          <p:cNvSpPr>
            <a:spLocks noGrp="1"/>
          </p:cNvSpPr>
          <p:nvPr>
            <p:ph type="title"/>
          </p:nvPr>
        </p:nvSpPr>
        <p:spPr/>
        <p:txBody>
          <a:bodyPr/>
          <a:lstStyle/>
          <a:p>
            <a:r>
              <a:rPr lang="en-US" b="1" dirty="0"/>
              <a:t>Methodology</a:t>
            </a:r>
          </a:p>
        </p:txBody>
      </p:sp>
      <p:sp>
        <p:nvSpPr>
          <p:cNvPr id="3" name="Content Placeholder 2">
            <a:extLst>
              <a:ext uri="{FF2B5EF4-FFF2-40B4-BE49-F238E27FC236}">
                <a16:creationId xmlns:a16="http://schemas.microsoft.com/office/drawing/2014/main" id="{DB1D9C14-2F05-4DB3-8B8F-6E0718D87C7F}"/>
              </a:ext>
            </a:extLst>
          </p:cNvPr>
          <p:cNvSpPr>
            <a:spLocks noGrp="1"/>
          </p:cNvSpPr>
          <p:nvPr>
            <p:ph idx="1"/>
          </p:nvPr>
        </p:nvSpPr>
        <p:spPr/>
        <p:txBody>
          <a:bodyPr>
            <a:normAutofit fontScale="70000" lnSpcReduction="20000"/>
          </a:bodyPr>
          <a:lstStyle/>
          <a:p>
            <a:pPr marL="0" indent="0" algn="just">
              <a:buNone/>
            </a:pPr>
            <a:r>
              <a:rPr lang="en-US" b="0" i="0" dirty="0">
                <a:solidFill>
                  <a:srgbClr val="000000"/>
                </a:solidFill>
                <a:effectLst/>
                <a:latin typeface="ibm-plex-sans"/>
              </a:rPr>
              <a:t>We will use the following models:</a:t>
            </a:r>
          </a:p>
          <a:p>
            <a:pPr marL="0" indent="0" algn="just">
              <a:buNone/>
            </a:pPr>
            <a:endParaRPr lang="en-US" b="0" i="0" dirty="0">
              <a:solidFill>
                <a:srgbClr val="000000"/>
              </a:solidFill>
              <a:effectLst/>
              <a:latin typeface="ibm-plex-sans"/>
            </a:endParaRPr>
          </a:p>
          <a:p>
            <a:pPr algn="just"/>
            <a:r>
              <a:rPr lang="en-US" b="1" i="0" dirty="0">
                <a:solidFill>
                  <a:srgbClr val="000000"/>
                </a:solidFill>
                <a:effectLst/>
                <a:latin typeface="ibm-plex-sans"/>
              </a:rPr>
              <a:t>K-Nearest Neighbor (KNN)</a:t>
            </a:r>
          </a:p>
          <a:p>
            <a:pPr marL="0" indent="0" algn="just">
              <a:buNone/>
            </a:pPr>
            <a:r>
              <a:rPr lang="en-US" b="0" i="0" dirty="0">
                <a:solidFill>
                  <a:srgbClr val="000000"/>
                </a:solidFill>
                <a:effectLst/>
                <a:latin typeface="ibm-plex-sans"/>
              </a:rPr>
              <a:t>	K nearest neighbors is a simple algorithm that stores all available cases and classifies 	new cases based on a similarity measure (e.g., distance functions). KNN will help us predict 	the severity code of an outcome by finding the most similar to data point within k distance.</a:t>
            </a:r>
          </a:p>
          <a:p>
            <a:pPr algn="just"/>
            <a:r>
              <a:rPr lang="en-US" b="1" i="0" dirty="0">
                <a:solidFill>
                  <a:srgbClr val="000000"/>
                </a:solidFill>
                <a:effectLst/>
                <a:latin typeface="ibm-plex-sans"/>
              </a:rPr>
              <a:t>Decision Tree</a:t>
            </a:r>
          </a:p>
          <a:p>
            <a:pPr marL="0" indent="0" algn="just">
              <a:buNone/>
            </a:pPr>
            <a:r>
              <a:rPr lang="en-US" b="0" i="0" dirty="0">
                <a:solidFill>
                  <a:srgbClr val="000000"/>
                </a:solidFill>
                <a:effectLst/>
                <a:latin typeface="ibm-plex-sans"/>
              </a:rPr>
              <a:t>	A decision tree model gives us a layout of all possible outcomes so we can fully analyze the 	consequences of a decision. In this context, The decision tree will observe all possible 	outcomes of different weather conditions, light conditions, road conditions and alcohol 	influence.</a:t>
            </a:r>
          </a:p>
          <a:p>
            <a:pPr algn="just"/>
            <a:r>
              <a:rPr lang="en-US" b="1" i="0" dirty="0">
                <a:solidFill>
                  <a:srgbClr val="000000"/>
                </a:solidFill>
                <a:effectLst/>
                <a:latin typeface="ibm-plex-sans"/>
              </a:rPr>
              <a:t>Logistic Regression</a:t>
            </a:r>
          </a:p>
          <a:p>
            <a:pPr marL="0" indent="0" algn="just">
              <a:buNone/>
            </a:pPr>
            <a:r>
              <a:rPr lang="en-US" dirty="0">
                <a:solidFill>
                  <a:srgbClr val="000000"/>
                </a:solidFill>
                <a:latin typeface="ibm-plex-sans"/>
              </a:rPr>
              <a:t>	</a:t>
            </a:r>
            <a:r>
              <a:rPr lang="en-US" b="0" i="0" dirty="0">
                <a:solidFill>
                  <a:srgbClr val="000000"/>
                </a:solidFill>
                <a:effectLst/>
                <a:latin typeface="ibm-plex-sans"/>
              </a:rPr>
              <a:t>Because our dataset only provides us with two severity code outcomes, our model will only 	predict one of those two classes. This makes our data binary, which is perfect to use with 	logistic regression.</a:t>
            </a:r>
          </a:p>
          <a:p>
            <a:pPr algn="just"/>
            <a:endParaRPr lang="en-US" dirty="0"/>
          </a:p>
        </p:txBody>
      </p:sp>
    </p:spTree>
    <p:extLst>
      <p:ext uri="{BB962C8B-B14F-4D97-AF65-F5344CB8AC3E}">
        <p14:creationId xmlns:p14="http://schemas.microsoft.com/office/powerpoint/2010/main" val="2469291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8B45-2BB2-43F3-BBF0-65E2C195B2E0}"/>
              </a:ext>
            </a:extLst>
          </p:cNvPr>
          <p:cNvSpPr>
            <a:spLocks noGrp="1"/>
          </p:cNvSpPr>
          <p:nvPr>
            <p:ph type="title"/>
          </p:nvPr>
        </p:nvSpPr>
        <p:spPr/>
        <p:txBody>
          <a:bodyPr/>
          <a:lstStyle/>
          <a:p>
            <a:r>
              <a:rPr lang="en-US" b="1" dirty="0"/>
              <a:t>Initializing the model</a:t>
            </a:r>
          </a:p>
        </p:txBody>
      </p:sp>
      <p:sp>
        <p:nvSpPr>
          <p:cNvPr id="3" name="Content Placeholder 2">
            <a:extLst>
              <a:ext uri="{FF2B5EF4-FFF2-40B4-BE49-F238E27FC236}">
                <a16:creationId xmlns:a16="http://schemas.microsoft.com/office/drawing/2014/main" id="{DB1D9C14-2F05-4DB3-8B8F-6E0718D87C7F}"/>
              </a:ext>
            </a:extLst>
          </p:cNvPr>
          <p:cNvSpPr>
            <a:spLocks noGrp="1"/>
          </p:cNvSpPr>
          <p:nvPr>
            <p:ph idx="1"/>
          </p:nvPr>
        </p:nvSpPr>
        <p:spPr/>
        <p:txBody>
          <a:bodyPr>
            <a:normAutofit/>
          </a:bodyPr>
          <a:lstStyle/>
          <a:p>
            <a:pPr marL="0" indent="0" algn="just">
              <a:buNone/>
            </a:pPr>
            <a:r>
              <a:rPr lang="en-US" b="0" i="0" dirty="0">
                <a:solidFill>
                  <a:srgbClr val="000000"/>
                </a:solidFill>
                <a:effectLst/>
                <a:latin typeface="ibm-plex-sans"/>
              </a:rPr>
              <a:t>We initialize the model through the following steps:</a:t>
            </a:r>
          </a:p>
          <a:p>
            <a:pPr algn="just"/>
            <a:r>
              <a:rPr lang="en-US" dirty="0"/>
              <a:t>Define X (feature set) and y (dependent/target variable)</a:t>
            </a:r>
          </a:p>
          <a:p>
            <a:pPr lvl="1" algn="just"/>
            <a:r>
              <a:rPr lang="en-US" dirty="0"/>
              <a:t>Feature includes ADDRTYPE, ROADCOND,LIGHTCOND,WEATHER,UNDERINFL</a:t>
            </a:r>
          </a:p>
          <a:p>
            <a:pPr lvl="1" algn="just"/>
            <a:r>
              <a:rPr lang="en-US" dirty="0"/>
              <a:t>SEVERITYCODE is the dependent variable</a:t>
            </a:r>
          </a:p>
          <a:p>
            <a:pPr lvl="1" algn="just"/>
            <a:endParaRPr lang="en-US" dirty="0"/>
          </a:p>
          <a:p>
            <a:pPr algn="just"/>
            <a:r>
              <a:rPr lang="en-US" dirty="0"/>
              <a:t>Dataset is normalized using Scalar transformation</a:t>
            </a:r>
          </a:p>
          <a:p>
            <a:pPr algn="just"/>
            <a:endParaRPr lang="en-US" dirty="0"/>
          </a:p>
          <a:p>
            <a:pPr algn="just"/>
            <a:r>
              <a:rPr lang="en-US" dirty="0"/>
              <a:t>Data is split between training set (80%) and test set (20%)</a:t>
            </a:r>
          </a:p>
        </p:txBody>
      </p:sp>
    </p:spTree>
    <p:extLst>
      <p:ext uri="{BB962C8B-B14F-4D97-AF65-F5344CB8AC3E}">
        <p14:creationId xmlns:p14="http://schemas.microsoft.com/office/powerpoint/2010/main" val="57442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8B45-2BB2-43F3-BBF0-65E2C195B2E0}"/>
              </a:ext>
            </a:extLst>
          </p:cNvPr>
          <p:cNvSpPr>
            <a:spLocks noGrp="1"/>
          </p:cNvSpPr>
          <p:nvPr>
            <p:ph type="title"/>
          </p:nvPr>
        </p:nvSpPr>
        <p:spPr/>
        <p:txBody>
          <a:bodyPr/>
          <a:lstStyle/>
          <a:p>
            <a:r>
              <a:rPr lang="en-US" b="1" dirty="0"/>
              <a:t>Model Results Summary</a:t>
            </a:r>
          </a:p>
        </p:txBody>
      </p:sp>
      <p:sp>
        <p:nvSpPr>
          <p:cNvPr id="3" name="Content Placeholder 2">
            <a:extLst>
              <a:ext uri="{FF2B5EF4-FFF2-40B4-BE49-F238E27FC236}">
                <a16:creationId xmlns:a16="http://schemas.microsoft.com/office/drawing/2014/main" id="{DB1D9C14-2F05-4DB3-8B8F-6E0718D87C7F}"/>
              </a:ext>
            </a:extLst>
          </p:cNvPr>
          <p:cNvSpPr>
            <a:spLocks noGrp="1"/>
          </p:cNvSpPr>
          <p:nvPr>
            <p:ph idx="1"/>
          </p:nvPr>
        </p:nvSpPr>
        <p:spPr/>
        <p:txBody>
          <a:bodyPr>
            <a:normAutofit lnSpcReduction="10000"/>
          </a:bodyPr>
          <a:lstStyle/>
          <a:p>
            <a:pPr marL="0" indent="0" algn="just">
              <a:buNone/>
            </a:pPr>
            <a:endParaRPr lang="en-US" b="0" i="0" dirty="0">
              <a:solidFill>
                <a:srgbClr val="000000"/>
              </a:solidFill>
              <a:effectLst/>
              <a:latin typeface="ibm-plex-sans"/>
            </a:endParaRPr>
          </a:p>
          <a:p>
            <a:pPr algn="just"/>
            <a:r>
              <a:rPr lang="en-US" b="1" i="0" dirty="0">
                <a:solidFill>
                  <a:srgbClr val="000000"/>
                </a:solidFill>
                <a:effectLst/>
                <a:latin typeface="ibm-plex-sans"/>
              </a:rPr>
              <a:t>K-Nearest Neighbor (KNN)</a:t>
            </a:r>
          </a:p>
          <a:p>
            <a:pPr marL="0" indent="0" algn="just">
              <a:buNone/>
            </a:pPr>
            <a:r>
              <a:rPr lang="en-US" b="0" i="0" dirty="0">
                <a:solidFill>
                  <a:srgbClr val="000000"/>
                </a:solidFill>
                <a:effectLst/>
                <a:latin typeface="ibm-plex-sans"/>
              </a:rPr>
              <a:t>	Accuracy of 0.54 with best accuracy at k = 5</a:t>
            </a:r>
          </a:p>
          <a:p>
            <a:pPr marL="0" indent="0" algn="just">
              <a:buNone/>
            </a:pPr>
            <a:endParaRPr lang="en-US" b="0" i="0" dirty="0">
              <a:solidFill>
                <a:srgbClr val="000000"/>
              </a:solidFill>
              <a:effectLst/>
              <a:latin typeface="ibm-plex-sans"/>
            </a:endParaRPr>
          </a:p>
          <a:p>
            <a:pPr algn="just"/>
            <a:r>
              <a:rPr lang="en-US" b="1" i="0" dirty="0">
                <a:solidFill>
                  <a:srgbClr val="000000"/>
                </a:solidFill>
                <a:effectLst/>
                <a:latin typeface="ibm-plex-sans"/>
              </a:rPr>
              <a:t>Decision Tree</a:t>
            </a:r>
          </a:p>
          <a:p>
            <a:pPr marL="0" indent="0" algn="just">
              <a:buNone/>
            </a:pPr>
            <a:r>
              <a:rPr lang="en-US" b="0" i="0" dirty="0">
                <a:solidFill>
                  <a:srgbClr val="000000"/>
                </a:solidFill>
                <a:effectLst/>
                <a:latin typeface="ibm-plex-sans"/>
              </a:rPr>
              <a:t>	Accuracy of 0.59</a:t>
            </a:r>
          </a:p>
          <a:p>
            <a:pPr marL="0" indent="0" algn="just">
              <a:buNone/>
            </a:pPr>
            <a:endParaRPr lang="en-US" b="0" i="0" dirty="0">
              <a:solidFill>
                <a:srgbClr val="000000"/>
              </a:solidFill>
              <a:effectLst/>
              <a:latin typeface="ibm-plex-sans"/>
            </a:endParaRPr>
          </a:p>
          <a:p>
            <a:pPr algn="just"/>
            <a:r>
              <a:rPr lang="en-US" b="1" i="0" dirty="0">
                <a:solidFill>
                  <a:srgbClr val="000000"/>
                </a:solidFill>
                <a:effectLst/>
                <a:latin typeface="ibm-plex-sans"/>
              </a:rPr>
              <a:t>Logistic Regression</a:t>
            </a:r>
          </a:p>
          <a:p>
            <a:pPr marL="0" indent="0" algn="just">
              <a:buNone/>
            </a:pPr>
            <a:r>
              <a:rPr lang="en-US" dirty="0">
                <a:solidFill>
                  <a:srgbClr val="000000"/>
                </a:solidFill>
                <a:latin typeface="ibm-plex-sans"/>
              </a:rPr>
              <a:t>	</a:t>
            </a:r>
            <a:r>
              <a:rPr lang="en-US" b="0" i="0" dirty="0">
                <a:solidFill>
                  <a:srgbClr val="000000"/>
                </a:solidFill>
                <a:effectLst/>
                <a:latin typeface="ibm-plex-sans"/>
              </a:rPr>
              <a:t>Accuracy of 0.59</a:t>
            </a:r>
          </a:p>
          <a:p>
            <a:pPr algn="just"/>
            <a:endParaRPr lang="en-US" dirty="0"/>
          </a:p>
        </p:txBody>
      </p:sp>
    </p:spTree>
    <p:extLst>
      <p:ext uri="{BB962C8B-B14F-4D97-AF65-F5344CB8AC3E}">
        <p14:creationId xmlns:p14="http://schemas.microsoft.com/office/powerpoint/2010/main" val="3115980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8B45-2BB2-43F3-BBF0-65E2C195B2E0}"/>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DB1D9C14-2F05-4DB3-8B8F-6E0718D87C7F}"/>
              </a:ext>
            </a:extLst>
          </p:cNvPr>
          <p:cNvSpPr>
            <a:spLocks noGrp="1"/>
          </p:cNvSpPr>
          <p:nvPr>
            <p:ph idx="1"/>
          </p:nvPr>
        </p:nvSpPr>
        <p:spPr/>
        <p:txBody>
          <a:bodyPr>
            <a:normAutofit lnSpcReduction="10000"/>
          </a:bodyPr>
          <a:lstStyle/>
          <a:p>
            <a:pPr marL="0" indent="0" algn="just">
              <a:buNone/>
            </a:pPr>
            <a:endParaRPr lang="en-US" b="0" i="0" dirty="0">
              <a:solidFill>
                <a:srgbClr val="000000"/>
              </a:solidFill>
              <a:effectLst/>
              <a:latin typeface="ibm-plex-sans"/>
            </a:endParaRPr>
          </a:p>
          <a:p>
            <a:pPr algn="just"/>
            <a:r>
              <a:rPr lang="en-US" b="1" i="0" dirty="0">
                <a:solidFill>
                  <a:srgbClr val="000000"/>
                </a:solidFill>
                <a:effectLst/>
                <a:latin typeface="ibm-plex-sans"/>
              </a:rPr>
              <a:t>K-Nearest Neighbor (KNN)</a:t>
            </a:r>
          </a:p>
          <a:p>
            <a:pPr marL="0" indent="0" algn="just">
              <a:buNone/>
            </a:pPr>
            <a:r>
              <a:rPr lang="en-US" b="0" i="0" dirty="0">
                <a:solidFill>
                  <a:srgbClr val="000000"/>
                </a:solidFill>
                <a:effectLst/>
                <a:latin typeface="ibm-plex-sans"/>
              </a:rPr>
              <a:t>	Accuracy of 0.54 with best accuracy at k = 5</a:t>
            </a:r>
          </a:p>
          <a:p>
            <a:pPr marL="0" indent="0" algn="just">
              <a:buNone/>
            </a:pPr>
            <a:endParaRPr lang="en-US" b="0" i="0" dirty="0">
              <a:solidFill>
                <a:srgbClr val="000000"/>
              </a:solidFill>
              <a:effectLst/>
              <a:latin typeface="ibm-plex-sans"/>
            </a:endParaRPr>
          </a:p>
          <a:p>
            <a:pPr algn="just"/>
            <a:r>
              <a:rPr lang="en-US" b="1" i="0" dirty="0">
                <a:solidFill>
                  <a:srgbClr val="000000"/>
                </a:solidFill>
                <a:effectLst/>
                <a:latin typeface="ibm-plex-sans"/>
              </a:rPr>
              <a:t>Decision Tree</a:t>
            </a:r>
          </a:p>
          <a:p>
            <a:pPr marL="0" indent="0" algn="just">
              <a:buNone/>
            </a:pPr>
            <a:r>
              <a:rPr lang="en-US" b="0" i="0" dirty="0">
                <a:solidFill>
                  <a:srgbClr val="000000"/>
                </a:solidFill>
                <a:effectLst/>
                <a:latin typeface="ibm-plex-sans"/>
              </a:rPr>
              <a:t>	Accuracy of 0.59</a:t>
            </a:r>
          </a:p>
          <a:p>
            <a:pPr marL="0" indent="0" algn="just">
              <a:buNone/>
            </a:pPr>
            <a:endParaRPr lang="en-US" b="0" i="0" dirty="0">
              <a:solidFill>
                <a:srgbClr val="000000"/>
              </a:solidFill>
              <a:effectLst/>
              <a:latin typeface="ibm-plex-sans"/>
            </a:endParaRPr>
          </a:p>
          <a:p>
            <a:pPr algn="just"/>
            <a:r>
              <a:rPr lang="en-US" b="1" i="0" dirty="0">
                <a:solidFill>
                  <a:srgbClr val="000000"/>
                </a:solidFill>
                <a:effectLst/>
                <a:latin typeface="ibm-plex-sans"/>
              </a:rPr>
              <a:t>Logistic Regression</a:t>
            </a:r>
          </a:p>
          <a:p>
            <a:pPr marL="0" indent="0" algn="just">
              <a:buNone/>
            </a:pPr>
            <a:r>
              <a:rPr lang="en-US" dirty="0">
                <a:solidFill>
                  <a:srgbClr val="000000"/>
                </a:solidFill>
                <a:latin typeface="ibm-plex-sans"/>
              </a:rPr>
              <a:t>	</a:t>
            </a:r>
            <a:r>
              <a:rPr lang="en-US" b="0" i="0" dirty="0">
                <a:solidFill>
                  <a:srgbClr val="000000"/>
                </a:solidFill>
                <a:effectLst/>
                <a:latin typeface="ibm-plex-sans"/>
              </a:rPr>
              <a:t>Accuracy of 0.59</a:t>
            </a:r>
          </a:p>
          <a:p>
            <a:pPr algn="just"/>
            <a:endParaRPr lang="en-US" dirty="0"/>
          </a:p>
        </p:txBody>
      </p:sp>
    </p:spTree>
    <p:extLst>
      <p:ext uri="{BB962C8B-B14F-4D97-AF65-F5344CB8AC3E}">
        <p14:creationId xmlns:p14="http://schemas.microsoft.com/office/powerpoint/2010/main" val="1114789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8B45-2BB2-43F3-BBF0-65E2C195B2E0}"/>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DB1D9C14-2F05-4DB3-8B8F-6E0718D87C7F}"/>
              </a:ext>
            </a:extLst>
          </p:cNvPr>
          <p:cNvSpPr>
            <a:spLocks noGrp="1"/>
          </p:cNvSpPr>
          <p:nvPr>
            <p:ph idx="1"/>
          </p:nvPr>
        </p:nvSpPr>
        <p:spPr/>
        <p:txBody>
          <a:bodyPr>
            <a:normAutofit/>
          </a:bodyPr>
          <a:lstStyle/>
          <a:p>
            <a:pPr algn="just"/>
            <a:r>
              <a:rPr lang="en-US" b="0" i="0" dirty="0">
                <a:solidFill>
                  <a:srgbClr val="000000"/>
                </a:solidFill>
                <a:effectLst/>
                <a:latin typeface="ibm-plex-sans"/>
              </a:rPr>
              <a:t>Based on the historical data, we can conclude that the factors light condition, road condition, alcohol influence, collision address type and weather conditions have some impact on whether or not car accident could result in property damage (class 1) or injury (class 2)</a:t>
            </a:r>
          </a:p>
          <a:p>
            <a:pPr marL="0" indent="0" algn="just">
              <a:buNone/>
            </a:pPr>
            <a:endParaRPr lang="en-US" dirty="0"/>
          </a:p>
          <a:p>
            <a:pPr algn="just"/>
            <a:r>
              <a:rPr lang="en-US" b="0" i="0" dirty="0">
                <a:solidFill>
                  <a:srgbClr val="000000"/>
                </a:solidFill>
                <a:effectLst/>
                <a:latin typeface="ibm-plex-sans"/>
              </a:rPr>
              <a:t>Logistic Regression and Decision Tree seem to provide more accurate prediction.</a:t>
            </a:r>
            <a:endParaRPr lang="en-US" dirty="0"/>
          </a:p>
        </p:txBody>
      </p:sp>
    </p:spTree>
    <p:extLst>
      <p:ext uri="{BB962C8B-B14F-4D97-AF65-F5344CB8AC3E}">
        <p14:creationId xmlns:p14="http://schemas.microsoft.com/office/powerpoint/2010/main" val="2209239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8B45-2BB2-43F3-BBF0-65E2C195B2E0}"/>
              </a:ext>
            </a:extLst>
          </p:cNvPr>
          <p:cNvSpPr>
            <a:spLocks noGrp="1"/>
          </p:cNvSpPr>
          <p:nvPr>
            <p:ph type="title"/>
          </p:nvPr>
        </p:nvSpPr>
        <p:spPr/>
        <p:txBody>
          <a:bodyPr/>
          <a:lstStyle/>
          <a:p>
            <a:r>
              <a:rPr lang="en-US" b="1" dirty="0"/>
              <a:t>Background</a:t>
            </a:r>
          </a:p>
        </p:txBody>
      </p:sp>
      <p:sp>
        <p:nvSpPr>
          <p:cNvPr id="3" name="Content Placeholder 2">
            <a:extLst>
              <a:ext uri="{FF2B5EF4-FFF2-40B4-BE49-F238E27FC236}">
                <a16:creationId xmlns:a16="http://schemas.microsoft.com/office/drawing/2014/main" id="{DB1D9C14-2F05-4DB3-8B8F-6E0718D87C7F}"/>
              </a:ext>
            </a:extLst>
          </p:cNvPr>
          <p:cNvSpPr>
            <a:spLocks noGrp="1"/>
          </p:cNvSpPr>
          <p:nvPr>
            <p:ph idx="1"/>
          </p:nvPr>
        </p:nvSpPr>
        <p:spPr/>
        <p:txBody>
          <a:bodyPr/>
          <a:lstStyle/>
          <a:p>
            <a:pPr algn="just"/>
            <a:r>
              <a:rPr lang="en-US" dirty="0"/>
              <a:t>Car accidents are a common occurrence in US roads, with Washington state reporting 111,599 cases in 2019</a:t>
            </a:r>
          </a:p>
          <a:p>
            <a:pPr lvl="1" algn="just"/>
            <a:r>
              <a:rPr lang="en-US" dirty="0"/>
              <a:t>Seattle city accounted for about 10% of the cases in Washington state</a:t>
            </a:r>
          </a:p>
          <a:p>
            <a:pPr lvl="1" algn="just"/>
            <a:endParaRPr lang="en-US" dirty="0"/>
          </a:p>
          <a:p>
            <a:pPr algn="just"/>
            <a:r>
              <a:rPr lang="en-US" b="0" i="0" dirty="0">
                <a:solidFill>
                  <a:srgbClr val="000000"/>
                </a:solidFill>
                <a:effectLst/>
                <a:latin typeface="ibm-plex-sans"/>
              </a:rPr>
              <a:t>Prediction of severity of car accidents along with a detailed data analysis can be useful for policymakers to find a solution to this problem</a:t>
            </a:r>
            <a:endParaRPr lang="en-US" dirty="0"/>
          </a:p>
          <a:p>
            <a:pPr algn="just"/>
            <a:endParaRPr lang="en-US" dirty="0"/>
          </a:p>
        </p:txBody>
      </p:sp>
    </p:spTree>
    <p:extLst>
      <p:ext uri="{BB962C8B-B14F-4D97-AF65-F5344CB8AC3E}">
        <p14:creationId xmlns:p14="http://schemas.microsoft.com/office/powerpoint/2010/main" val="2679579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8B45-2BB2-43F3-BBF0-65E2C195B2E0}"/>
              </a:ext>
            </a:extLst>
          </p:cNvPr>
          <p:cNvSpPr>
            <a:spLocks noGrp="1"/>
          </p:cNvSpPr>
          <p:nvPr>
            <p:ph type="title"/>
          </p:nvPr>
        </p:nvSpPr>
        <p:spPr/>
        <p:txBody>
          <a:bodyPr/>
          <a:lstStyle/>
          <a:p>
            <a:r>
              <a:rPr lang="en-US" b="1" dirty="0"/>
              <a:t>Data Description</a:t>
            </a:r>
          </a:p>
        </p:txBody>
      </p:sp>
      <p:sp>
        <p:nvSpPr>
          <p:cNvPr id="3" name="Content Placeholder 2">
            <a:extLst>
              <a:ext uri="{FF2B5EF4-FFF2-40B4-BE49-F238E27FC236}">
                <a16:creationId xmlns:a16="http://schemas.microsoft.com/office/drawing/2014/main" id="{DB1D9C14-2F05-4DB3-8B8F-6E0718D87C7F}"/>
              </a:ext>
            </a:extLst>
          </p:cNvPr>
          <p:cNvSpPr>
            <a:spLocks noGrp="1"/>
          </p:cNvSpPr>
          <p:nvPr>
            <p:ph idx="1"/>
          </p:nvPr>
        </p:nvSpPr>
        <p:spPr/>
        <p:txBody>
          <a:bodyPr>
            <a:normAutofit lnSpcReduction="10000"/>
          </a:bodyPr>
          <a:lstStyle/>
          <a:p>
            <a:pPr algn="just"/>
            <a:r>
              <a:rPr lang="en-US" dirty="0"/>
              <a:t>Data Source : </a:t>
            </a:r>
            <a:r>
              <a:rPr lang="en-US" b="0" i="0" dirty="0">
                <a:solidFill>
                  <a:srgbClr val="000000"/>
                </a:solidFill>
                <a:effectLst/>
                <a:latin typeface="ibm-plex-sans"/>
              </a:rPr>
              <a:t> </a:t>
            </a:r>
            <a:r>
              <a:rPr lang="en-US" u="sng" dirty="0">
                <a:solidFill>
                  <a:srgbClr val="296EAA"/>
                </a:solidFill>
                <a:latin typeface="ibm-plex-sans"/>
              </a:rPr>
              <a:t>S</a:t>
            </a:r>
            <a:r>
              <a:rPr lang="en-US" b="0" i="0" u="sng" dirty="0">
                <a:solidFill>
                  <a:srgbClr val="296EAA"/>
                </a:solidFill>
                <a:effectLst/>
                <a:latin typeface="ibm-plex-sans"/>
                <a:hlinkClick r:id="rId2"/>
              </a:rPr>
              <a:t>ample data</a:t>
            </a:r>
            <a:r>
              <a:rPr lang="en-US" b="0" i="0" dirty="0">
                <a:solidFill>
                  <a:srgbClr val="000000"/>
                </a:solidFill>
                <a:effectLst/>
                <a:latin typeface="ibm-plex-sans"/>
              </a:rPr>
              <a:t> provided as part of the IBM Data Science Coursera course. </a:t>
            </a:r>
          </a:p>
          <a:p>
            <a:pPr lvl="1" algn="just"/>
            <a:r>
              <a:rPr lang="en-US" b="0" i="0" dirty="0">
                <a:solidFill>
                  <a:srgbClr val="000000"/>
                </a:solidFill>
                <a:effectLst/>
                <a:latin typeface="ibm-plex-sans"/>
              </a:rPr>
              <a:t>The .csv file contains 194,673 collision records for Seattle. There are 38 columns covering different aspects of the data.</a:t>
            </a:r>
            <a:endParaRPr lang="en-US" dirty="0"/>
          </a:p>
          <a:p>
            <a:pPr lvl="1" algn="just"/>
            <a:endParaRPr lang="en-US" dirty="0"/>
          </a:p>
          <a:p>
            <a:pPr algn="just"/>
            <a:r>
              <a:rPr lang="en-US" b="0" i="0" u="sng" dirty="0">
                <a:solidFill>
                  <a:srgbClr val="296EAA"/>
                </a:solidFill>
                <a:effectLst/>
                <a:latin typeface="ibm-plex-sans"/>
                <a:hlinkClick r:id="rId3"/>
              </a:rPr>
              <a:t>Metadata</a:t>
            </a:r>
            <a:r>
              <a:rPr lang="en-US" b="0" i="0" dirty="0">
                <a:solidFill>
                  <a:srgbClr val="000000"/>
                </a:solidFill>
                <a:effectLst/>
                <a:latin typeface="ibm-plex-sans"/>
              </a:rPr>
              <a:t> provides data set summary along with the attribute information and other useful details.</a:t>
            </a:r>
          </a:p>
          <a:p>
            <a:pPr algn="just"/>
            <a:endParaRPr lang="en-US" dirty="0">
              <a:solidFill>
                <a:srgbClr val="000000"/>
              </a:solidFill>
              <a:latin typeface="ibm-plex-sans"/>
            </a:endParaRPr>
          </a:p>
          <a:p>
            <a:pPr algn="just"/>
            <a:r>
              <a:rPr lang="en-US" dirty="0">
                <a:solidFill>
                  <a:srgbClr val="000000"/>
                </a:solidFill>
                <a:latin typeface="ibm-plex-sans"/>
              </a:rPr>
              <a:t>Objective : P</a:t>
            </a:r>
            <a:r>
              <a:rPr lang="en-US" b="0" i="0" dirty="0">
                <a:solidFill>
                  <a:srgbClr val="000000"/>
                </a:solidFill>
                <a:effectLst/>
                <a:latin typeface="ibm-plex-sans"/>
              </a:rPr>
              <a:t>redict severity of car accidents and therefore we are going to predict “SEVERITYCODE” (target variable) based on other variables</a:t>
            </a:r>
            <a:endParaRPr lang="en-US" dirty="0"/>
          </a:p>
        </p:txBody>
      </p:sp>
    </p:spTree>
    <p:extLst>
      <p:ext uri="{BB962C8B-B14F-4D97-AF65-F5344CB8AC3E}">
        <p14:creationId xmlns:p14="http://schemas.microsoft.com/office/powerpoint/2010/main" val="243666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8B45-2BB2-43F3-BBF0-65E2C195B2E0}"/>
              </a:ext>
            </a:extLst>
          </p:cNvPr>
          <p:cNvSpPr>
            <a:spLocks noGrp="1"/>
          </p:cNvSpPr>
          <p:nvPr>
            <p:ph type="title"/>
          </p:nvPr>
        </p:nvSpPr>
        <p:spPr/>
        <p:txBody>
          <a:bodyPr/>
          <a:lstStyle/>
          <a:p>
            <a:r>
              <a:rPr lang="en-US" b="1"/>
              <a:t>Data Visualization – Severity Code</a:t>
            </a:r>
            <a:endParaRPr lang="en-US" b="1" dirty="0"/>
          </a:p>
        </p:txBody>
      </p:sp>
      <p:sp>
        <p:nvSpPr>
          <p:cNvPr id="3" name="Content Placeholder 2">
            <a:extLst>
              <a:ext uri="{FF2B5EF4-FFF2-40B4-BE49-F238E27FC236}">
                <a16:creationId xmlns:a16="http://schemas.microsoft.com/office/drawing/2014/main" id="{DB1D9C14-2F05-4DB3-8B8F-6E0718D87C7F}"/>
              </a:ext>
            </a:extLst>
          </p:cNvPr>
          <p:cNvSpPr>
            <a:spLocks noGrp="1"/>
          </p:cNvSpPr>
          <p:nvPr>
            <p:ph idx="1"/>
          </p:nvPr>
        </p:nvSpPr>
        <p:spPr>
          <a:xfrm>
            <a:off x="838200" y="1825625"/>
            <a:ext cx="10515600" cy="1015229"/>
          </a:xfrm>
        </p:spPr>
        <p:txBody>
          <a:bodyPr>
            <a:normAutofit/>
          </a:bodyPr>
          <a:lstStyle/>
          <a:p>
            <a:pPr algn="just"/>
            <a:r>
              <a:rPr lang="en-US" dirty="0"/>
              <a:t>A larger number of the car accidents result in property damage only. (1 = property damage, 2 = injury).</a:t>
            </a:r>
          </a:p>
          <a:p>
            <a:pPr marL="457200" lvl="1" indent="0" algn="just">
              <a:buNone/>
            </a:pPr>
            <a:endParaRPr lang="en-US" dirty="0"/>
          </a:p>
        </p:txBody>
      </p:sp>
      <p:pic>
        <p:nvPicPr>
          <p:cNvPr id="5" name="Picture 4">
            <a:extLst>
              <a:ext uri="{FF2B5EF4-FFF2-40B4-BE49-F238E27FC236}">
                <a16:creationId xmlns:a16="http://schemas.microsoft.com/office/drawing/2014/main" id="{7497CAB9-8732-441E-9DBA-375332C49803}"/>
              </a:ext>
            </a:extLst>
          </p:cNvPr>
          <p:cNvPicPr>
            <a:picLocks noChangeAspect="1"/>
          </p:cNvPicPr>
          <p:nvPr/>
        </p:nvPicPr>
        <p:blipFill>
          <a:blip r:embed="rId2"/>
          <a:stretch>
            <a:fillRect/>
          </a:stretch>
        </p:blipFill>
        <p:spPr>
          <a:xfrm>
            <a:off x="1100137" y="3100387"/>
            <a:ext cx="3914775" cy="2352675"/>
          </a:xfrm>
          <a:prstGeom prst="rect">
            <a:avLst/>
          </a:prstGeom>
        </p:spPr>
      </p:pic>
    </p:spTree>
    <p:extLst>
      <p:ext uri="{BB962C8B-B14F-4D97-AF65-F5344CB8AC3E}">
        <p14:creationId xmlns:p14="http://schemas.microsoft.com/office/powerpoint/2010/main" val="4037494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8B45-2BB2-43F3-BBF0-65E2C195B2E0}"/>
              </a:ext>
            </a:extLst>
          </p:cNvPr>
          <p:cNvSpPr>
            <a:spLocks noGrp="1"/>
          </p:cNvSpPr>
          <p:nvPr>
            <p:ph type="title"/>
          </p:nvPr>
        </p:nvSpPr>
        <p:spPr/>
        <p:txBody>
          <a:bodyPr/>
          <a:lstStyle/>
          <a:p>
            <a:r>
              <a:rPr lang="en-US" b="1" dirty="0"/>
              <a:t>Data Visualization – Collision Address Type</a:t>
            </a:r>
          </a:p>
        </p:txBody>
      </p:sp>
      <p:sp>
        <p:nvSpPr>
          <p:cNvPr id="3" name="Content Placeholder 2">
            <a:extLst>
              <a:ext uri="{FF2B5EF4-FFF2-40B4-BE49-F238E27FC236}">
                <a16:creationId xmlns:a16="http://schemas.microsoft.com/office/drawing/2014/main" id="{DB1D9C14-2F05-4DB3-8B8F-6E0718D87C7F}"/>
              </a:ext>
            </a:extLst>
          </p:cNvPr>
          <p:cNvSpPr>
            <a:spLocks noGrp="1"/>
          </p:cNvSpPr>
          <p:nvPr>
            <p:ph idx="1"/>
          </p:nvPr>
        </p:nvSpPr>
        <p:spPr>
          <a:xfrm>
            <a:off x="838200" y="1825625"/>
            <a:ext cx="10515600" cy="1015229"/>
          </a:xfrm>
        </p:spPr>
        <p:txBody>
          <a:bodyPr>
            <a:normAutofit/>
          </a:bodyPr>
          <a:lstStyle/>
          <a:p>
            <a:pPr algn="just"/>
            <a:r>
              <a:rPr lang="en-US" dirty="0"/>
              <a:t>A larger number of the car accidents happen at Blocks</a:t>
            </a:r>
          </a:p>
          <a:p>
            <a:pPr marL="457200" lvl="1" indent="0" algn="just">
              <a:buNone/>
            </a:pPr>
            <a:endParaRPr lang="en-US" dirty="0"/>
          </a:p>
        </p:txBody>
      </p:sp>
      <p:pic>
        <p:nvPicPr>
          <p:cNvPr id="6" name="Picture 5">
            <a:extLst>
              <a:ext uri="{FF2B5EF4-FFF2-40B4-BE49-F238E27FC236}">
                <a16:creationId xmlns:a16="http://schemas.microsoft.com/office/drawing/2014/main" id="{23AF79CD-C120-4B72-B048-55E295B89883}"/>
              </a:ext>
            </a:extLst>
          </p:cNvPr>
          <p:cNvPicPr>
            <a:picLocks noChangeAspect="1"/>
          </p:cNvPicPr>
          <p:nvPr/>
        </p:nvPicPr>
        <p:blipFill>
          <a:blip r:embed="rId2"/>
          <a:stretch>
            <a:fillRect/>
          </a:stretch>
        </p:blipFill>
        <p:spPr>
          <a:xfrm>
            <a:off x="985837" y="2840854"/>
            <a:ext cx="4219575" cy="2857500"/>
          </a:xfrm>
          <a:prstGeom prst="rect">
            <a:avLst/>
          </a:prstGeom>
        </p:spPr>
      </p:pic>
    </p:spTree>
    <p:extLst>
      <p:ext uri="{BB962C8B-B14F-4D97-AF65-F5344CB8AC3E}">
        <p14:creationId xmlns:p14="http://schemas.microsoft.com/office/powerpoint/2010/main" val="531209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8B45-2BB2-43F3-BBF0-65E2C195B2E0}"/>
              </a:ext>
            </a:extLst>
          </p:cNvPr>
          <p:cNvSpPr>
            <a:spLocks noGrp="1"/>
          </p:cNvSpPr>
          <p:nvPr>
            <p:ph type="title"/>
          </p:nvPr>
        </p:nvSpPr>
        <p:spPr/>
        <p:txBody>
          <a:bodyPr/>
          <a:lstStyle/>
          <a:p>
            <a:r>
              <a:rPr lang="en-US" b="1" dirty="0"/>
              <a:t>Data Visualization – Weather conditions</a:t>
            </a:r>
          </a:p>
        </p:txBody>
      </p:sp>
      <p:sp>
        <p:nvSpPr>
          <p:cNvPr id="3" name="Content Placeholder 2">
            <a:extLst>
              <a:ext uri="{FF2B5EF4-FFF2-40B4-BE49-F238E27FC236}">
                <a16:creationId xmlns:a16="http://schemas.microsoft.com/office/drawing/2014/main" id="{DB1D9C14-2F05-4DB3-8B8F-6E0718D87C7F}"/>
              </a:ext>
            </a:extLst>
          </p:cNvPr>
          <p:cNvSpPr>
            <a:spLocks noGrp="1"/>
          </p:cNvSpPr>
          <p:nvPr>
            <p:ph idx="1"/>
          </p:nvPr>
        </p:nvSpPr>
        <p:spPr>
          <a:xfrm>
            <a:off x="838200" y="1825625"/>
            <a:ext cx="10515600" cy="1015229"/>
          </a:xfrm>
        </p:spPr>
        <p:txBody>
          <a:bodyPr>
            <a:normAutofit/>
          </a:bodyPr>
          <a:lstStyle/>
          <a:p>
            <a:pPr algn="just"/>
            <a:r>
              <a:rPr lang="en-US" dirty="0"/>
              <a:t>A larger number of the car accidents happen during clear weather</a:t>
            </a:r>
          </a:p>
          <a:p>
            <a:pPr marL="457200" lvl="1" indent="0" algn="just">
              <a:buNone/>
            </a:pPr>
            <a:endParaRPr lang="en-US" dirty="0"/>
          </a:p>
        </p:txBody>
      </p:sp>
      <p:pic>
        <p:nvPicPr>
          <p:cNvPr id="5" name="Picture 4">
            <a:extLst>
              <a:ext uri="{FF2B5EF4-FFF2-40B4-BE49-F238E27FC236}">
                <a16:creationId xmlns:a16="http://schemas.microsoft.com/office/drawing/2014/main" id="{36F0DEBC-954B-46B3-ABA3-E475010EAC2B}"/>
              </a:ext>
            </a:extLst>
          </p:cNvPr>
          <p:cNvPicPr>
            <a:picLocks noChangeAspect="1"/>
          </p:cNvPicPr>
          <p:nvPr/>
        </p:nvPicPr>
        <p:blipFill>
          <a:blip r:embed="rId2"/>
          <a:stretch>
            <a:fillRect/>
          </a:stretch>
        </p:blipFill>
        <p:spPr>
          <a:xfrm>
            <a:off x="838200" y="2762250"/>
            <a:ext cx="4086225" cy="3486150"/>
          </a:xfrm>
          <a:prstGeom prst="rect">
            <a:avLst/>
          </a:prstGeom>
        </p:spPr>
      </p:pic>
    </p:spTree>
    <p:extLst>
      <p:ext uri="{BB962C8B-B14F-4D97-AF65-F5344CB8AC3E}">
        <p14:creationId xmlns:p14="http://schemas.microsoft.com/office/powerpoint/2010/main" val="2483585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8B45-2BB2-43F3-BBF0-65E2C195B2E0}"/>
              </a:ext>
            </a:extLst>
          </p:cNvPr>
          <p:cNvSpPr>
            <a:spLocks noGrp="1"/>
          </p:cNvSpPr>
          <p:nvPr>
            <p:ph type="title"/>
          </p:nvPr>
        </p:nvSpPr>
        <p:spPr/>
        <p:txBody>
          <a:bodyPr/>
          <a:lstStyle/>
          <a:p>
            <a:r>
              <a:rPr lang="en-US" b="1" dirty="0"/>
              <a:t>Data Visualization – Road conditions</a:t>
            </a:r>
          </a:p>
        </p:txBody>
      </p:sp>
      <p:sp>
        <p:nvSpPr>
          <p:cNvPr id="3" name="Content Placeholder 2">
            <a:extLst>
              <a:ext uri="{FF2B5EF4-FFF2-40B4-BE49-F238E27FC236}">
                <a16:creationId xmlns:a16="http://schemas.microsoft.com/office/drawing/2014/main" id="{DB1D9C14-2F05-4DB3-8B8F-6E0718D87C7F}"/>
              </a:ext>
            </a:extLst>
          </p:cNvPr>
          <p:cNvSpPr>
            <a:spLocks noGrp="1"/>
          </p:cNvSpPr>
          <p:nvPr>
            <p:ph idx="1"/>
          </p:nvPr>
        </p:nvSpPr>
        <p:spPr>
          <a:xfrm>
            <a:off x="838200" y="1825625"/>
            <a:ext cx="10515600" cy="1015229"/>
          </a:xfrm>
        </p:spPr>
        <p:txBody>
          <a:bodyPr>
            <a:normAutofit/>
          </a:bodyPr>
          <a:lstStyle/>
          <a:p>
            <a:pPr algn="just"/>
            <a:r>
              <a:rPr lang="en-US" dirty="0"/>
              <a:t>A larger number of the car accidents happen during dry road conditions</a:t>
            </a:r>
          </a:p>
          <a:p>
            <a:pPr marL="457200" lvl="1" indent="0" algn="just">
              <a:buNone/>
            </a:pPr>
            <a:endParaRPr lang="en-US" dirty="0"/>
          </a:p>
        </p:txBody>
      </p:sp>
      <p:pic>
        <p:nvPicPr>
          <p:cNvPr id="6" name="Picture 5">
            <a:extLst>
              <a:ext uri="{FF2B5EF4-FFF2-40B4-BE49-F238E27FC236}">
                <a16:creationId xmlns:a16="http://schemas.microsoft.com/office/drawing/2014/main" id="{1BDB30E1-8D1F-4541-87BC-781F69B55DC7}"/>
              </a:ext>
            </a:extLst>
          </p:cNvPr>
          <p:cNvPicPr>
            <a:picLocks noChangeAspect="1"/>
          </p:cNvPicPr>
          <p:nvPr/>
        </p:nvPicPr>
        <p:blipFill>
          <a:blip r:embed="rId2"/>
          <a:stretch>
            <a:fillRect/>
          </a:stretch>
        </p:blipFill>
        <p:spPr>
          <a:xfrm>
            <a:off x="838200" y="2743200"/>
            <a:ext cx="4429125" cy="3048000"/>
          </a:xfrm>
          <a:prstGeom prst="rect">
            <a:avLst/>
          </a:prstGeom>
        </p:spPr>
      </p:pic>
    </p:spTree>
    <p:extLst>
      <p:ext uri="{BB962C8B-B14F-4D97-AF65-F5344CB8AC3E}">
        <p14:creationId xmlns:p14="http://schemas.microsoft.com/office/powerpoint/2010/main" val="2064988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8B45-2BB2-43F3-BBF0-65E2C195B2E0}"/>
              </a:ext>
            </a:extLst>
          </p:cNvPr>
          <p:cNvSpPr>
            <a:spLocks noGrp="1"/>
          </p:cNvSpPr>
          <p:nvPr>
            <p:ph type="title"/>
          </p:nvPr>
        </p:nvSpPr>
        <p:spPr/>
        <p:txBody>
          <a:bodyPr/>
          <a:lstStyle/>
          <a:p>
            <a:r>
              <a:rPr lang="en-US" b="1" dirty="0"/>
              <a:t>Data Visualization – Light conditions</a:t>
            </a:r>
          </a:p>
        </p:txBody>
      </p:sp>
      <p:sp>
        <p:nvSpPr>
          <p:cNvPr id="3" name="Content Placeholder 2">
            <a:extLst>
              <a:ext uri="{FF2B5EF4-FFF2-40B4-BE49-F238E27FC236}">
                <a16:creationId xmlns:a16="http://schemas.microsoft.com/office/drawing/2014/main" id="{DB1D9C14-2F05-4DB3-8B8F-6E0718D87C7F}"/>
              </a:ext>
            </a:extLst>
          </p:cNvPr>
          <p:cNvSpPr>
            <a:spLocks noGrp="1"/>
          </p:cNvSpPr>
          <p:nvPr>
            <p:ph idx="1"/>
          </p:nvPr>
        </p:nvSpPr>
        <p:spPr>
          <a:xfrm>
            <a:off x="838200" y="1825625"/>
            <a:ext cx="10515600" cy="1015229"/>
          </a:xfrm>
        </p:spPr>
        <p:txBody>
          <a:bodyPr>
            <a:normAutofit/>
          </a:bodyPr>
          <a:lstStyle/>
          <a:p>
            <a:pPr algn="just"/>
            <a:r>
              <a:rPr lang="en-US" dirty="0"/>
              <a:t>A larger number of the car accidents happen during daylight</a:t>
            </a:r>
          </a:p>
          <a:p>
            <a:pPr marL="457200" lvl="1" indent="0" algn="just">
              <a:buNone/>
            </a:pPr>
            <a:endParaRPr lang="en-US" dirty="0"/>
          </a:p>
        </p:txBody>
      </p:sp>
      <p:pic>
        <p:nvPicPr>
          <p:cNvPr id="5" name="Picture 4">
            <a:extLst>
              <a:ext uri="{FF2B5EF4-FFF2-40B4-BE49-F238E27FC236}">
                <a16:creationId xmlns:a16="http://schemas.microsoft.com/office/drawing/2014/main" id="{7A1983A1-A0A6-4480-A290-758A908134A0}"/>
              </a:ext>
            </a:extLst>
          </p:cNvPr>
          <p:cNvPicPr>
            <a:picLocks noChangeAspect="1"/>
          </p:cNvPicPr>
          <p:nvPr/>
        </p:nvPicPr>
        <p:blipFill>
          <a:blip r:embed="rId2"/>
          <a:stretch>
            <a:fillRect/>
          </a:stretch>
        </p:blipFill>
        <p:spPr>
          <a:xfrm>
            <a:off x="838200" y="2590800"/>
            <a:ext cx="4229100" cy="3505200"/>
          </a:xfrm>
          <a:prstGeom prst="rect">
            <a:avLst/>
          </a:prstGeom>
        </p:spPr>
      </p:pic>
    </p:spTree>
    <p:extLst>
      <p:ext uri="{BB962C8B-B14F-4D97-AF65-F5344CB8AC3E}">
        <p14:creationId xmlns:p14="http://schemas.microsoft.com/office/powerpoint/2010/main" val="3188949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8B45-2BB2-43F3-BBF0-65E2C195B2E0}"/>
              </a:ext>
            </a:extLst>
          </p:cNvPr>
          <p:cNvSpPr>
            <a:spLocks noGrp="1"/>
          </p:cNvSpPr>
          <p:nvPr>
            <p:ph type="title"/>
          </p:nvPr>
        </p:nvSpPr>
        <p:spPr/>
        <p:txBody>
          <a:bodyPr/>
          <a:lstStyle/>
          <a:p>
            <a:r>
              <a:rPr lang="en-US" b="1" dirty="0"/>
              <a:t>Data Visualization – Alcohol influence</a:t>
            </a:r>
          </a:p>
        </p:txBody>
      </p:sp>
      <p:sp>
        <p:nvSpPr>
          <p:cNvPr id="3" name="Content Placeholder 2">
            <a:extLst>
              <a:ext uri="{FF2B5EF4-FFF2-40B4-BE49-F238E27FC236}">
                <a16:creationId xmlns:a16="http://schemas.microsoft.com/office/drawing/2014/main" id="{DB1D9C14-2F05-4DB3-8B8F-6E0718D87C7F}"/>
              </a:ext>
            </a:extLst>
          </p:cNvPr>
          <p:cNvSpPr>
            <a:spLocks noGrp="1"/>
          </p:cNvSpPr>
          <p:nvPr>
            <p:ph idx="1"/>
          </p:nvPr>
        </p:nvSpPr>
        <p:spPr>
          <a:xfrm>
            <a:off x="838200" y="1825625"/>
            <a:ext cx="10515600" cy="1015229"/>
          </a:xfrm>
        </p:spPr>
        <p:txBody>
          <a:bodyPr>
            <a:normAutofit/>
          </a:bodyPr>
          <a:lstStyle/>
          <a:p>
            <a:pPr algn="just"/>
            <a:r>
              <a:rPr lang="en-US" dirty="0"/>
              <a:t>A larger number of the car accidents happen under lack of alcohol influence (0 = No, 1 = Yes)</a:t>
            </a:r>
          </a:p>
          <a:p>
            <a:pPr marL="457200" lvl="1" indent="0" algn="just">
              <a:buNone/>
            </a:pPr>
            <a:endParaRPr lang="en-US" dirty="0"/>
          </a:p>
        </p:txBody>
      </p:sp>
      <p:pic>
        <p:nvPicPr>
          <p:cNvPr id="6" name="Picture 5">
            <a:extLst>
              <a:ext uri="{FF2B5EF4-FFF2-40B4-BE49-F238E27FC236}">
                <a16:creationId xmlns:a16="http://schemas.microsoft.com/office/drawing/2014/main" id="{39E48CFA-8655-47C0-80D0-869FA17BF4D4}"/>
              </a:ext>
            </a:extLst>
          </p:cNvPr>
          <p:cNvPicPr>
            <a:picLocks noChangeAspect="1"/>
          </p:cNvPicPr>
          <p:nvPr/>
        </p:nvPicPr>
        <p:blipFill>
          <a:blip r:embed="rId2"/>
          <a:stretch>
            <a:fillRect/>
          </a:stretch>
        </p:blipFill>
        <p:spPr>
          <a:xfrm>
            <a:off x="838200" y="3119437"/>
            <a:ext cx="4238625" cy="2390775"/>
          </a:xfrm>
          <a:prstGeom prst="rect">
            <a:avLst/>
          </a:prstGeom>
        </p:spPr>
      </p:pic>
    </p:spTree>
    <p:extLst>
      <p:ext uri="{BB962C8B-B14F-4D97-AF65-F5344CB8AC3E}">
        <p14:creationId xmlns:p14="http://schemas.microsoft.com/office/powerpoint/2010/main" val="3910359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734</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ibm-plex-sans</vt:lpstr>
      <vt:lpstr>Office Theme</vt:lpstr>
      <vt:lpstr>IBM Data Science Capstone Project</vt:lpstr>
      <vt:lpstr>Background</vt:lpstr>
      <vt:lpstr>Data Description</vt:lpstr>
      <vt:lpstr>Data Visualization – Severity Code</vt:lpstr>
      <vt:lpstr>Data Visualization – Collision Address Type</vt:lpstr>
      <vt:lpstr>Data Visualization – Weather conditions</vt:lpstr>
      <vt:lpstr>Data Visualization – Road conditions</vt:lpstr>
      <vt:lpstr>Data Visualization – Light conditions</vt:lpstr>
      <vt:lpstr>Data Visualization – Alcohol influence</vt:lpstr>
      <vt:lpstr>Data Cleaning</vt:lpstr>
      <vt:lpstr>Balancing the dataset</vt:lpstr>
      <vt:lpstr>Methodology</vt:lpstr>
      <vt:lpstr>Initializing the model</vt:lpstr>
      <vt:lpstr>Model Results Summary</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Capstone Project</dc:title>
  <dc:creator>Alok Agarwal</dc:creator>
  <cp:lastModifiedBy>Alok Agarwal</cp:lastModifiedBy>
  <cp:revision>1</cp:revision>
  <dcterms:created xsi:type="dcterms:W3CDTF">2020-09-20T08:18:42Z</dcterms:created>
  <dcterms:modified xsi:type="dcterms:W3CDTF">2020-09-20T09:00:54Z</dcterms:modified>
</cp:coreProperties>
</file>