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1.1-1.3</a:t>
            </a:r>
          </a:p>
        </p:txBody>
      </p:sp>
    </p:spTree>
    <p:extLst>
      <p:ext uri="{BB962C8B-B14F-4D97-AF65-F5344CB8AC3E}">
        <p14:creationId xmlns:p14="http://schemas.microsoft.com/office/powerpoint/2010/main" val="3866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26" y="2186722"/>
            <a:ext cx="10503843" cy="4050792"/>
          </a:xfrm>
        </p:spPr>
        <p:txBody>
          <a:bodyPr>
            <a:normAutofit/>
          </a:bodyPr>
          <a:lstStyle/>
          <a:p>
            <a:r>
              <a:rPr lang="en-US" sz="3200" dirty="0"/>
              <a:t>Computers are complex yet simple machines</a:t>
            </a:r>
          </a:p>
          <a:p>
            <a:pPr lvl="1"/>
            <a:r>
              <a:rPr lang="en-US" sz="3000" dirty="0"/>
              <a:t>Capable of fantastic and complex tasks</a:t>
            </a:r>
          </a:p>
          <a:p>
            <a:pPr lvl="1"/>
            <a:r>
              <a:rPr lang="en-US" sz="3000" dirty="0"/>
              <a:t>Can do ONLY what they are instructed to do</a:t>
            </a:r>
          </a:p>
          <a:p>
            <a:endParaRPr lang="en-US" sz="3200" dirty="0"/>
          </a:p>
          <a:p>
            <a:r>
              <a:rPr lang="en-US" sz="3200" dirty="0"/>
              <a:t>Computer Program</a:t>
            </a:r>
          </a:p>
          <a:p>
            <a:pPr lvl="1"/>
            <a:r>
              <a:rPr lang="en-US" sz="3000" dirty="0"/>
              <a:t>List of instructions telling a computer exactly what to do</a:t>
            </a:r>
          </a:p>
        </p:txBody>
      </p:sp>
    </p:spTree>
    <p:extLst>
      <p:ext uri="{BB962C8B-B14F-4D97-AF65-F5344CB8AC3E}">
        <p14:creationId xmlns:p14="http://schemas.microsoft.com/office/powerpoint/2010/main" val="151767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Complex programs such as video games or a word processor require teams of programmers working on separate complicated tasks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149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Hardware</a:t>
            </a:r>
          </a:p>
          <a:p>
            <a:pPr lvl="1"/>
            <a:r>
              <a:rPr lang="en-US" sz="3000" dirty="0"/>
              <a:t>Physical components of a computer such as hard drive, keyboard, monitor, etc…</a:t>
            </a:r>
          </a:p>
          <a:p>
            <a:pPr lvl="1"/>
            <a:endParaRPr lang="en-US" sz="3000" dirty="0"/>
          </a:p>
          <a:p>
            <a:r>
              <a:rPr lang="en-US" sz="3200" dirty="0"/>
              <a:t>Software</a:t>
            </a:r>
          </a:p>
          <a:p>
            <a:pPr lvl="1"/>
            <a:r>
              <a:rPr lang="en-US" sz="3000" dirty="0"/>
              <a:t>Programs executed by the computer</a:t>
            </a:r>
          </a:p>
        </p:txBody>
      </p:sp>
    </p:spTree>
    <p:extLst>
      <p:ext uri="{BB962C8B-B14F-4D97-AF65-F5344CB8AC3E}">
        <p14:creationId xmlns:p14="http://schemas.microsoft.com/office/powerpoint/2010/main" val="1615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3214"/>
            <a:ext cx="10058400" cy="473659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CPU – Central Processing Unit</a:t>
            </a:r>
          </a:p>
          <a:p>
            <a:pPr lvl="1"/>
            <a:r>
              <a:rPr lang="en-US" sz="3000" dirty="0"/>
              <a:t>Heart of the computer</a:t>
            </a:r>
          </a:p>
          <a:p>
            <a:pPr lvl="1"/>
            <a:r>
              <a:rPr lang="en-US" sz="3000" dirty="0"/>
              <a:t>Locates and executes program instructions</a:t>
            </a:r>
          </a:p>
          <a:p>
            <a:pPr lvl="1"/>
            <a:r>
              <a:rPr lang="en-US" sz="3000" dirty="0"/>
              <a:t>Fetches data from external memory or devices</a:t>
            </a:r>
            <a:endParaRPr lang="en-US" sz="3200" dirty="0"/>
          </a:p>
          <a:p>
            <a:r>
              <a:rPr lang="en-US" sz="3200" dirty="0"/>
              <a:t>Storage</a:t>
            </a:r>
          </a:p>
          <a:p>
            <a:pPr lvl="1"/>
            <a:r>
              <a:rPr lang="en-US" sz="3000" dirty="0"/>
              <a:t>Primary- electric circuits.  Require electricity</a:t>
            </a:r>
          </a:p>
          <a:p>
            <a:pPr lvl="1"/>
            <a:r>
              <a:rPr lang="en-US" sz="3000" dirty="0"/>
              <a:t>Secondary- utilizes magnetic material to store data</a:t>
            </a:r>
          </a:p>
          <a:p>
            <a:pPr lvl="1"/>
            <a:endParaRPr lang="en-US" sz="3000" dirty="0"/>
          </a:p>
          <a:p>
            <a:r>
              <a:rPr lang="en-US" sz="3200" dirty="0"/>
              <a:t>Networks</a:t>
            </a:r>
          </a:p>
          <a:p>
            <a:pPr lvl="1"/>
            <a:r>
              <a:rPr lang="en-US" sz="3000" dirty="0"/>
              <a:t>Allow computers to communicate with one another and share data</a:t>
            </a:r>
          </a:p>
        </p:txBody>
      </p:sp>
    </p:spTree>
    <p:extLst>
      <p:ext uri="{BB962C8B-B14F-4D97-AF65-F5344CB8AC3E}">
        <p14:creationId xmlns:p14="http://schemas.microsoft.com/office/powerpoint/2010/main" val="350145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3722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58983"/>
            <a:ext cx="10058400" cy="4513217"/>
          </a:xfrm>
        </p:spPr>
        <p:txBody>
          <a:bodyPr>
            <a:normAutofit/>
          </a:bodyPr>
          <a:lstStyle/>
          <a:p>
            <a:r>
              <a:rPr lang="en-US" sz="3200" dirty="0"/>
              <a:t>Machine code</a:t>
            </a:r>
          </a:p>
          <a:p>
            <a:pPr lvl="1"/>
            <a:r>
              <a:rPr lang="en-US" sz="3000" dirty="0"/>
              <a:t>Consists of 0’s and 1’s </a:t>
            </a:r>
          </a:p>
          <a:p>
            <a:r>
              <a:rPr lang="en-US" sz="3200" dirty="0"/>
              <a:t>High level computer language</a:t>
            </a:r>
          </a:p>
          <a:p>
            <a:pPr lvl="1"/>
            <a:r>
              <a:rPr lang="en-US" sz="2800" dirty="0"/>
              <a:t>Created to make it easier to write programs</a:t>
            </a:r>
          </a:p>
          <a:p>
            <a:pPr lvl="1"/>
            <a:r>
              <a:rPr lang="en-US" sz="2800" dirty="0"/>
              <a:t>Provides a framework to write understandable instructions for the computer</a:t>
            </a:r>
          </a:p>
          <a:p>
            <a:pPr lvl="1"/>
            <a:r>
              <a:rPr lang="en-US" sz="2800" dirty="0"/>
              <a:t>Translated to machine code by a </a:t>
            </a:r>
            <a:r>
              <a:rPr lang="en-US" sz="2800" b="1" i="1" dirty="0"/>
              <a:t>compiler or a </a:t>
            </a:r>
            <a:r>
              <a:rPr lang="en-US" sz="2800" b="1" i="1" dirty="0" err="1"/>
              <a:t>translater</a:t>
            </a:r>
            <a:endParaRPr lang="en-US" sz="2800" b="1" i="1" dirty="0"/>
          </a:p>
          <a:p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966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Originally developed in 1991 but did not become popular among programmers until 1995 due to its security and accessibility.</a:t>
            </a:r>
          </a:p>
          <a:p>
            <a:pPr lvl="1"/>
            <a:r>
              <a:rPr lang="en-US" sz="3000" dirty="0"/>
              <a:t>If a program attempts to do something unsafe for the computer, the program terminates</a:t>
            </a:r>
          </a:p>
          <a:p>
            <a:pPr lvl="1"/>
            <a:r>
              <a:rPr lang="en-US" sz="3000" dirty="0"/>
              <a:t>Programs run across any platform</a:t>
            </a:r>
          </a:p>
          <a:p>
            <a:pPr lvl="2"/>
            <a:r>
              <a:rPr lang="en-US" sz="2800" dirty="0"/>
              <a:t>Java Virtual Machine (byte code)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88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to write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  <a:p>
            <a:r>
              <a:rPr lang="en-US" dirty="0" err="1"/>
              <a:t>Println</a:t>
            </a:r>
            <a:endParaRPr lang="en-US" dirty="0"/>
          </a:p>
          <a:p>
            <a:r>
              <a:rPr lang="en-US" dirty="0"/>
              <a:t>\n escape sequence</a:t>
            </a:r>
          </a:p>
          <a:p>
            <a:endParaRPr lang="en-US" dirty="0"/>
          </a:p>
          <a:p>
            <a:r>
              <a:rPr lang="en-US" sz="4000" dirty="0"/>
              <a:t>Homework:    </a:t>
            </a:r>
            <a:r>
              <a:rPr lang="en-US" sz="4000" dirty="0" err="1"/>
              <a:t>FirstSubmission</a:t>
            </a:r>
            <a:endParaRPr lang="en-US" sz="4000" dirty="0"/>
          </a:p>
          <a:p>
            <a:pPr lvl="3"/>
            <a:r>
              <a:rPr lang="en-US" sz="3600" dirty="0" err="1"/>
              <a:t>Github</a:t>
            </a:r>
            <a:r>
              <a:rPr lang="en-US" sz="3600"/>
              <a:t> assignment.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007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</TotalTime>
  <Words>240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Introduction</vt:lpstr>
      <vt:lpstr>Computer Programs</vt:lpstr>
      <vt:lpstr>Computer Programs</vt:lpstr>
      <vt:lpstr>Hardware/software</vt:lpstr>
      <vt:lpstr>Anatomy of a Computer</vt:lpstr>
      <vt:lpstr>Java</vt:lpstr>
      <vt:lpstr>Java</vt:lpstr>
      <vt:lpstr>Let’s try to write a program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Matthew Ellis</dc:creator>
  <cp:lastModifiedBy>Arun Agarwal</cp:lastModifiedBy>
  <cp:revision>8</cp:revision>
  <dcterms:created xsi:type="dcterms:W3CDTF">2016-08-24T02:38:21Z</dcterms:created>
  <dcterms:modified xsi:type="dcterms:W3CDTF">2018-10-06T21:31:17Z</dcterms:modified>
</cp:coreProperties>
</file>