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1.4-1.7</a:t>
            </a:r>
          </a:p>
        </p:txBody>
      </p:sp>
    </p:spTree>
    <p:extLst>
      <p:ext uri="{BB962C8B-B14F-4D97-AF65-F5344CB8AC3E}">
        <p14:creationId xmlns:p14="http://schemas.microsoft.com/office/powerpoint/2010/main" val="379287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Hello GV  Creating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When creating a new class, the naming convention for a class is that it must start with a capital letter.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21" t="974" r="26051" b="5240"/>
          <a:stretch/>
        </p:blipFill>
        <p:spPr>
          <a:xfrm>
            <a:off x="2420983" y="2496734"/>
            <a:ext cx="6161314" cy="43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2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9" y="163286"/>
            <a:ext cx="9601200" cy="1485900"/>
          </a:xfrm>
        </p:spPr>
        <p:txBody>
          <a:bodyPr/>
          <a:lstStyle/>
          <a:p>
            <a:r>
              <a:rPr lang="en-US" dirty="0"/>
              <a:t>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9" y="1123406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Tell eclipse that you want to class to have a main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05" y="1944089"/>
            <a:ext cx="3875179" cy="45949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638697" y="5107577"/>
            <a:ext cx="1920240" cy="435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99" y="583474"/>
            <a:ext cx="7695789" cy="6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2857"/>
            <a:ext cx="9601200" cy="423454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Compiler error (syntax error)</a:t>
            </a:r>
          </a:p>
          <a:p>
            <a:pPr lvl="1"/>
            <a:r>
              <a:rPr lang="en-US" sz="3200" dirty="0"/>
              <a:t>Error picked up by the compiler.  You will get an explanation which will help you to correct the error</a:t>
            </a:r>
          </a:p>
          <a:p>
            <a:r>
              <a:rPr lang="en-US" sz="3200" dirty="0"/>
              <a:t>Run-time error</a:t>
            </a:r>
          </a:p>
          <a:p>
            <a:pPr lvl="1"/>
            <a:r>
              <a:rPr lang="en-US" sz="3200" dirty="0"/>
              <a:t>Created by logical flaws.  They can be more difficult to track down and correct.</a:t>
            </a:r>
          </a:p>
          <a:p>
            <a:pPr lvl="1"/>
            <a:r>
              <a:rPr lang="en-US" sz="3200" dirty="0"/>
              <a:t>Some create exceptions which is an error message generated by the JVM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900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10743"/>
          </a:xfrm>
        </p:spPr>
        <p:txBody>
          <a:bodyPr>
            <a:normAutofit/>
          </a:bodyPr>
          <a:lstStyle/>
          <a:p>
            <a:r>
              <a:rPr lang="en-US" sz="3200" dirty="0"/>
              <a:t>An algorithm is a series of steps which can be used to solve some sort of problem.  </a:t>
            </a:r>
          </a:p>
          <a:p>
            <a:r>
              <a:rPr lang="en-US" sz="3200" dirty="0"/>
              <a:t>In programming an algorithm must be unambiguous, executable, and terminating.</a:t>
            </a:r>
          </a:p>
          <a:p>
            <a:r>
              <a:rPr lang="en-US" sz="3200" dirty="0"/>
              <a:t>Pseudocode – writing out instructions in plane English help organize the setup of your program.</a:t>
            </a:r>
          </a:p>
        </p:txBody>
      </p:sp>
    </p:spTree>
    <p:extLst>
      <p:ext uri="{BB962C8B-B14F-4D97-AF65-F5344CB8AC3E}">
        <p14:creationId xmlns:p14="http://schemas.microsoft.com/office/powerpoint/2010/main" val="167824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32411"/>
            <a:ext cx="9601200" cy="4534989"/>
          </a:xfrm>
        </p:spPr>
        <p:txBody>
          <a:bodyPr>
            <a:normAutofit/>
          </a:bodyPr>
          <a:lstStyle/>
          <a:p>
            <a:r>
              <a:rPr lang="en-US" sz="3200" dirty="0"/>
              <a:t>Write an algorithm in pseudocode which will find how many years it will take an investment to reach a value of $20,000 compounded annually at 5%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542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3040"/>
            <a:ext cx="9601200" cy="4404360"/>
          </a:xfrm>
        </p:spPr>
        <p:txBody>
          <a:bodyPr>
            <a:normAutofit/>
          </a:bodyPr>
          <a:lstStyle/>
          <a:p>
            <a:r>
              <a:rPr lang="en-US" sz="2800" dirty="0"/>
              <a:t>Write pseudocode to find the largest number in a list of numbers</a:t>
            </a:r>
          </a:p>
          <a:p>
            <a:r>
              <a:rPr lang="en-US" sz="2800" dirty="0"/>
              <a:t>Write an eclipse program which will display a smiley face</a:t>
            </a:r>
          </a:p>
          <a:p>
            <a:r>
              <a:rPr lang="en-US" sz="2800" dirty="0"/>
              <a:t>    ///////</a:t>
            </a:r>
          </a:p>
          <a:p>
            <a:r>
              <a:rPr lang="en-US" sz="2800" dirty="0"/>
              <a:t>(|  o  </a:t>
            </a:r>
            <a:r>
              <a:rPr lang="en-US" sz="2800" dirty="0" err="1"/>
              <a:t>o</a:t>
            </a:r>
            <a:r>
              <a:rPr lang="en-US" sz="2800" dirty="0"/>
              <a:t>   |)</a:t>
            </a:r>
          </a:p>
          <a:p>
            <a:r>
              <a:rPr lang="en-US" sz="2800" dirty="0"/>
              <a:t> |     ^    |</a:t>
            </a:r>
          </a:p>
          <a:p>
            <a:r>
              <a:rPr lang="en-US" sz="2800" dirty="0"/>
              <a:t> |    ‘_’   |</a:t>
            </a:r>
          </a:p>
          <a:p>
            <a:r>
              <a:rPr lang="en-US" sz="2800" dirty="0"/>
              <a:t> +---------- +</a:t>
            </a:r>
          </a:p>
        </p:txBody>
      </p:sp>
    </p:spTree>
    <p:extLst>
      <p:ext uri="{BB962C8B-B14F-4D97-AF65-F5344CB8AC3E}">
        <p14:creationId xmlns:p14="http://schemas.microsoft.com/office/powerpoint/2010/main" val="8971130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126</TotalTime>
  <Words>222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First Program</vt:lpstr>
      <vt:lpstr>Hello GV  Creating the class</vt:lpstr>
      <vt:lpstr>Main Method</vt:lpstr>
      <vt:lpstr>Create the program</vt:lpstr>
      <vt:lpstr>Discuss </vt:lpstr>
      <vt:lpstr>Errors</vt:lpstr>
      <vt:lpstr>Algorithms</vt:lpstr>
      <vt:lpstr>Example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GV Admin</dc:creator>
  <cp:lastModifiedBy>Arun Agarwal</cp:lastModifiedBy>
  <cp:revision>8</cp:revision>
  <dcterms:created xsi:type="dcterms:W3CDTF">2016-08-31T11:35:28Z</dcterms:created>
  <dcterms:modified xsi:type="dcterms:W3CDTF">2018-10-06T21:31:00Z</dcterms:modified>
</cp:coreProperties>
</file>