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7497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variable is a location in memory set aside to store a specific type of data.</a:t>
            </a:r>
          </a:p>
          <a:p>
            <a:r>
              <a:rPr lang="en-US" sz="3200" dirty="0"/>
              <a:t>Declaring – to tell the computer to create a variable of 	a specified type and give it a reference name</a:t>
            </a:r>
          </a:p>
          <a:p>
            <a:r>
              <a:rPr lang="en-US" sz="3200" dirty="0"/>
              <a:t>Initializing -   to give a variable an initial value</a:t>
            </a:r>
          </a:p>
        </p:txBody>
      </p:sp>
    </p:spTree>
    <p:extLst>
      <p:ext uri="{BB962C8B-B14F-4D97-AF65-F5344CB8AC3E}">
        <p14:creationId xmlns:p14="http://schemas.microsoft.com/office/powerpoint/2010/main" val="86573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724298"/>
            <a:ext cx="10153517" cy="421930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Primary data types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– </a:t>
            </a:r>
            <a:r>
              <a:rPr lang="en-US" sz="3200" dirty="0" err="1"/>
              <a:t>intergers</a:t>
            </a:r>
            <a:endParaRPr lang="en-US" sz="3200" dirty="0"/>
          </a:p>
          <a:p>
            <a:r>
              <a:rPr lang="en-US" sz="3200" dirty="0"/>
              <a:t>double – floating point numbers  (decimals)</a:t>
            </a:r>
          </a:p>
          <a:p>
            <a:r>
              <a:rPr lang="en-US" sz="3200" dirty="0"/>
              <a:t>char – single characters</a:t>
            </a:r>
          </a:p>
          <a:p>
            <a:r>
              <a:rPr lang="en-US" sz="3200" dirty="0" err="1"/>
              <a:t>boolean</a:t>
            </a:r>
            <a:r>
              <a:rPr lang="en-US" sz="3200" dirty="0"/>
              <a:t> – true/false</a:t>
            </a:r>
          </a:p>
          <a:p>
            <a:r>
              <a:rPr lang="en-US" sz="3200" dirty="0"/>
              <a:t>String?</a:t>
            </a:r>
          </a:p>
        </p:txBody>
      </p:sp>
    </p:spTree>
    <p:extLst>
      <p:ext uri="{BB962C8B-B14F-4D97-AF65-F5344CB8AC3E}">
        <p14:creationId xmlns:p14="http://schemas.microsoft.com/office/powerpoint/2010/main" val="32098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Variables can be declared to store specific types of objects.</a:t>
            </a:r>
          </a:p>
          <a:p>
            <a:r>
              <a:rPr lang="en-US" sz="3200" dirty="0"/>
              <a:t>These variables do not store the objects themselves but instead store a reference (memory address)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326368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always start with a lower case letter and there are no spaces</a:t>
            </a:r>
          </a:p>
          <a:p>
            <a:r>
              <a:rPr lang="en-US" sz="3200" dirty="0"/>
              <a:t>If the name has more than one word, start new words with a capital letter.  </a:t>
            </a:r>
          </a:p>
          <a:p>
            <a:r>
              <a:rPr lang="en-US" sz="3200" dirty="0"/>
              <a:t>Ex:     number,    color,  </a:t>
            </a:r>
            <a:r>
              <a:rPr lang="en-US" sz="3200" dirty="0" err="1"/>
              <a:t>jerseyColor</a:t>
            </a:r>
            <a:r>
              <a:rPr lang="en-US" sz="3200" dirty="0"/>
              <a:t>,  </a:t>
            </a:r>
            <a:r>
              <a:rPr lang="en-US" sz="3200" dirty="0" err="1"/>
              <a:t>seatNumber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08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type, followed by name</a:t>
            </a:r>
          </a:p>
          <a:p>
            <a:r>
              <a:rPr lang="en-US" sz="3200" dirty="0"/>
              <a:t>Ex:     </a:t>
            </a:r>
            <a:r>
              <a:rPr lang="en-US" sz="3200" dirty="0" err="1"/>
              <a:t>int</a:t>
            </a:r>
            <a:r>
              <a:rPr lang="en-US" sz="3200" dirty="0"/>
              <a:t> number;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double balance;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accountNumber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    char </a:t>
            </a:r>
            <a:r>
              <a:rPr lang="en-US" sz="2800" dirty="0" err="1"/>
              <a:t>firstInitial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7057"/>
          </a:xfrm>
        </p:spPr>
        <p:txBody>
          <a:bodyPr>
            <a:normAutofit/>
          </a:bodyPr>
          <a:lstStyle/>
          <a:p>
            <a:r>
              <a:rPr lang="en-US" sz="3200" dirty="0"/>
              <a:t>Assigns a value to a variable.  All variables must be initialized before they can be used.</a:t>
            </a:r>
          </a:p>
          <a:p>
            <a:r>
              <a:rPr lang="en-US" sz="3200" dirty="0"/>
              <a:t>Initialization can be done in one line or in separate lines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pageNumber</a:t>
            </a:r>
            <a:r>
              <a:rPr lang="en-US" sz="3200" dirty="0"/>
              <a:t>;			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pageNumber</a:t>
            </a:r>
            <a:r>
              <a:rPr lang="en-US" sz="3200" dirty="0"/>
              <a:t> = 0;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err="1"/>
              <a:t>pageNumber</a:t>
            </a:r>
            <a:r>
              <a:rPr lang="en-US" sz="3200" dirty="0"/>
              <a:t> = 0;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56663" y="3944983"/>
            <a:ext cx="13063" cy="20378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90" y="235132"/>
            <a:ext cx="9603275" cy="1265925"/>
          </a:xfrm>
        </p:spPr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71154"/>
            <a:ext cx="10597654" cy="5408023"/>
          </a:xfrm>
        </p:spPr>
        <p:txBody>
          <a:bodyPr>
            <a:normAutofit/>
          </a:bodyPr>
          <a:lstStyle/>
          <a:p>
            <a:r>
              <a:rPr lang="en-US" sz="3200" dirty="0"/>
              <a:t>Method names should start with a lower case letter and have parenthesis at the end.   Within the parenthesis are any parameters required to run the method.</a:t>
            </a:r>
          </a:p>
          <a:p>
            <a:r>
              <a:rPr lang="en-US" sz="3200" dirty="0"/>
              <a:t>To call a method, you must name an object, followed by a period, followed by the method name.</a:t>
            </a:r>
          </a:p>
          <a:p>
            <a:r>
              <a:rPr lang="en-US" sz="3200" dirty="0"/>
              <a:t>Ex.  String name = “Ellis”;</a:t>
            </a:r>
            <a:endParaRPr lang="en-US" sz="3000" dirty="0"/>
          </a:p>
          <a:p>
            <a:r>
              <a:rPr lang="en-US" sz="3000" dirty="0"/>
              <a:t>       </a:t>
            </a:r>
            <a:r>
              <a:rPr lang="en-US" sz="3000" dirty="0" err="1"/>
              <a:t>int</a:t>
            </a:r>
            <a:r>
              <a:rPr lang="en-US" sz="3000" dirty="0"/>
              <a:t> </a:t>
            </a:r>
            <a:r>
              <a:rPr lang="en-US" sz="3000" dirty="0" err="1"/>
              <a:t>nameLength</a:t>
            </a:r>
            <a:r>
              <a:rPr lang="en-US" sz="3000" dirty="0"/>
              <a:t> = 0;</a:t>
            </a:r>
          </a:p>
          <a:p>
            <a:r>
              <a:rPr lang="en-US" sz="3000" dirty="0"/>
              <a:t>       </a:t>
            </a:r>
            <a:r>
              <a:rPr lang="en-US" sz="3000" dirty="0" err="1"/>
              <a:t>nameLength</a:t>
            </a:r>
            <a:r>
              <a:rPr lang="en-US" sz="3000" dirty="0"/>
              <a:t> = </a:t>
            </a:r>
            <a:r>
              <a:rPr lang="en-US" sz="3000" dirty="0" err="1"/>
              <a:t>name.length</a:t>
            </a:r>
            <a:r>
              <a:rPr lang="en-US" sz="3000" dirty="0"/>
              <a:t>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8660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269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Variables</vt:lpstr>
      <vt:lpstr>Variables</vt:lpstr>
      <vt:lpstr>Variable types</vt:lpstr>
      <vt:lpstr>Complex data types</vt:lpstr>
      <vt:lpstr>Naming convention</vt:lpstr>
      <vt:lpstr>Declaration Statement</vt:lpstr>
      <vt:lpstr>Assignment statement</vt:lpstr>
      <vt:lpstr>Calling methods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Matthew Ellis</dc:creator>
  <cp:lastModifiedBy>Arun Agarwal</cp:lastModifiedBy>
  <cp:revision>6</cp:revision>
  <dcterms:created xsi:type="dcterms:W3CDTF">2016-09-02T14:43:02Z</dcterms:created>
  <dcterms:modified xsi:type="dcterms:W3CDTF">2018-10-06T21:30:42Z</dcterms:modified>
</cp:coreProperties>
</file>