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18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2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7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5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8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6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declaration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336911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call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698171"/>
            <a:ext cx="10676031" cy="4963885"/>
          </a:xfrm>
        </p:spPr>
        <p:txBody>
          <a:bodyPr>
            <a:normAutofit/>
          </a:bodyPr>
          <a:lstStyle/>
          <a:p>
            <a:r>
              <a:rPr lang="en-US" sz="3200" dirty="0"/>
              <a:t>The first thing you must do is identify what object (or later, class) will run the method, followed by a </a:t>
            </a:r>
            <a:r>
              <a:rPr lang="en-US" sz="3200" dirty="0" err="1"/>
              <a:t>peiod</a:t>
            </a:r>
            <a:endParaRPr lang="en-US" sz="3200" dirty="0"/>
          </a:p>
          <a:p>
            <a:r>
              <a:rPr lang="en-US" sz="3200" dirty="0"/>
              <a:t>Then identify the method.   Remember that a method always ends with ()</a:t>
            </a:r>
          </a:p>
          <a:p>
            <a:r>
              <a:rPr lang="en-US" sz="3200" dirty="0"/>
              <a:t>Ex.  Remember our dice objects….</a:t>
            </a:r>
          </a:p>
          <a:p>
            <a:r>
              <a:rPr lang="en-US" sz="3200" dirty="0"/>
              <a:t>       </a:t>
            </a:r>
            <a:r>
              <a:rPr lang="en-US" sz="3200" dirty="0" err="1"/>
              <a:t>jesse.roll</a:t>
            </a:r>
            <a:r>
              <a:rPr lang="en-US" sz="3200" dirty="0"/>
              <a:t>()      or   </a:t>
            </a:r>
            <a:r>
              <a:rPr lang="en-US" sz="3200" dirty="0" err="1"/>
              <a:t>jesse.numRolls</a:t>
            </a:r>
            <a:r>
              <a:rPr lang="en-US" sz="3200" dirty="0"/>
              <a:t>()   or </a:t>
            </a:r>
            <a:r>
              <a:rPr lang="en-US" sz="3200" dirty="0" err="1"/>
              <a:t>jesse.reset</a:t>
            </a:r>
            <a:r>
              <a:rPr lang="en-US" sz="3200" dirty="0"/>
              <a:t>()</a:t>
            </a:r>
          </a:p>
          <a:p>
            <a:r>
              <a:rPr lang="en-US" sz="3200" dirty="0"/>
              <a:t>These are all valid commands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683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90564"/>
            <a:ext cx="9603275" cy="1049235"/>
          </a:xfrm>
        </p:spPr>
        <p:txBody>
          <a:bodyPr/>
          <a:lstStyle/>
          <a:p>
            <a:r>
              <a:rPr lang="en-US" dirty="0"/>
              <a:t>Concatenation and Displaying variable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239798"/>
            <a:ext cx="10636842" cy="54875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you want to concatenate strings simply put a plus sign between strings</a:t>
            </a:r>
          </a:p>
          <a:p>
            <a:r>
              <a:rPr lang="en-US" sz="3200" dirty="0"/>
              <a:t>To display the value of a variable, leave it out of quotes</a:t>
            </a:r>
          </a:p>
          <a:p>
            <a:r>
              <a:rPr lang="en-US" sz="3200" dirty="0"/>
              <a:t>Ex.  </a:t>
            </a:r>
            <a:r>
              <a:rPr lang="en-US" sz="3200" dirty="0" err="1"/>
              <a:t>system.out.println</a:t>
            </a:r>
            <a:r>
              <a:rPr lang="en-US" sz="3200" dirty="0"/>
              <a:t>(“Hello “ + “students” + “!”);</a:t>
            </a:r>
          </a:p>
          <a:p>
            <a:r>
              <a:rPr lang="en-US" sz="3200" dirty="0"/>
              <a:t>       displays  Hello students!</a:t>
            </a:r>
          </a:p>
          <a:p>
            <a:r>
              <a:rPr lang="en-US" sz="3200" dirty="0"/>
              <a:t> Ex.    String name =  “Mr. Ellis”;</a:t>
            </a:r>
          </a:p>
          <a:p>
            <a:r>
              <a:rPr lang="en-US" sz="3200" dirty="0"/>
              <a:t>         </a:t>
            </a:r>
            <a:r>
              <a:rPr lang="en-US" sz="3200" dirty="0" err="1"/>
              <a:t>System.out.println</a:t>
            </a:r>
            <a:r>
              <a:rPr lang="en-US" sz="3200" dirty="0"/>
              <a:t>(“My name is  “ + student);</a:t>
            </a:r>
          </a:p>
          <a:p>
            <a:r>
              <a:rPr lang="en-US" sz="3200" dirty="0"/>
              <a:t>What is displayed?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303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arguments 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56542"/>
          </a:xfrm>
        </p:spPr>
        <p:txBody>
          <a:bodyPr>
            <a:normAutofit/>
          </a:bodyPr>
          <a:lstStyle/>
          <a:p>
            <a:r>
              <a:rPr lang="en-US" sz="3200" dirty="0"/>
              <a:t>A method argument or parameter is something that the method requires in order to run the method</a:t>
            </a:r>
          </a:p>
          <a:p>
            <a:r>
              <a:rPr lang="en-US" sz="3200" dirty="0"/>
              <a:t>Ex.   Remember our calculators….</a:t>
            </a:r>
          </a:p>
          <a:p>
            <a:r>
              <a:rPr lang="en-US" sz="3200" dirty="0"/>
              <a:t>       </a:t>
            </a:r>
            <a:r>
              <a:rPr lang="en-US" sz="3200" dirty="0" err="1"/>
              <a:t>Alex.add</a:t>
            </a:r>
            <a:r>
              <a:rPr lang="en-US" sz="3200" dirty="0"/>
              <a:t>(2, 4)       </a:t>
            </a:r>
          </a:p>
          <a:p>
            <a:r>
              <a:rPr lang="en-US" sz="3200" dirty="0"/>
              <a:t>   That would tell the Calculator object Alex to run the add method with the parameters 2 and 4</a:t>
            </a:r>
          </a:p>
        </p:txBody>
      </p:sp>
    </p:spTree>
    <p:extLst>
      <p:ext uri="{BB962C8B-B14F-4D97-AF65-F5344CB8AC3E}">
        <p14:creationId xmlns:p14="http://schemas.microsoft.com/office/powerpoint/2010/main" val="80150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155538"/>
            <a:ext cx="10353762" cy="4997067"/>
          </a:xfrm>
        </p:spPr>
        <p:txBody>
          <a:bodyPr>
            <a:normAutofit/>
          </a:bodyPr>
          <a:lstStyle/>
          <a:p>
            <a:r>
              <a:rPr lang="en-US" sz="2800" dirty="0"/>
              <a:t>Methods have the capability to perform a function and return a value.  For instance, when we give the command:</a:t>
            </a:r>
          </a:p>
          <a:p>
            <a:r>
              <a:rPr lang="en-US" sz="2800" dirty="0"/>
              <a:t>                 </a:t>
            </a:r>
            <a:r>
              <a:rPr lang="en-US" sz="2800" dirty="0" err="1"/>
              <a:t>Alex.add</a:t>
            </a:r>
            <a:r>
              <a:rPr lang="en-US" sz="2800" dirty="0"/>
              <a:t>(2,4);</a:t>
            </a:r>
          </a:p>
          <a:p>
            <a:r>
              <a:rPr lang="en-US" sz="2800" dirty="0"/>
              <a:t>   The method returns the value 6</a:t>
            </a:r>
          </a:p>
          <a:p>
            <a:r>
              <a:rPr lang="en-US" sz="2800" dirty="0"/>
              <a:t>Return values can be any data type</a:t>
            </a:r>
          </a:p>
          <a:p>
            <a:r>
              <a:rPr lang="en-US" sz="2800" dirty="0"/>
              <a:t>If a method performs a function and does not need to return a value, the return type is void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71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81" y="1547424"/>
            <a:ext cx="11365290" cy="4853376"/>
          </a:xfrm>
        </p:spPr>
        <p:txBody>
          <a:bodyPr>
            <a:normAutofit/>
          </a:bodyPr>
          <a:lstStyle/>
          <a:p>
            <a:r>
              <a:rPr lang="en-US" sz="2800" dirty="0"/>
              <a:t>Think about our Calculator.  We had add, subtract, multiply and divide methods.  Look at the calculator class that I created.</a:t>
            </a:r>
          </a:p>
        </p:txBody>
      </p:sp>
    </p:spTree>
    <p:extLst>
      <p:ext uri="{BB962C8B-B14F-4D97-AF65-F5344CB8AC3E}">
        <p14:creationId xmlns:p14="http://schemas.microsoft.com/office/powerpoint/2010/main" val="96804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41418"/>
            <a:ext cx="11142617" cy="4872446"/>
          </a:xfrm>
        </p:spPr>
        <p:txBody>
          <a:bodyPr>
            <a:normAutofit/>
          </a:bodyPr>
          <a:lstStyle/>
          <a:p>
            <a:r>
              <a:rPr lang="en-US" sz="2800" dirty="0"/>
              <a:t>String river = Mississippi;     (given for the following questions!)</a:t>
            </a:r>
          </a:p>
          <a:p>
            <a:r>
              <a:rPr lang="en-US" sz="2800" dirty="0"/>
              <a:t>How can you compute the length of the string “Mississippi”?</a:t>
            </a:r>
          </a:p>
          <a:p>
            <a:r>
              <a:rPr lang="en-US" sz="2800" dirty="0"/>
              <a:t>How can you print out the uppercase version of “Hello, world”?</a:t>
            </a:r>
          </a:p>
          <a:p>
            <a:r>
              <a:rPr lang="en-US" sz="2800" dirty="0"/>
              <a:t>Is it legal to call </a:t>
            </a:r>
            <a:r>
              <a:rPr lang="en-US" sz="2800" dirty="0" err="1"/>
              <a:t>river.println</a:t>
            </a:r>
            <a:r>
              <a:rPr lang="en-US" sz="2800" dirty="0"/>
              <a:t>()?  </a:t>
            </a:r>
          </a:p>
          <a:p>
            <a:r>
              <a:rPr lang="en-US" sz="2800" dirty="0"/>
              <a:t>What are the arguments in the method call </a:t>
            </a:r>
            <a:r>
              <a:rPr lang="en-US" sz="2800" dirty="0" err="1"/>
              <a:t>river.replace</a:t>
            </a:r>
            <a:r>
              <a:rPr lang="en-US" sz="2800" dirty="0"/>
              <a:t>(“</a:t>
            </a:r>
            <a:r>
              <a:rPr lang="en-US" sz="2800" dirty="0" err="1"/>
              <a:t>p”,”s</a:t>
            </a:r>
            <a:r>
              <a:rPr lang="en-US" sz="2800" dirty="0"/>
              <a:t>”)?</a:t>
            </a:r>
          </a:p>
          <a:p>
            <a:r>
              <a:rPr lang="en-US" sz="2800" dirty="0"/>
              <a:t>What is the result of the call </a:t>
            </a:r>
            <a:r>
              <a:rPr lang="en-US" sz="2800" dirty="0" err="1"/>
              <a:t>river.replace</a:t>
            </a:r>
            <a:r>
              <a:rPr lang="en-US" sz="2800" dirty="0"/>
              <a:t>(“</a:t>
            </a:r>
            <a:r>
              <a:rPr lang="en-US" sz="2800" dirty="0" err="1"/>
              <a:t>p”,”s</a:t>
            </a:r>
            <a:r>
              <a:rPr lang="en-US" sz="2800" dirty="0"/>
              <a:t>”)?</a:t>
            </a:r>
          </a:p>
          <a:p>
            <a:r>
              <a:rPr lang="en-US" sz="2800" dirty="0"/>
              <a:t>Can </a:t>
            </a:r>
            <a:r>
              <a:rPr lang="en-US" sz="2800"/>
              <a:t>you print “MISSISSIPPI”?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099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100</TotalTime>
  <Words>389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Method declaration and output</vt:lpstr>
      <vt:lpstr>To call a method</vt:lpstr>
      <vt:lpstr>Concatenation and Displaying variable values </vt:lpstr>
      <vt:lpstr>Method arguments (parameters)</vt:lpstr>
      <vt:lpstr>Return value</vt:lpstr>
      <vt:lpstr>Method declaration</vt:lpstr>
      <vt:lpstr>String API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declaration and output</dc:title>
  <dc:creator>Matthew Ellis</dc:creator>
  <cp:lastModifiedBy>Arun Agarwal</cp:lastModifiedBy>
  <cp:revision>6</cp:revision>
  <dcterms:created xsi:type="dcterms:W3CDTF">2016-09-07T12:36:26Z</dcterms:created>
  <dcterms:modified xsi:type="dcterms:W3CDTF">2018-10-06T21:30:12Z</dcterms:modified>
</cp:coreProperties>
</file>