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10/6/2018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Accessors</a:t>
            </a:r>
            <a:r>
              <a:rPr lang="en-US" dirty="0"/>
              <a:t>, </a:t>
            </a:r>
            <a:r>
              <a:rPr lang="en-US" dirty="0" err="1"/>
              <a:t>mutators</a:t>
            </a:r>
            <a:r>
              <a:rPr lang="en-US" dirty="0"/>
              <a:t>, constructors, and test classes</a:t>
            </a:r>
          </a:p>
        </p:txBody>
      </p:sp>
      <p:sp>
        <p:nvSpPr>
          <p:cNvPr id="3" name="Subtitle 2"/>
          <p:cNvSpPr>
            <a:spLocks noGrp="1"/>
          </p:cNvSpPr>
          <p:nvPr>
            <p:ph type="subTitle" idx="1"/>
          </p:nvPr>
        </p:nvSpPr>
        <p:spPr/>
        <p:txBody>
          <a:bodyPr/>
          <a:lstStyle/>
          <a:p>
            <a:r>
              <a:rPr lang="en-US" dirty="0"/>
              <a:t>2.5-2.8</a:t>
            </a:r>
          </a:p>
        </p:txBody>
      </p:sp>
    </p:spTree>
    <p:extLst>
      <p:ext uri="{BB962C8B-B14F-4D97-AF65-F5344CB8AC3E}">
        <p14:creationId xmlns:p14="http://schemas.microsoft.com/office/powerpoint/2010/main" val="252891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r>
              <a:rPr lang="en-US" dirty="0"/>
              <a:t>State</a:t>
            </a:r>
          </a:p>
        </p:txBody>
      </p:sp>
      <p:sp>
        <p:nvSpPr>
          <p:cNvPr id="3" name="Content Placeholder 2"/>
          <p:cNvSpPr>
            <a:spLocks noGrp="1"/>
          </p:cNvSpPr>
          <p:nvPr>
            <p:ph idx="1"/>
          </p:nvPr>
        </p:nvSpPr>
        <p:spPr>
          <a:xfrm>
            <a:off x="816429" y="1149289"/>
            <a:ext cx="10131425" cy="5499705"/>
          </a:xfrm>
        </p:spPr>
        <p:txBody>
          <a:bodyPr>
            <a:normAutofit/>
          </a:bodyPr>
          <a:lstStyle/>
          <a:p>
            <a:r>
              <a:rPr lang="en-US" sz="3200" dirty="0"/>
              <a:t>Objects have state</a:t>
            </a:r>
          </a:p>
          <a:p>
            <a:pPr lvl="1"/>
            <a:r>
              <a:rPr lang="en-US" sz="3000" dirty="0"/>
              <a:t>The current value or status of an object which is the cumulative effect of all methods that have been run on the object</a:t>
            </a:r>
          </a:p>
          <a:p>
            <a:r>
              <a:rPr lang="en-US" sz="3200" dirty="0"/>
              <a:t>State (or instance) variables</a:t>
            </a:r>
          </a:p>
          <a:p>
            <a:pPr lvl="1"/>
            <a:r>
              <a:rPr lang="en-US" sz="3000" dirty="0"/>
              <a:t>We will get into this in more detail later, but these variables are contained within an object, and store values which determine the state of the object.</a:t>
            </a:r>
          </a:p>
          <a:p>
            <a:pPr lvl="1"/>
            <a:r>
              <a:rPr lang="en-US" sz="3000" dirty="0"/>
              <a:t>Ex.   a </a:t>
            </a:r>
            <a:r>
              <a:rPr lang="en-US" sz="3000" dirty="0" err="1"/>
              <a:t>BankAccount</a:t>
            </a:r>
            <a:r>
              <a:rPr lang="en-US" sz="3000" dirty="0"/>
              <a:t> class would probably have state variables for name, account number, and balance</a:t>
            </a:r>
          </a:p>
        </p:txBody>
      </p:sp>
    </p:spTree>
    <p:extLst>
      <p:ext uri="{BB962C8B-B14F-4D97-AF65-F5344CB8AC3E}">
        <p14:creationId xmlns:p14="http://schemas.microsoft.com/office/powerpoint/2010/main" val="15424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a:xfrm>
            <a:off x="685800" y="1841621"/>
            <a:ext cx="10131425" cy="4389362"/>
          </a:xfrm>
        </p:spPr>
        <p:txBody>
          <a:bodyPr>
            <a:normAutofit/>
          </a:bodyPr>
          <a:lstStyle/>
          <a:p>
            <a:r>
              <a:rPr lang="en-US" sz="3200" dirty="0"/>
              <a:t>Creates an instance of a class (Object), and gives it an initial “state”</a:t>
            </a:r>
          </a:p>
          <a:p>
            <a:endParaRPr lang="en-US" sz="3200" dirty="0"/>
          </a:p>
          <a:p>
            <a:r>
              <a:rPr lang="en-US" sz="3200" dirty="0"/>
              <a:t>Looks similar to a method but is very different… They always have the same name as the class and have no return type.   We will talk about creating constructors at a later time.</a:t>
            </a:r>
          </a:p>
        </p:txBody>
      </p:sp>
    </p:spTree>
    <p:extLst>
      <p:ext uri="{BB962C8B-B14F-4D97-AF65-F5344CB8AC3E}">
        <p14:creationId xmlns:p14="http://schemas.microsoft.com/office/powerpoint/2010/main" val="167942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Accessors</a:t>
            </a:r>
            <a:r>
              <a:rPr lang="en-US" dirty="0"/>
              <a:t> and </a:t>
            </a:r>
            <a:r>
              <a:rPr lang="en-US" dirty="0" err="1"/>
              <a:t>mutators</a:t>
            </a:r>
            <a:endParaRPr lang="en-US" dirty="0"/>
          </a:p>
        </p:txBody>
      </p:sp>
      <p:sp>
        <p:nvSpPr>
          <p:cNvPr id="3" name="Content Placeholder 2"/>
          <p:cNvSpPr>
            <a:spLocks noGrp="1"/>
          </p:cNvSpPr>
          <p:nvPr>
            <p:ph idx="1"/>
          </p:nvPr>
        </p:nvSpPr>
        <p:spPr/>
        <p:txBody>
          <a:bodyPr>
            <a:normAutofit/>
          </a:bodyPr>
          <a:lstStyle/>
          <a:p>
            <a:r>
              <a:rPr lang="en-US" sz="3200" dirty="0" err="1"/>
              <a:t>Accessors</a:t>
            </a:r>
            <a:r>
              <a:rPr lang="en-US" sz="3200" dirty="0"/>
              <a:t> -- Methods which allow a programmer to find the current value of an object’s state variables</a:t>
            </a:r>
          </a:p>
          <a:p>
            <a:pPr lvl="1"/>
            <a:r>
              <a:rPr lang="en-US" sz="3000" dirty="0"/>
              <a:t>Ex.   </a:t>
            </a:r>
            <a:r>
              <a:rPr lang="en-US" sz="3000" dirty="0" err="1"/>
              <a:t>getBalance</a:t>
            </a:r>
            <a:r>
              <a:rPr lang="en-US" sz="3000" dirty="0"/>
              <a:t>()</a:t>
            </a:r>
          </a:p>
          <a:p>
            <a:r>
              <a:rPr lang="en-US" sz="3200" dirty="0" err="1"/>
              <a:t>Mutator</a:t>
            </a:r>
            <a:r>
              <a:rPr lang="en-US" sz="3200" dirty="0"/>
              <a:t> --  Methods which allow a programmer to change the current value of an object’s state variables</a:t>
            </a:r>
          </a:p>
          <a:p>
            <a:pPr lvl="1"/>
            <a:r>
              <a:rPr lang="en-US" sz="3000" dirty="0"/>
              <a:t>Ex.  </a:t>
            </a:r>
            <a:r>
              <a:rPr lang="en-US" sz="3000" dirty="0" err="1"/>
              <a:t>setBalance</a:t>
            </a:r>
            <a:r>
              <a:rPr lang="en-US" sz="3000" dirty="0"/>
              <a:t>()</a:t>
            </a:r>
          </a:p>
        </p:txBody>
      </p:sp>
    </p:spTree>
    <p:extLst>
      <p:ext uri="{BB962C8B-B14F-4D97-AF65-F5344CB8AC3E}">
        <p14:creationId xmlns:p14="http://schemas.microsoft.com/office/powerpoint/2010/main" val="34727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Class</a:t>
            </a:r>
          </a:p>
        </p:txBody>
      </p:sp>
      <p:sp>
        <p:nvSpPr>
          <p:cNvPr id="3" name="Content Placeholder 2"/>
          <p:cNvSpPr>
            <a:spLocks noGrp="1"/>
          </p:cNvSpPr>
          <p:nvPr>
            <p:ph idx="1"/>
          </p:nvPr>
        </p:nvSpPr>
        <p:spPr/>
        <p:txBody>
          <a:bodyPr>
            <a:normAutofit/>
          </a:bodyPr>
          <a:lstStyle/>
          <a:p>
            <a:r>
              <a:rPr lang="en-US" sz="3200" dirty="0"/>
              <a:t>We often create classes to test how methods will work in practice.   There is an example on my web page called RectangleTest.java.    Find and complete this class using the Rectangle class API</a:t>
            </a:r>
          </a:p>
        </p:txBody>
      </p:sp>
    </p:spTree>
    <p:extLst>
      <p:ext uri="{BB962C8B-B14F-4D97-AF65-F5344CB8AC3E}">
        <p14:creationId xmlns:p14="http://schemas.microsoft.com/office/powerpoint/2010/main" val="252480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17862"/>
            <a:ext cx="10131425" cy="1456267"/>
          </a:xfrm>
        </p:spPr>
        <p:txBody>
          <a:bodyPr/>
          <a:lstStyle/>
          <a:p>
            <a:r>
              <a:rPr lang="en-US" dirty="0"/>
              <a:t>Instantiating a class</a:t>
            </a:r>
          </a:p>
        </p:txBody>
      </p:sp>
      <p:sp>
        <p:nvSpPr>
          <p:cNvPr id="3" name="Content Placeholder 2"/>
          <p:cNvSpPr>
            <a:spLocks noGrp="1"/>
          </p:cNvSpPr>
          <p:nvPr>
            <p:ph idx="1"/>
          </p:nvPr>
        </p:nvSpPr>
        <p:spPr>
          <a:xfrm>
            <a:off x="685801" y="1345474"/>
            <a:ext cx="10247810" cy="6061166"/>
          </a:xfrm>
        </p:spPr>
        <p:txBody>
          <a:bodyPr>
            <a:normAutofit/>
          </a:bodyPr>
          <a:lstStyle/>
          <a:p>
            <a:r>
              <a:rPr lang="en-US" sz="3200" dirty="0"/>
              <a:t>The way you tell the computer to create an object of a class is to type “new” followed by a constructor.  Consider the following:</a:t>
            </a:r>
          </a:p>
          <a:p>
            <a:pPr marL="0" indent="0">
              <a:buNone/>
            </a:pPr>
            <a:r>
              <a:rPr lang="en-US" sz="3200" dirty="0" err="1"/>
              <a:t>BankAccount</a:t>
            </a:r>
            <a:r>
              <a:rPr lang="en-US" sz="3200" dirty="0"/>
              <a:t> </a:t>
            </a:r>
            <a:r>
              <a:rPr lang="en-US" sz="3200" dirty="0" err="1"/>
              <a:t>firstAccount</a:t>
            </a:r>
            <a:r>
              <a:rPr lang="en-US" sz="3200" dirty="0"/>
              <a:t>;</a:t>
            </a:r>
          </a:p>
          <a:p>
            <a:pPr marL="0" indent="0">
              <a:buNone/>
            </a:pPr>
            <a:r>
              <a:rPr lang="en-US" sz="3200" dirty="0" err="1"/>
              <a:t>firstAccount</a:t>
            </a:r>
            <a:r>
              <a:rPr lang="en-US" sz="3200" dirty="0"/>
              <a:t> = new </a:t>
            </a:r>
            <a:r>
              <a:rPr lang="en-US" sz="3200" dirty="0" err="1"/>
              <a:t>BankAccount</a:t>
            </a:r>
            <a:r>
              <a:rPr lang="en-US" sz="3200" dirty="0"/>
              <a:t>();</a:t>
            </a:r>
          </a:p>
          <a:p>
            <a:pPr marL="0" indent="0">
              <a:buNone/>
            </a:pPr>
            <a:endParaRPr lang="en-US" sz="3200" dirty="0"/>
          </a:p>
          <a:p>
            <a:pPr marL="0" indent="0">
              <a:buNone/>
            </a:pPr>
            <a:r>
              <a:rPr lang="en-US" sz="3200" dirty="0"/>
              <a:t>Or</a:t>
            </a:r>
          </a:p>
          <a:p>
            <a:pPr marL="0" indent="0">
              <a:buNone/>
            </a:pPr>
            <a:endParaRPr lang="en-US" sz="3200" dirty="0"/>
          </a:p>
          <a:p>
            <a:pPr marL="0" indent="0">
              <a:buNone/>
            </a:pPr>
            <a:r>
              <a:rPr lang="en-US" sz="3200" dirty="0" err="1"/>
              <a:t>BankAccount</a:t>
            </a:r>
            <a:r>
              <a:rPr lang="en-US" sz="3200" dirty="0"/>
              <a:t> </a:t>
            </a:r>
            <a:r>
              <a:rPr lang="en-US" sz="3200" dirty="0" err="1"/>
              <a:t>firstAccount</a:t>
            </a:r>
            <a:r>
              <a:rPr lang="en-US" sz="3200" dirty="0"/>
              <a:t> = new </a:t>
            </a:r>
            <a:r>
              <a:rPr lang="en-US" sz="3200" dirty="0" err="1"/>
              <a:t>BankAccount</a:t>
            </a:r>
            <a:r>
              <a:rPr lang="en-US" sz="3200" dirty="0"/>
              <a:t>();</a:t>
            </a:r>
          </a:p>
          <a:p>
            <a:endParaRPr lang="en-US" sz="3200" dirty="0"/>
          </a:p>
          <a:p>
            <a:endParaRPr lang="en-US" sz="3200" dirty="0"/>
          </a:p>
        </p:txBody>
      </p:sp>
    </p:spTree>
    <p:extLst>
      <p:ext uri="{BB962C8B-B14F-4D97-AF65-F5344CB8AC3E}">
        <p14:creationId xmlns:p14="http://schemas.microsoft.com/office/powerpoint/2010/main" val="295883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Tuesday</a:t>
            </a:r>
          </a:p>
        </p:txBody>
      </p:sp>
      <p:sp>
        <p:nvSpPr>
          <p:cNvPr id="3" name="Content Placeholder 2"/>
          <p:cNvSpPr>
            <a:spLocks noGrp="1"/>
          </p:cNvSpPr>
          <p:nvPr>
            <p:ph idx="1"/>
          </p:nvPr>
        </p:nvSpPr>
        <p:spPr/>
        <p:txBody>
          <a:bodyPr>
            <a:normAutofit/>
          </a:bodyPr>
          <a:lstStyle/>
          <a:p>
            <a:pPr marL="0" indent="0">
              <a:buNone/>
            </a:pPr>
            <a:endParaRPr lang="en-US" sz="2800" dirty="0"/>
          </a:p>
        </p:txBody>
      </p:sp>
    </p:spTree>
    <p:extLst>
      <p:ext uri="{BB962C8B-B14F-4D97-AF65-F5344CB8AC3E}">
        <p14:creationId xmlns:p14="http://schemas.microsoft.com/office/powerpoint/2010/main" val="615439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TotalTime>
  <Words>276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Accessors, mutators, constructors, and test classes</vt:lpstr>
      <vt:lpstr>State</vt:lpstr>
      <vt:lpstr>Constructor</vt:lpstr>
      <vt:lpstr>Accessors and mutators</vt:lpstr>
      <vt:lpstr>Test Class</vt:lpstr>
      <vt:lpstr>Instantiating a class</vt:lpstr>
      <vt:lpstr>Quiz Tuesday</vt:lpstr>
    </vt:vector>
  </TitlesOfParts>
  <Company>Great Valley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Accessors, mutators, constructors, and test classes</dc:title>
  <dc:creator>Matthew Ellis</dc:creator>
  <cp:lastModifiedBy>Arun Agarwal</cp:lastModifiedBy>
  <cp:revision>4</cp:revision>
  <dcterms:created xsi:type="dcterms:W3CDTF">2016-09-09T12:22:53Z</dcterms:created>
  <dcterms:modified xsi:type="dcterms:W3CDTF">2018-10-06T21:30:28Z</dcterms:modified>
</cp:coreProperties>
</file>