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and Control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5.1-</a:t>
            </a:r>
          </a:p>
        </p:txBody>
      </p:sp>
    </p:spTree>
    <p:extLst>
      <p:ext uri="{BB962C8B-B14F-4D97-AF65-F5344CB8AC3E}">
        <p14:creationId xmlns:p14="http://schemas.microsoft.com/office/powerpoint/2010/main" val="411466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== operator compares what is stored in the variable.</a:t>
            </a:r>
          </a:p>
          <a:p>
            <a:r>
              <a:rPr lang="en-US" sz="3200" dirty="0"/>
              <a:t>For strings or any other object that is simply a memory address.  </a:t>
            </a:r>
          </a:p>
          <a:p>
            <a:r>
              <a:rPr lang="en-US" sz="3200" dirty="0"/>
              <a:t>To compare strings use the method .equals(some string)</a:t>
            </a:r>
          </a:p>
        </p:txBody>
      </p:sp>
    </p:spTree>
    <p:extLst>
      <p:ext uri="{BB962C8B-B14F-4D97-AF65-F5344CB8AC3E}">
        <p14:creationId xmlns:p14="http://schemas.microsoft.com/office/powerpoint/2010/main" val="214497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Alphabetical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1" y="2343422"/>
            <a:ext cx="9116198" cy="36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and pay attention to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249487"/>
            <a:ext cx="9337007" cy="26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230567"/>
            <a:ext cx="9905998" cy="1478570"/>
          </a:xfrm>
        </p:spPr>
        <p:txBody>
          <a:bodyPr/>
          <a:lstStyle/>
          <a:p>
            <a:r>
              <a:rPr lang="en-US" dirty="0"/>
              <a:t>This will work correctly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40526"/>
            <a:ext cx="9905998" cy="4027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“Great Valley”;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“Great Valley”;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if(s1.equals(s2))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(“same”);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(“not the same”);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0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13002"/>
            <a:ext cx="9905998" cy="1478570"/>
          </a:xfrm>
        </p:spPr>
        <p:txBody>
          <a:bodyPr/>
          <a:lstStyle/>
          <a:p>
            <a:r>
              <a:rPr lang="en-US" dirty="0"/>
              <a:t>Multiple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5568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/>
              <a:t>Suppose you want to choose from several options.</a:t>
            </a:r>
          </a:p>
          <a:p>
            <a:r>
              <a:rPr lang="en-US" sz="3200" dirty="0"/>
              <a:t>You can use an else if to check.  For example if I want to withdraw money from a bank account, it might look like the following</a:t>
            </a:r>
          </a:p>
        </p:txBody>
      </p:sp>
    </p:spTree>
    <p:extLst>
      <p:ext uri="{BB962C8B-B14F-4D97-AF65-F5344CB8AC3E}">
        <p14:creationId xmlns:p14="http://schemas.microsoft.com/office/powerpoint/2010/main" val="22304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069" y="156754"/>
            <a:ext cx="10959737" cy="6531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Scanner(System.in);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(“withdrawal amount: “);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(“negative withdraw”);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&gt; balance)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(“insufficient funds”);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withdrawal(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3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92" y="1081578"/>
            <a:ext cx="12747446" cy="48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49" y="1041499"/>
            <a:ext cx="12501315" cy="47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1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will supply a dice class with a roll method</a:t>
            </a:r>
          </a:p>
          <a:p>
            <a:r>
              <a:rPr lang="en-US" sz="3200" dirty="0"/>
              <a:t>Review the class, then create a die.   Create a Main class which will roll the die 10 times and report how many times each number is rolled.</a:t>
            </a:r>
          </a:p>
          <a:p>
            <a:r>
              <a:rPr lang="en-US" sz="3200" dirty="0"/>
              <a:t>Print your main class and console and turn in tomorrow</a:t>
            </a:r>
          </a:p>
        </p:txBody>
      </p:sp>
    </p:spTree>
    <p:extLst>
      <p:ext uri="{BB962C8B-B14F-4D97-AF65-F5344CB8AC3E}">
        <p14:creationId xmlns:p14="http://schemas.microsoft.com/office/powerpoint/2010/main" val="17275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which alters the flow of a program</a:t>
            </a:r>
          </a:p>
          <a:p>
            <a:r>
              <a:rPr lang="en-US" sz="3200" dirty="0"/>
              <a:t>Conditionals- run code based on decisions</a:t>
            </a:r>
          </a:p>
          <a:p>
            <a:r>
              <a:rPr lang="en-US" sz="3200" dirty="0"/>
              <a:t>Loops- repeats code until a condition is met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499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32857"/>
            <a:ext cx="10133012" cy="5029200"/>
          </a:xfrm>
        </p:spPr>
        <p:txBody>
          <a:bodyPr>
            <a:normAutofit/>
          </a:bodyPr>
          <a:lstStyle/>
          <a:p>
            <a:r>
              <a:rPr lang="en-US" sz="3200" dirty="0"/>
              <a:t>If statements –  An if statement allows you to run specific blocks of code only if a given condition is true.</a:t>
            </a:r>
          </a:p>
          <a:p>
            <a:r>
              <a:rPr lang="en-US" sz="3200" dirty="0"/>
              <a:t>Syntax: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(Boolean Condition)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code that you want to run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61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356" y="-204442"/>
            <a:ext cx="9905998" cy="1478570"/>
          </a:xfrm>
        </p:spPr>
        <p:txBody>
          <a:bodyPr/>
          <a:lstStyle/>
          <a:p>
            <a:r>
              <a:rPr lang="en-US" dirty="0"/>
              <a:t>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356" y="953589"/>
            <a:ext cx="9905998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Allows you to run one block of code if a condition is true and another if a condition is false</a:t>
            </a:r>
          </a:p>
          <a:p>
            <a:r>
              <a:rPr lang="en-US" sz="3200" dirty="0"/>
              <a:t>Syntax: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if(Boolean Condition)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code to run if true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code to run if false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0170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809897" y="117566"/>
            <a:ext cx="10528663" cy="662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93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(Conditional)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6" y="1737360"/>
            <a:ext cx="10106885" cy="50030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== equal to</a:t>
            </a:r>
          </a:p>
          <a:p>
            <a:pPr marL="0" indent="0">
              <a:buNone/>
            </a:pPr>
            <a:r>
              <a:rPr lang="en-US" sz="3600" dirty="0"/>
              <a:t>!= not equal to</a:t>
            </a:r>
          </a:p>
          <a:p>
            <a:pPr marL="0" indent="0">
              <a:buNone/>
            </a:pPr>
            <a:r>
              <a:rPr lang="en-US" sz="3600" dirty="0"/>
              <a:t>&lt; less than</a:t>
            </a:r>
          </a:p>
          <a:p>
            <a:pPr marL="0" indent="0">
              <a:buNone/>
            </a:pPr>
            <a:r>
              <a:rPr lang="en-US" sz="3600" dirty="0"/>
              <a:t> &gt; greater than</a:t>
            </a:r>
          </a:p>
          <a:p>
            <a:pPr marL="0" indent="0">
              <a:buNone/>
            </a:pPr>
            <a:r>
              <a:rPr lang="en-US" sz="3600" dirty="0"/>
              <a:t>&lt;=  less than or equal to</a:t>
            </a:r>
          </a:p>
          <a:p>
            <a:pPr marL="0" indent="0">
              <a:buNone/>
            </a:pPr>
            <a:r>
              <a:rPr lang="en-US" sz="3600" dirty="0"/>
              <a:t>&gt;=  greater than or equal to</a:t>
            </a:r>
          </a:p>
          <a:p>
            <a:pPr marL="0" indent="0">
              <a:buNone/>
            </a:pPr>
            <a:r>
              <a:rPr lang="en-US" sz="3600" dirty="0"/>
              <a:t>**You can also use any Boolean variable or method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008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duplicate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7" y="1960127"/>
            <a:ext cx="14438716" cy="36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9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32799"/>
            <a:ext cx="16383564" cy="36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6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output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“Great Valley”;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“Great Valley”;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if(s1 == s2)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(“same”);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(“not the same”);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34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2070</TotalTime>
  <Words>357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Trebuchet MS</vt:lpstr>
      <vt:lpstr>Tw Cen MT</vt:lpstr>
      <vt:lpstr>Circuit</vt:lpstr>
      <vt:lpstr>Conditional Statements and Control Structure</vt:lpstr>
      <vt:lpstr>Control Structures</vt:lpstr>
      <vt:lpstr>Conditional statements</vt:lpstr>
      <vt:lpstr>If/else</vt:lpstr>
      <vt:lpstr>PowerPoint Presentation</vt:lpstr>
      <vt:lpstr>Relational (Conditional) operators</vt:lpstr>
      <vt:lpstr>Avoid duplicate Code</vt:lpstr>
      <vt:lpstr>This is better</vt:lpstr>
      <vt:lpstr>What will the output be?</vt:lpstr>
      <vt:lpstr>String Comparisons</vt:lpstr>
      <vt:lpstr>Alphabetical order</vt:lpstr>
      <vt:lpstr>Be careful and pay attention to details</vt:lpstr>
      <vt:lpstr>This will work correctly</vt:lpstr>
      <vt:lpstr>Multiple Alternatives</vt:lpstr>
      <vt:lpstr>PowerPoint Presentation</vt:lpstr>
      <vt:lpstr>PowerPoint Presentation</vt:lpstr>
      <vt:lpstr>PowerPoint Presentation</vt:lpstr>
      <vt:lpstr>Exercise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and Control Structure</dc:title>
  <dc:creator>Matthew Ellis</dc:creator>
  <cp:lastModifiedBy>Arun Agarwal</cp:lastModifiedBy>
  <cp:revision>9</cp:revision>
  <dcterms:created xsi:type="dcterms:W3CDTF">2016-10-10T12:35:18Z</dcterms:created>
  <dcterms:modified xsi:type="dcterms:W3CDTF">2018-10-09T03:17:13Z</dcterms:modified>
</cp:coreProperties>
</file>