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09" autoAdjust="0"/>
    <p:restoredTop sz="94660"/>
  </p:normalViewPr>
  <p:slideViewPr>
    <p:cSldViewPr snapToGrid="0">
      <p:cViewPr>
        <p:scale>
          <a:sx n="70" d="100"/>
          <a:sy n="70" d="100"/>
        </p:scale>
        <p:origin x="748" y="-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More if statements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5.4-5.8</a:t>
            </a:r>
          </a:p>
        </p:txBody>
      </p:sp>
    </p:spTree>
    <p:extLst>
      <p:ext uri="{BB962C8B-B14F-4D97-AF65-F5344CB8AC3E}">
        <p14:creationId xmlns:p14="http://schemas.microsoft.com/office/powerpoint/2010/main" val="3336418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if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85109"/>
            <a:ext cx="10133011" cy="4106092"/>
          </a:xfrm>
        </p:spPr>
        <p:txBody>
          <a:bodyPr>
            <a:normAutofit fontScale="70000" lnSpcReduction="20000"/>
          </a:bodyPr>
          <a:lstStyle/>
          <a:p>
            <a:r>
              <a:rPr lang="en-US" sz="3200" dirty="0"/>
              <a:t>You can put if statements inside of one another.  This concept is called nesting.</a:t>
            </a:r>
          </a:p>
          <a:p>
            <a:r>
              <a:rPr lang="en-US" sz="3200" dirty="0"/>
              <a:t>If ()</a:t>
            </a:r>
          </a:p>
          <a:p>
            <a:r>
              <a:rPr lang="en-US" sz="3200" dirty="0"/>
              <a:t>{ if (0</a:t>
            </a:r>
          </a:p>
          <a:p>
            <a:r>
              <a:rPr lang="en-US" sz="3200" dirty="0"/>
              <a:t>Else</a:t>
            </a:r>
          </a:p>
          <a:p>
            <a:r>
              <a:rPr lang="en-US" sz="3200" dirty="0"/>
              <a:t>}</a:t>
            </a:r>
          </a:p>
          <a:p>
            <a:r>
              <a:rPr lang="en-US" sz="3200" dirty="0"/>
              <a:t>Else</a:t>
            </a:r>
          </a:p>
          <a:p>
            <a:pPr lvl="1"/>
            <a:r>
              <a:rPr lang="en-US" sz="2800" dirty="0"/>
              <a:t>{</a:t>
            </a:r>
          </a:p>
          <a:p>
            <a:pPr lvl="1"/>
            <a:r>
              <a:rPr lang="en-US" sz="2800" dirty="0"/>
              <a:t>If ()</a:t>
            </a:r>
          </a:p>
          <a:p>
            <a:pPr lvl="1"/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6160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-335070"/>
            <a:ext cx="9905998" cy="1478570"/>
          </a:xfrm>
        </p:spPr>
        <p:txBody>
          <a:bodyPr/>
          <a:lstStyle/>
          <a:p>
            <a:r>
              <a:rPr lang="en-US" dirty="0"/>
              <a:t>Example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034640"/>
            <a:ext cx="9905999" cy="5475887"/>
          </a:xfrm>
        </p:spPr>
        <p:txBody>
          <a:bodyPr>
            <a:normAutofit fontScale="70000" lnSpcReduction="20000"/>
          </a:bodyPr>
          <a:lstStyle/>
          <a:p>
            <a:r>
              <a:rPr lang="en-US" sz="3200" dirty="0"/>
              <a:t>Given variables    char gender;  and boolean athlete;</a:t>
            </a:r>
          </a:p>
          <a:p>
            <a:r>
              <a:rPr lang="en-US" sz="3200" dirty="0"/>
              <a:t>Write  a series of if statements that will outputs where a student athlete should sit at the athletics banquet if female athletes are sitting on the left and male athletes are sitting on the right of the hall.  Non-athletes are not attending.</a:t>
            </a:r>
          </a:p>
          <a:p>
            <a:r>
              <a:rPr lang="en-US" sz="3200" dirty="0"/>
              <a:t>If (athlete)</a:t>
            </a:r>
          </a:p>
          <a:p>
            <a:r>
              <a:rPr lang="en-US" sz="3200" dirty="0"/>
              <a:t>{</a:t>
            </a:r>
          </a:p>
          <a:p>
            <a:r>
              <a:rPr lang="en-US" sz="3200" dirty="0"/>
              <a:t>If (gender == ‘m’)</a:t>
            </a:r>
          </a:p>
          <a:p>
            <a:pPr lvl="2"/>
            <a:r>
              <a:rPr lang="en-US" sz="2600" dirty="0"/>
              <a:t>Sit on right</a:t>
            </a:r>
          </a:p>
          <a:p>
            <a:r>
              <a:rPr lang="en-US" sz="3200" dirty="0"/>
              <a:t>Else </a:t>
            </a:r>
          </a:p>
          <a:p>
            <a:pPr lvl="1"/>
            <a:r>
              <a:rPr lang="en-US" sz="2800" dirty="0"/>
              <a:t>Sit on left</a:t>
            </a:r>
          </a:p>
          <a:p>
            <a:r>
              <a:rPr lang="en-US" sz="3200" dirty="0"/>
              <a:t>}</a:t>
            </a:r>
          </a:p>
          <a:p>
            <a:r>
              <a:rPr lang="en-US" sz="3200" dirty="0"/>
              <a:t>Else</a:t>
            </a:r>
          </a:p>
          <a:p>
            <a:pPr lvl="1"/>
            <a:r>
              <a:rPr lang="en-US" sz="2800" dirty="0"/>
              <a:t>Non athletes not welcome</a:t>
            </a:r>
          </a:p>
        </p:txBody>
      </p:sp>
    </p:spTree>
    <p:extLst>
      <p:ext uri="{BB962C8B-B14F-4D97-AF65-F5344CB8AC3E}">
        <p14:creationId xmlns:p14="http://schemas.microsoft.com/office/powerpoint/2010/main" val="2364356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-322008"/>
            <a:ext cx="9905998" cy="1478570"/>
          </a:xfrm>
        </p:spPr>
        <p:txBody>
          <a:bodyPr/>
          <a:lstStyle/>
          <a:p>
            <a:r>
              <a:rPr lang="en-US" dirty="0"/>
              <a:t>Boolean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1452" y="5773097"/>
            <a:ext cx="9905999" cy="95396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Usually one question of this on AP exam</a:t>
            </a:r>
          </a:p>
          <a:p>
            <a:r>
              <a:rPr lang="en-US" dirty="0"/>
              <a:t>! Means “not”, not “not equals”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087" y="607922"/>
            <a:ext cx="9726648" cy="500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147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Demorgan’s</a:t>
            </a:r>
            <a:r>
              <a:rPr lang="en-US" dirty="0"/>
              <a:t>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96789"/>
            <a:ext cx="9905999" cy="3541714"/>
          </a:xfrm>
        </p:spPr>
        <p:txBody>
          <a:bodyPr>
            <a:normAutofit fontScale="77500" lnSpcReduction="20000"/>
          </a:bodyPr>
          <a:lstStyle/>
          <a:p>
            <a:r>
              <a:rPr lang="en-US" sz="3200" dirty="0"/>
              <a:t>Distributing and simplifying logical (Boolean) operators</a:t>
            </a:r>
          </a:p>
          <a:p>
            <a:r>
              <a:rPr lang="en-US" sz="3200" dirty="0"/>
              <a:t>!(A &amp;&amp; B) = !A || !B</a:t>
            </a:r>
          </a:p>
          <a:p>
            <a:r>
              <a:rPr lang="en-US" sz="3200" dirty="0"/>
              <a:t>!(A || B) = !A &amp;&amp; !B</a:t>
            </a:r>
          </a:p>
          <a:p>
            <a:r>
              <a:rPr lang="en-US" sz="3200" dirty="0"/>
              <a:t>You will see one question of this on AP Exam</a:t>
            </a:r>
          </a:p>
          <a:p>
            <a:r>
              <a:rPr lang="en-US" sz="3200" dirty="0"/>
              <a:t>Can distribute !, but the &amp; switches to | (or)</a:t>
            </a:r>
          </a:p>
          <a:p>
            <a:r>
              <a:rPr lang="en-US" sz="3200" dirty="0"/>
              <a:t>Not A &amp; B is the same as either not A nor B</a:t>
            </a:r>
          </a:p>
          <a:p>
            <a:r>
              <a:rPr lang="en-US" sz="3200" dirty="0"/>
              <a:t>Not A or B is the same as not A and not B</a:t>
            </a:r>
          </a:p>
        </p:txBody>
      </p:sp>
    </p:spTree>
    <p:extLst>
      <p:ext uri="{BB962C8B-B14F-4D97-AF65-F5344CB8AC3E}">
        <p14:creationId xmlns:p14="http://schemas.microsoft.com/office/powerpoint/2010/main" val="2485227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Simplify 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28216"/>
            <a:ext cx="9905999" cy="5065775"/>
          </a:xfrm>
        </p:spPr>
        <p:txBody>
          <a:bodyPr>
            <a:normAutofit fontScale="70000" lnSpcReduction="20000"/>
          </a:bodyPr>
          <a:lstStyle/>
          <a:p>
            <a:r>
              <a:rPr lang="en-US" sz="3200" dirty="0"/>
              <a:t>!(A || !B)</a:t>
            </a:r>
          </a:p>
          <a:p>
            <a:pPr lvl="1"/>
            <a:r>
              <a:rPr lang="en-US" sz="2800" dirty="0"/>
              <a:t>!A &amp; B</a:t>
            </a:r>
          </a:p>
          <a:p>
            <a:endParaRPr lang="en-US" sz="3200" dirty="0"/>
          </a:p>
          <a:p>
            <a:r>
              <a:rPr lang="en-US" sz="3200" dirty="0"/>
              <a:t>!(!A &amp;&amp; !B)</a:t>
            </a:r>
          </a:p>
          <a:p>
            <a:pPr lvl="1"/>
            <a:r>
              <a:rPr lang="en-US" sz="2800" dirty="0"/>
              <a:t>A || B</a:t>
            </a:r>
          </a:p>
          <a:p>
            <a:r>
              <a:rPr lang="en-US" sz="3200" dirty="0"/>
              <a:t>!((A || !B) || (A &amp;&amp; B))</a:t>
            </a:r>
          </a:p>
          <a:p>
            <a:pPr lvl="1"/>
            <a:r>
              <a:rPr lang="en-US" sz="2800" dirty="0"/>
              <a:t>(!A &amp;&amp; B) &amp;&amp; (!A || !B)</a:t>
            </a:r>
          </a:p>
          <a:p>
            <a:pPr lvl="2"/>
            <a:r>
              <a:rPr lang="en-US" sz="2600" dirty="0"/>
              <a:t>(!A &amp;&amp; B)</a:t>
            </a:r>
          </a:p>
          <a:p>
            <a:pPr lvl="2"/>
            <a:endParaRPr lang="en-US" sz="2600" dirty="0"/>
          </a:p>
          <a:p>
            <a:pPr lvl="2"/>
            <a:endParaRPr lang="en-US" sz="2600" dirty="0"/>
          </a:p>
          <a:p>
            <a:r>
              <a:rPr lang="en-US" sz="3200" dirty="0"/>
              <a:t>All these expressions will either evaluate to true or false because they are equivalent (the ones in each question)</a:t>
            </a:r>
          </a:p>
        </p:txBody>
      </p:sp>
    </p:spTree>
    <p:extLst>
      <p:ext uri="{BB962C8B-B14F-4D97-AF65-F5344CB8AC3E}">
        <p14:creationId xmlns:p14="http://schemas.microsoft.com/office/powerpoint/2010/main" val="522346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4" y="0"/>
            <a:ext cx="9905998" cy="1478570"/>
          </a:xfrm>
        </p:spPr>
        <p:txBody>
          <a:bodyPr/>
          <a:lstStyle/>
          <a:p>
            <a:r>
              <a:rPr lang="en-US" dirty="0"/>
              <a:t>Checking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1966" y="1478569"/>
            <a:ext cx="10015447" cy="5118173"/>
          </a:xfrm>
        </p:spPr>
        <p:txBody>
          <a:bodyPr>
            <a:normAutofit/>
          </a:bodyPr>
          <a:lstStyle/>
          <a:p>
            <a:r>
              <a:rPr lang="en-US" sz="3200" dirty="0"/>
              <a:t>Use inputs to check data.  For instance, the Scanner class has a Boolean method called hasNextInt().  It returns true if there is an integer in the stream and false otherwise.  so…</a:t>
            </a:r>
          </a:p>
          <a:p>
            <a:r>
              <a:rPr lang="en-US" sz="3200" dirty="0"/>
              <a:t>Allows you to do thing on next page…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5666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0969" y="984278"/>
            <a:ext cx="10106885" cy="517268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Scanner in = new Scanner(System.in);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(“Please enter your phone number: “);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in.hasNextInt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int number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in.nextInt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an error because this needs to be outside of if statement; it will disappear after this if statement because it only exists in there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(“Error: Not a valid number”);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4655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127</TotalTime>
  <Words>362</Words>
  <Application>Microsoft Office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Courier New</vt:lpstr>
      <vt:lpstr>Trebuchet MS</vt:lpstr>
      <vt:lpstr>Tw Cen MT</vt:lpstr>
      <vt:lpstr>Circuit</vt:lpstr>
      <vt:lpstr>More if statements</vt:lpstr>
      <vt:lpstr>Nested if statements</vt:lpstr>
      <vt:lpstr>Example  </vt:lpstr>
      <vt:lpstr>Boolean operators</vt:lpstr>
      <vt:lpstr>Demorgan’s law</vt:lpstr>
      <vt:lpstr>Simplify each</vt:lpstr>
      <vt:lpstr>Checking Data</vt:lpstr>
      <vt:lpstr>PowerPoint Presentation</vt:lpstr>
    </vt:vector>
  </TitlesOfParts>
  <Company>Great Valley School District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if statements</dc:title>
  <dc:creator>Matthew Ellis</dc:creator>
  <cp:lastModifiedBy>Arun Agarwal</cp:lastModifiedBy>
  <cp:revision>9</cp:revision>
  <dcterms:created xsi:type="dcterms:W3CDTF">2016-10-11T13:44:22Z</dcterms:created>
  <dcterms:modified xsi:type="dcterms:W3CDTF">2018-10-11T18:27:45Z</dcterms:modified>
</cp:coreProperties>
</file>