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Loops</a:t>
            </a:r>
          </a:p>
        </p:txBody>
      </p:sp>
      <p:sp>
        <p:nvSpPr>
          <p:cNvPr id="3" name="Subtitle 2"/>
          <p:cNvSpPr>
            <a:spLocks noGrp="1"/>
          </p:cNvSpPr>
          <p:nvPr>
            <p:ph type="subTitle" idx="1"/>
          </p:nvPr>
        </p:nvSpPr>
        <p:spPr/>
        <p:txBody>
          <a:bodyPr/>
          <a:lstStyle/>
          <a:p>
            <a:r>
              <a:rPr lang="en-US" dirty="0"/>
              <a:t>6.1-6.2</a:t>
            </a:r>
          </a:p>
        </p:txBody>
      </p:sp>
    </p:spTree>
    <p:extLst>
      <p:ext uri="{BB962C8B-B14F-4D97-AF65-F5344CB8AC3E}">
        <p14:creationId xmlns:p14="http://schemas.microsoft.com/office/powerpoint/2010/main" val="362434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a:t>
            </a:r>
          </a:p>
        </p:txBody>
      </p:sp>
      <p:sp>
        <p:nvSpPr>
          <p:cNvPr id="3" name="Content Placeholder 2"/>
          <p:cNvSpPr>
            <a:spLocks noGrp="1"/>
          </p:cNvSpPr>
          <p:nvPr>
            <p:ph idx="1"/>
          </p:nvPr>
        </p:nvSpPr>
        <p:spPr/>
        <p:txBody>
          <a:bodyPr>
            <a:normAutofit lnSpcReduction="10000"/>
          </a:bodyPr>
          <a:lstStyle/>
          <a:p>
            <a:r>
              <a:rPr lang="en-US" sz="3200" dirty="0"/>
              <a:t>A loop is a line of code that will tell the computer to repeat a block of code until a condition is met.  There are several types of loops.</a:t>
            </a:r>
          </a:p>
          <a:p>
            <a:r>
              <a:rPr lang="en-US" sz="3200" dirty="0"/>
              <a:t>It says until a condition is met, but this is not technically correct: it is until a condition is NOT met</a:t>
            </a:r>
          </a:p>
          <a:p>
            <a:r>
              <a:rPr lang="en-US" sz="3200" dirty="0"/>
              <a:t>Should include brackets</a:t>
            </a:r>
          </a:p>
        </p:txBody>
      </p:sp>
    </p:spTree>
    <p:extLst>
      <p:ext uri="{BB962C8B-B14F-4D97-AF65-F5344CB8AC3E}">
        <p14:creationId xmlns:p14="http://schemas.microsoft.com/office/powerpoint/2010/main" val="182333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a:xfrm>
            <a:off x="1141413" y="1685109"/>
            <a:ext cx="9905998" cy="4950822"/>
          </a:xfrm>
        </p:spPr>
        <p:txBody>
          <a:bodyPr>
            <a:normAutofit/>
          </a:bodyPr>
          <a:lstStyle/>
          <a:p>
            <a:r>
              <a:rPr lang="en-US" sz="3200" dirty="0"/>
              <a:t>With a while loop, the computer will check a </a:t>
            </a:r>
            <a:r>
              <a:rPr lang="en-US" sz="3200" dirty="0" err="1"/>
              <a:t>boolean</a:t>
            </a:r>
            <a:r>
              <a:rPr lang="en-US" sz="3200" dirty="0"/>
              <a:t> condition.  If the condition is true it will run the included code.  </a:t>
            </a:r>
          </a:p>
          <a:p>
            <a:r>
              <a:rPr lang="en-US" sz="3200" dirty="0"/>
              <a:t>At the end of the block of code, it will check the  condition again.  If the condition is true, it will repeat the code and check again.</a:t>
            </a:r>
          </a:p>
          <a:p>
            <a:r>
              <a:rPr lang="en-US" sz="3200" dirty="0"/>
              <a:t>Continues while the condition is true</a:t>
            </a:r>
          </a:p>
        </p:txBody>
      </p:sp>
    </p:spTree>
    <p:extLst>
      <p:ext uri="{BB962C8B-B14F-4D97-AF65-F5344CB8AC3E}">
        <p14:creationId xmlns:p14="http://schemas.microsoft.com/office/powerpoint/2010/main" val="98642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loops</a:t>
            </a:r>
          </a:p>
        </p:txBody>
      </p:sp>
      <p:sp>
        <p:nvSpPr>
          <p:cNvPr id="3" name="Content Placeholder 2"/>
          <p:cNvSpPr>
            <a:spLocks noGrp="1"/>
          </p:cNvSpPr>
          <p:nvPr>
            <p:ph idx="1"/>
          </p:nvPr>
        </p:nvSpPr>
        <p:spPr>
          <a:xfrm>
            <a:off x="1141412" y="1657350"/>
            <a:ext cx="9905999" cy="5124449"/>
          </a:xfrm>
        </p:spPr>
        <p:txBody>
          <a:bodyPr>
            <a:normAutofit fontScale="85000" lnSpcReduction="10000"/>
          </a:bodyPr>
          <a:lstStyle/>
          <a:p>
            <a:r>
              <a:rPr lang="en-US" sz="3200" dirty="0"/>
              <a:t>Be sure that your condition will become false at some point otherwise the loop and the program never ends.  This is called an infinite loop and can be a difficult logic error to correct at times.</a:t>
            </a:r>
          </a:p>
          <a:p>
            <a:r>
              <a:rPr lang="en-US" sz="3200" dirty="0"/>
              <a:t>Be careful with this because people run and play program, nothing will happen, and you will get frustrated. The condition is never broken. </a:t>
            </a:r>
          </a:p>
          <a:p>
            <a:r>
              <a:rPr lang="en-US" sz="3200" dirty="0"/>
              <a:t>You can use a print statement to see if the loop is running repeatedly</a:t>
            </a:r>
          </a:p>
          <a:p>
            <a:r>
              <a:rPr lang="en-US" sz="3200" dirty="0"/>
              <a:t>Remember no semi colon at the end of the control structure </a:t>
            </a:r>
          </a:p>
          <a:p>
            <a:pPr lvl="1"/>
            <a:r>
              <a:rPr lang="en-US" sz="2800" dirty="0"/>
              <a:t>While (boolean condition); </a:t>
            </a:r>
            <a:r>
              <a:rPr lang="en-US" sz="2800" dirty="0">
                <a:sym typeface="Wingdings" panose="05000000000000000000" pitchFamily="2" charset="2"/>
              </a:rPr>
              <a:t> </a:t>
            </a:r>
            <a:r>
              <a:rPr lang="en-US" sz="2800" dirty="0"/>
              <a:t>BAD!!!</a:t>
            </a:r>
          </a:p>
          <a:p>
            <a:pPr lvl="1"/>
            <a:r>
              <a:rPr lang="en-US" sz="2800" dirty="0"/>
              <a:t>DO NOT MAKE THIS ERROR</a:t>
            </a:r>
          </a:p>
          <a:p>
            <a:endParaRPr lang="en-US" sz="3200" dirty="0"/>
          </a:p>
        </p:txBody>
      </p:sp>
    </p:spTree>
    <p:extLst>
      <p:ext uri="{BB962C8B-B14F-4D97-AF65-F5344CB8AC3E}">
        <p14:creationId xmlns:p14="http://schemas.microsoft.com/office/powerpoint/2010/main" val="279338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1141413" y="1672046"/>
            <a:ext cx="9905998" cy="4689565"/>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while (</a:t>
            </a:r>
            <a:r>
              <a:rPr lang="en-US" sz="3200" dirty="0" err="1">
                <a:latin typeface="Courier New" panose="02070309020205020404" pitchFamily="49" charset="0"/>
                <a:cs typeface="Courier New" panose="02070309020205020404" pitchFamily="49" charset="0"/>
              </a:rPr>
              <a:t>boolean</a:t>
            </a:r>
            <a:r>
              <a:rPr lang="en-US" sz="3200" dirty="0">
                <a:latin typeface="Courier New" panose="02070309020205020404" pitchFamily="49" charset="0"/>
                <a:cs typeface="Courier New" panose="02070309020205020404" pitchFamily="49" charset="0"/>
              </a:rPr>
              <a:t> condition)</a:t>
            </a:r>
          </a:p>
          <a:p>
            <a:pPr marL="0" indent="0">
              <a:buNone/>
            </a:pP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code to be run…</a:t>
            </a:r>
          </a:p>
          <a:p>
            <a:pPr marL="0" indent="0">
              <a:buNone/>
            </a:pPr>
            <a:r>
              <a:rPr lang="en-US" sz="3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1739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 variable</a:t>
            </a:r>
          </a:p>
        </p:txBody>
      </p:sp>
      <p:sp>
        <p:nvSpPr>
          <p:cNvPr id="3" name="Content Placeholder 2"/>
          <p:cNvSpPr>
            <a:spLocks noGrp="1"/>
          </p:cNvSpPr>
          <p:nvPr>
            <p:ph idx="1"/>
          </p:nvPr>
        </p:nvSpPr>
        <p:spPr>
          <a:xfrm>
            <a:off x="1246187" y="1839911"/>
            <a:ext cx="9905999" cy="4608513"/>
          </a:xfrm>
        </p:spPr>
        <p:txBody>
          <a:bodyPr>
            <a:normAutofit fontScale="92500" lnSpcReduction="20000"/>
          </a:bodyPr>
          <a:lstStyle/>
          <a:p>
            <a:r>
              <a:rPr lang="en-US" sz="3200" dirty="0"/>
              <a:t>Remember any variable that you create only exists within the block of code in which it is created.</a:t>
            </a:r>
          </a:p>
          <a:p>
            <a:r>
              <a:rPr lang="en-US" sz="3200" dirty="0"/>
              <a:t>If you create a variable in a while loop, when it gets to the end of the block of code it is discarded.  In the next iteration (one run of the body of the loop) a new variable is created.</a:t>
            </a:r>
          </a:p>
          <a:p>
            <a:r>
              <a:rPr lang="en-US" sz="3200" dirty="0"/>
              <a:t>When you create a local variable, it exists within the innermost control structure or innermost curly braces in which it is created. It has ramifications; once you encounter a closing curly brace, it is discarded/gone forever</a:t>
            </a:r>
          </a:p>
        </p:txBody>
      </p:sp>
    </p:spTree>
    <p:extLst>
      <p:ext uri="{BB962C8B-B14F-4D97-AF65-F5344CB8AC3E}">
        <p14:creationId xmlns:p14="http://schemas.microsoft.com/office/powerpoint/2010/main" val="426083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916" y="-126065"/>
            <a:ext cx="9905998" cy="1478570"/>
          </a:xfrm>
        </p:spPr>
        <p:txBody>
          <a:bodyPr/>
          <a:lstStyle/>
          <a:p>
            <a:r>
              <a:rPr lang="en-US" dirty="0"/>
              <a:t>Scope</a:t>
            </a:r>
          </a:p>
        </p:txBody>
      </p:sp>
      <p:sp>
        <p:nvSpPr>
          <p:cNvPr id="3" name="Content Placeholder 2"/>
          <p:cNvSpPr>
            <a:spLocks noGrp="1"/>
          </p:cNvSpPr>
          <p:nvPr>
            <p:ph idx="1"/>
          </p:nvPr>
        </p:nvSpPr>
        <p:spPr>
          <a:xfrm>
            <a:off x="1245916" y="1156561"/>
            <a:ext cx="9905998" cy="5557747"/>
          </a:xfrm>
        </p:spPr>
        <p:txBody>
          <a:bodyPr>
            <a:normAutofit fontScale="62500" lnSpcReduction="20000"/>
          </a:bodyPr>
          <a:lstStyle/>
          <a:p>
            <a:pPr marL="0" indent="0">
              <a:buNone/>
            </a:pPr>
            <a:r>
              <a:rPr lang="en-US" sz="2800" dirty="0" err="1">
                <a:latin typeface="Courier New" panose="02070309020205020404" pitchFamily="49" charset="0"/>
                <a:cs typeface="Courier New" panose="02070309020205020404" pitchFamily="49" charset="0"/>
              </a:rPr>
              <a:t>int</a:t>
            </a:r>
            <a:r>
              <a:rPr lang="en-US" sz="2800" dirty="0">
                <a:latin typeface="Courier New" panose="02070309020205020404" pitchFamily="49" charset="0"/>
                <a:cs typeface="Courier New" panose="02070309020205020404" pitchFamily="49" charset="0"/>
              </a:rPr>
              <a:t> x = 0;</a:t>
            </a:r>
          </a:p>
          <a:p>
            <a:pPr marL="0" indent="0">
              <a:buNone/>
            </a:pPr>
            <a:r>
              <a:rPr lang="en-US" sz="2800" dirty="0">
                <a:latin typeface="Courier New" panose="02070309020205020404" pitchFamily="49" charset="0"/>
                <a:cs typeface="Courier New" panose="02070309020205020404" pitchFamily="49" charset="0"/>
              </a:rPr>
              <a:t>while (x&lt;10)</a:t>
            </a:r>
          </a:p>
          <a:p>
            <a:pPr marL="0" indent="0">
              <a:buNone/>
            </a:pP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int</a:t>
            </a:r>
            <a:r>
              <a:rPr lang="en-US" sz="2800" dirty="0">
                <a:latin typeface="Courier New" panose="02070309020205020404" pitchFamily="49" charset="0"/>
                <a:cs typeface="Courier New" panose="02070309020205020404" pitchFamily="49" charset="0"/>
              </a:rPr>
              <a:t> y = 0;</a:t>
            </a:r>
          </a:p>
          <a:p>
            <a:pPr marL="0" indent="0">
              <a:buNone/>
            </a:pPr>
            <a:r>
              <a:rPr lang="en-US" sz="2800" dirty="0">
                <a:latin typeface="Courier New" panose="02070309020205020404" pitchFamily="49" charset="0"/>
                <a:cs typeface="Courier New" panose="02070309020205020404" pitchFamily="49" charset="0"/>
              </a:rPr>
              <a:t>	y++;</a:t>
            </a:r>
          </a:p>
          <a:p>
            <a:pPr marL="0" indent="0">
              <a:buNone/>
            </a:pPr>
            <a:r>
              <a:rPr lang="en-US" sz="2800" dirty="0">
                <a:latin typeface="Courier New" panose="02070309020205020404" pitchFamily="49" charset="0"/>
                <a:cs typeface="Courier New" panose="02070309020205020404" pitchFamily="49" charset="0"/>
              </a:rPr>
              <a:t>	x++;</a:t>
            </a:r>
          </a:p>
          <a:p>
            <a:pPr marL="0" indent="0">
              <a:buNone/>
            </a:pPr>
            <a:r>
              <a:rPr lang="en-US" sz="2800" dirty="0">
                <a:latin typeface="Courier New" panose="02070309020205020404" pitchFamily="49" charset="0"/>
                <a:cs typeface="Courier New" panose="02070309020205020404" pitchFamily="49" charset="0"/>
              </a:rPr>
              <a:t>}</a:t>
            </a:r>
          </a:p>
          <a:p>
            <a:pPr marL="0" indent="0">
              <a:buNone/>
            </a:pPr>
            <a:r>
              <a:rPr lang="en-US" sz="2800" dirty="0" err="1">
                <a:latin typeface="Courier New" panose="02070309020205020404" pitchFamily="49" charset="0"/>
                <a:cs typeface="Courier New" panose="02070309020205020404" pitchFamily="49" charset="0"/>
              </a:rPr>
              <a:t>System.out.print</a:t>
            </a:r>
            <a:r>
              <a:rPr lang="en-US" sz="2800" dirty="0">
                <a:latin typeface="Courier New" panose="02070309020205020404" pitchFamily="49" charset="0"/>
                <a:cs typeface="Courier New" panose="02070309020205020404" pitchFamily="49" charset="0"/>
              </a:rPr>
              <a:t>(“x = “ + x + “, y = “ + y);</a:t>
            </a:r>
          </a:p>
          <a:p>
            <a:pPr marL="0" indent="0">
              <a:buNone/>
            </a:pPr>
            <a:r>
              <a:rPr lang="en-US" sz="2800" dirty="0">
                <a:latin typeface="Courier New" panose="02070309020205020404" pitchFamily="49" charset="0"/>
                <a:cs typeface="Courier New" panose="02070309020205020404" pitchFamily="49" charset="0"/>
              </a:rPr>
              <a:t>The problem is the y will be discarded after the closing bracket and the print line will not work. Also y wont build on itself. X will be 10 and y will be 1, but we want both to be 10, showing this is another error.</a:t>
            </a:r>
          </a:p>
          <a:p>
            <a:pPr marL="0" indent="0">
              <a:buNone/>
            </a:pPr>
            <a:r>
              <a:rPr lang="en-US" sz="2800" dirty="0">
                <a:latin typeface="Courier New" panose="02070309020205020404" pitchFamily="49" charset="0"/>
                <a:cs typeface="Courier New" panose="02070309020205020404" pitchFamily="49" charset="0"/>
              </a:rPr>
              <a:t>Don’t think you should never have variables in the body of the loop. You actually want it closer inside as much as you can for it to still work because this will save space and make the program go faster.</a:t>
            </a:r>
          </a:p>
        </p:txBody>
      </p:sp>
    </p:spTree>
    <p:extLst>
      <p:ext uri="{BB962C8B-B14F-4D97-AF65-F5344CB8AC3E}">
        <p14:creationId xmlns:p14="http://schemas.microsoft.com/office/powerpoint/2010/main" val="35170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fontScale="90000"/>
          </a:bodyPr>
          <a:lstStyle/>
          <a:p>
            <a:r>
              <a:rPr lang="en-US" dirty="0"/>
              <a:t>Write a method which takes parameters for balance and interest and returns an integer for how long it takes to triple the investment.</a:t>
            </a:r>
          </a:p>
        </p:txBody>
      </p:sp>
      <p:sp>
        <p:nvSpPr>
          <p:cNvPr id="3" name="Content Placeholder 2"/>
          <p:cNvSpPr>
            <a:spLocks noGrp="1"/>
          </p:cNvSpPr>
          <p:nvPr>
            <p:ph idx="1"/>
          </p:nvPr>
        </p:nvSpPr>
        <p:spPr>
          <a:xfrm>
            <a:off x="1141413" y="1609406"/>
            <a:ext cx="10831512" cy="5248594"/>
          </a:xfrm>
        </p:spPr>
        <p:txBody>
          <a:bodyPr>
            <a:normAutofit fontScale="77500" lnSpcReduction="20000"/>
          </a:bodyPr>
          <a:lstStyle/>
          <a:p>
            <a:pPr marL="0" indent="0">
              <a:buNone/>
            </a:pPr>
            <a:r>
              <a:rPr lang="en-US" sz="2800" dirty="0">
                <a:latin typeface="Courier New" panose="02070309020205020404" pitchFamily="49" charset="0"/>
                <a:cs typeface="Courier New" panose="02070309020205020404" pitchFamily="49" charset="0"/>
              </a:rPr>
              <a:t>public int </a:t>
            </a:r>
            <a:r>
              <a:rPr lang="en-US" sz="2800" dirty="0" err="1">
                <a:latin typeface="Courier New" panose="02070309020205020404" pitchFamily="49" charset="0"/>
                <a:cs typeface="Courier New" panose="02070309020205020404" pitchFamily="49" charset="0"/>
              </a:rPr>
              <a:t>tripleTime</a:t>
            </a:r>
            <a:r>
              <a:rPr lang="en-US" sz="2800" dirty="0">
                <a:latin typeface="Courier New" panose="02070309020205020404" pitchFamily="49" charset="0"/>
                <a:cs typeface="Courier New" panose="02070309020205020404" pitchFamily="49" charset="0"/>
              </a:rPr>
              <a:t>(double </a:t>
            </a:r>
            <a:r>
              <a:rPr lang="en-US" sz="2800" dirty="0" err="1">
                <a:latin typeface="Courier New" panose="02070309020205020404" pitchFamily="49" charset="0"/>
                <a:cs typeface="Courier New" panose="02070309020205020404" pitchFamily="49" charset="0"/>
              </a:rPr>
              <a:t>bal</a:t>
            </a:r>
            <a:r>
              <a:rPr lang="en-US" sz="2800" dirty="0">
                <a:latin typeface="Courier New" panose="02070309020205020404" pitchFamily="49" charset="0"/>
                <a:cs typeface="Courier New" panose="02070309020205020404" pitchFamily="49" charset="0"/>
              </a:rPr>
              <a:t>, double rate)</a:t>
            </a:r>
          </a:p>
          <a:p>
            <a:pPr marL="0" indent="0">
              <a:buNone/>
            </a:pP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double balance = </a:t>
            </a:r>
            <a:r>
              <a:rPr lang="en-US" sz="2800" dirty="0" err="1">
                <a:latin typeface="Courier New" panose="02070309020205020404" pitchFamily="49" charset="0"/>
                <a:cs typeface="Courier New" panose="02070309020205020404" pitchFamily="49" charset="0"/>
              </a:rPr>
              <a:t>bal</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int years = 0</a:t>
            </a:r>
          </a:p>
          <a:p>
            <a:pPr marL="0" indent="0">
              <a:buNone/>
            </a:pPr>
            <a:r>
              <a:rPr lang="en-US" sz="2800" dirty="0">
                <a:latin typeface="Courier New" panose="02070309020205020404" pitchFamily="49" charset="0"/>
                <a:cs typeface="Courier New" panose="02070309020205020404" pitchFamily="49" charset="0"/>
              </a:rPr>
              <a:t>while (balance &lt; 3 * </a:t>
            </a:r>
            <a:r>
              <a:rPr lang="en-US" sz="2800" dirty="0" err="1">
                <a:latin typeface="Courier New" panose="02070309020205020404" pitchFamily="49" charset="0"/>
                <a:cs typeface="Courier New" panose="02070309020205020404" pitchFamily="49" charset="0"/>
              </a:rPr>
              <a:t>bal</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a:t>
            </a:r>
          </a:p>
          <a:p>
            <a:pPr marL="0" indent="0">
              <a:buNone/>
            </a:pPr>
            <a:r>
              <a:rPr lang="en-US" sz="2800" dirty="0">
                <a:latin typeface="Courier New" panose="02070309020205020404" pitchFamily="49" charset="0"/>
                <a:cs typeface="Courier New" panose="02070309020205020404" pitchFamily="49" charset="0"/>
              </a:rPr>
              <a:t>	balance *= (1 + rate); OR balance = balance * (1 + rate);</a:t>
            </a:r>
          </a:p>
          <a:p>
            <a:pPr marL="0" indent="0">
              <a:buNone/>
            </a:pPr>
            <a:r>
              <a:rPr lang="en-US" sz="2800" dirty="0">
                <a:latin typeface="Courier New" panose="02070309020205020404" pitchFamily="49" charset="0"/>
                <a:cs typeface="Courier New" panose="02070309020205020404" pitchFamily="49" charset="0"/>
              </a:rPr>
              <a:t>	years++;</a:t>
            </a:r>
          </a:p>
          <a:p>
            <a:pPr marL="0" indent="0">
              <a:buNone/>
            </a:pPr>
            <a:r>
              <a:rPr lang="en-US" sz="2800" dirty="0">
                <a:latin typeface="Courier New" panose="02070309020205020404" pitchFamily="49" charset="0"/>
                <a:cs typeface="Courier New" panose="02070309020205020404" pitchFamily="49" charset="0"/>
              </a:rPr>
              <a:t> }</a:t>
            </a:r>
          </a:p>
          <a:p>
            <a:pPr marL="0" indent="0">
              <a:buNone/>
            </a:pPr>
            <a:r>
              <a:rPr lang="en-US" sz="2800" dirty="0">
                <a:latin typeface="Courier New" panose="02070309020205020404" pitchFamily="49" charset="0"/>
                <a:cs typeface="Courier New" panose="02070309020205020404" pitchFamily="49" charset="0"/>
              </a:rPr>
              <a:t>return years;</a:t>
            </a:r>
          </a:p>
          <a:p>
            <a:pPr marL="0" indent="0">
              <a:buNone/>
            </a:pPr>
            <a:r>
              <a:rPr lang="en-US" sz="2800" dirty="0">
                <a:latin typeface="Courier New" panose="02070309020205020404" pitchFamily="49" charset="0"/>
                <a:cs typeface="Courier New" panose="02070309020205020404" pitchFamily="49" charset="0"/>
              </a:rPr>
              <a:t>}</a:t>
            </a:r>
          </a:p>
          <a:p>
            <a:pPr marL="0" indent="0">
              <a:buNone/>
            </a:pP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158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293" y="-172284"/>
            <a:ext cx="9905998" cy="1478570"/>
          </a:xfrm>
        </p:spPr>
        <p:txBody>
          <a:bodyPr/>
          <a:lstStyle/>
          <a:p>
            <a:r>
              <a:rPr lang="en-US" dirty="0"/>
              <a:t>Write two programs</a:t>
            </a:r>
          </a:p>
        </p:txBody>
      </p:sp>
      <p:sp>
        <p:nvSpPr>
          <p:cNvPr id="3" name="Content Placeholder 2"/>
          <p:cNvSpPr>
            <a:spLocks noGrp="1"/>
          </p:cNvSpPr>
          <p:nvPr>
            <p:ph idx="1"/>
          </p:nvPr>
        </p:nvSpPr>
        <p:spPr>
          <a:xfrm>
            <a:off x="940232" y="836022"/>
            <a:ext cx="10654348" cy="5799909"/>
          </a:xfrm>
        </p:spPr>
        <p:txBody>
          <a:bodyPr>
            <a:normAutofit lnSpcReduction="10000"/>
          </a:bodyPr>
          <a:lstStyle/>
          <a:p>
            <a:r>
              <a:rPr lang="en-US" sz="2800" dirty="0"/>
              <a:t>Write a program using the Dice class which will create two dice objects and repeatedly roll until you get doubles.  Display the value of each roll and their sum, and display the total number of rolls it took before getting doubles.</a:t>
            </a:r>
          </a:p>
          <a:p>
            <a:r>
              <a:rPr lang="en-US" sz="2800" dirty="0"/>
              <a:t>Write a program which creates two Dice objects.  Prompts the user for a target value between 2 and 12.  Make sure that the target value is valid.  If it is not, prompt the user again.  Roll the two dice until the target is rolled.  Display each roll and their sum, and display the total number of rolls before the target was reached. </a:t>
            </a:r>
          </a:p>
          <a:p>
            <a:r>
              <a:rPr lang="en-US" sz="2800" dirty="0"/>
              <a:t>Print both to be turned in tomorrow.</a:t>
            </a:r>
          </a:p>
          <a:p>
            <a:r>
              <a:rPr lang="en-US" sz="2800" dirty="0"/>
              <a:t>Create a new project and copy dice into new project</a:t>
            </a:r>
          </a:p>
        </p:txBody>
      </p:sp>
    </p:spTree>
    <p:extLst>
      <p:ext uri="{BB962C8B-B14F-4D97-AF65-F5344CB8AC3E}">
        <p14:creationId xmlns:p14="http://schemas.microsoft.com/office/powerpoint/2010/main" val="1938439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2140</TotalTime>
  <Words>548</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Courier New</vt:lpstr>
      <vt:lpstr>Trebuchet MS</vt:lpstr>
      <vt:lpstr>Tw Cen MT</vt:lpstr>
      <vt:lpstr>Wingdings</vt:lpstr>
      <vt:lpstr>Circuit</vt:lpstr>
      <vt:lpstr>Loops</vt:lpstr>
      <vt:lpstr>Loop</vt:lpstr>
      <vt:lpstr>While loop</vt:lpstr>
      <vt:lpstr>Infinite loops</vt:lpstr>
      <vt:lpstr>Syntax</vt:lpstr>
      <vt:lpstr>Scope of a variable</vt:lpstr>
      <vt:lpstr>Scope</vt:lpstr>
      <vt:lpstr>Write a method which takes parameters for balance and interest and returns an integer for how long it takes to triple the investment.</vt:lpstr>
      <vt:lpstr>Write two programs</vt:lpstr>
    </vt:vector>
  </TitlesOfParts>
  <Company>Great Valley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Matthew Ellis</dc:creator>
  <cp:lastModifiedBy>Arun Agarwal</cp:lastModifiedBy>
  <cp:revision>11</cp:revision>
  <dcterms:created xsi:type="dcterms:W3CDTF">2016-10-17T13:48:15Z</dcterms:created>
  <dcterms:modified xsi:type="dcterms:W3CDTF">2018-10-16T00:49:13Z</dcterms:modified>
</cp:coreProperties>
</file>