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7.1</a:t>
            </a:r>
          </a:p>
        </p:txBody>
      </p:sp>
    </p:spTree>
    <p:extLst>
      <p:ext uri="{BB962C8B-B14F-4D97-AF65-F5344CB8AC3E}">
        <p14:creationId xmlns:p14="http://schemas.microsoft.com/office/powerpoint/2010/main" val="393805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can be passed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a valid method header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fillArray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 values)</a:t>
            </a:r>
          </a:p>
        </p:txBody>
      </p:sp>
    </p:spTree>
    <p:extLst>
      <p:ext uri="{BB962C8B-B14F-4D97-AF65-F5344CB8AC3E}">
        <p14:creationId xmlns:p14="http://schemas.microsoft.com/office/powerpoint/2010/main" val="393529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program called </a:t>
            </a:r>
            <a:r>
              <a:rPr lang="en-US" sz="2800" dirty="0" err="1"/>
              <a:t>DiceArray</a:t>
            </a:r>
            <a:r>
              <a:rPr lang="en-US" sz="2800" dirty="0"/>
              <a:t>.  Add the Dice class to your project.  Write a short program which will create two dice objects, roll the dice 1000 times, and will count and display how many times each value 2-12 was rolled.   Use </a:t>
            </a:r>
            <a:r>
              <a:rPr lang="en-US" sz="2800"/>
              <a:t>an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172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5736"/>
            <a:ext cx="9905999" cy="4519749"/>
          </a:xfrm>
        </p:spPr>
        <p:txBody>
          <a:bodyPr>
            <a:normAutofit/>
          </a:bodyPr>
          <a:lstStyle/>
          <a:p>
            <a:r>
              <a:rPr lang="en-US" sz="3200" dirty="0"/>
              <a:t>An array is a variable that collects a sequence of values of the same type.   It is essentially a variable with one name, that sets aside multiple slots in memory to store multiple values of the same type.</a:t>
            </a:r>
          </a:p>
          <a:p>
            <a:endParaRPr lang="en-US" sz="3200" dirty="0"/>
          </a:p>
          <a:p>
            <a:r>
              <a:rPr lang="en-US" sz="3200" dirty="0"/>
              <a:t>Each slot has an index just like a string.  The indexes start at 0 and end at 1 less than the length.</a:t>
            </a:r>
          </a:p>
        </p:txBody>
      </p:sp>
    </p:spTree>
    <p:extLst>
      <p:ext uri="{BB962C8B-B14F-4D97-AF65-F5344CB8AC3E}">
        <p14:creationId xmlns:p14="http://schemas.microsoft.com/office/powerpoint/2010/main" val="212213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098" y="1622469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/>
              <a:t>An integer array called values would look like this: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34" y="2500312"/>
            <a:ext cx="5354275" cy="42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2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array can be of any type (primitive, or object)</a:t>
            </a:r>
          </a:p>
          <a:p>
            <a:r>
              <a:rPr lang="en-US" sz="3200" dirty="0"/>
              <a:t>To declare an array, put [ ] after the type</a:t>
            </a:r>
          </a:p>
          <a:p>
            <a:r>
              <a:rPr lang="en-US" sz="3200" dirty="0"/>
              <a:t>Ex: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[ ] values;    //declares an integer array called values</a:t>
            </a:r>
          </a:p>
          <a:p>
            <a:pPr marL="0" indent="0">
              <a:buNone/>
            </a:pPr>
            <a:r>
              <a:rPr lang="en-US" sz="2800" dirty="0"/>
              <a:t>	Dice [ ] die;    //declares a Dice array called die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37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662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Before using an array, you must establish its size</a:t>
            </a:r>
          </a:p>
          <a:p>
            <a:r>
              <a:rPr lang="en-US" sz="3200" dirty="0"/>
              <a:t>Ex: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 values;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values = new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[]values = new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19897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prepared to initialize right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1130"/>
          </a:xfrm>
        </p:spPr>
        <p:txBody>
          <a:bodyPr>
            <a:normAutofit/>
          </a:bodyPr>
          <a:lstStyle/>
          <a:p>
            <a:r>
              <a:rPr lang="en-US" sz="3600" dirty="0"/>
              <a:t>You can initialize and declare at the same time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[] values = {2,12,33,15,16,47}</a:t>
            </a:r>
          </a:p>
          <a:p>
            <a:pPr marL="0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+mj-lt"/>
                <a:cs typeface="Courier New" panose="02070309020205020404" pitchFamily="49" charset="0"/>
              </a:rPr>
              <a:t>Note:  Once size is set it cannot be changed!!</a:t>
            </a:r>
          </a:p>
        </p:txBody>
      </p:sp>
    </p:spTree>
    <p:extLst>
      <p:ext uri="{BB962C8B-B14F-4D97-AF65-F5344CB8AC3E}">
        <p14:creationId xmlns:p14="http://schemas.microsoft.com/office/powerpoint/2010/main" val="1925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variables store a reference!!!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0035"/>
            <a:ext cx="9905999" cy="4608513"/>
          </a:xfrm>
        </p:spPr>
        <p:txBody>
          <a:bodyPr>
            <a:normAutofit/>
          </a:bodyPr>
          <a:lstStyle/>
          <a:p>
            <a:r>
              <a:rPr lang="en-US" sz="3200" dirty="0"/>
              <a:t>Much like object variables, Arrays store a reference or memory address!  Keep that in mind!!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 scores = {2,4,6,8,10};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[]values = scores;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  <a:cs typeface="Courier New" panose="02070309020205020404" pitchFamily="49" charset="0"/>
              </a:rPr>
              <a:t>How many arrays are there?</a:t>
            </a:r>
          </a:p>
        </p:txBody>
      </p:sp>
    </p:spTree>
    <p:extLst>
      <p:ext uri="{BB962C8B-B14F-4D97-AF65-F5344CB8AC3E}">
        <p14:creationId xmlns:p14="http://schemas.microsoft.com/office/powerpoint/2010/main" val="202880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and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length of an array is a constant, not a method.  To access the length you type     </a:t>
            </a:r>
            <a:r>
              <a:rPr lang="en-US" sz="3200" dirty="0" err="1"/>
              <a:t>name.length</a:t>
            </a:r>
            <a:r>
              <a:rPr lang="en-US" sz="3200" dirty="0"/>
              <a:t>    with no ()</a:t>
            </a:r>
          </a:p>
          <a:p>
            <a:endParaRPr lang="en-US" sz="3200" dirty="0"/>
          </a:p>
          <a:p>
            <a:r>
              <a:rPr lang="en-US" sz="3200" dirty="0"/>
              <a:t>To access a specific value put the index in [ ]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count[2] += 4;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4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for loop to initialize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[] count = new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[13];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count.length;i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count[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]=0;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4738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353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Tw Cen MT</vt:lpstr>
      <vt:lpstr>Circuit</vt:lpstr>
      <vt:lpstr>Arrays</vt:lpstr>
      <vt:lpstr>What is an array?</vt:lpstr>
      <vt:lpstr>For example</vt:lpstr>
      <vt:lpstr>Declaring an array</vt:lpstr>
      <vt:lpstr>Declaring an array</vt:lpstr>
      <vt:lpstr>If you are prepared to initialize right away</vt:lpstr>
      <vt:lpstr>Array variables store a reference!!!</vt:lpstr>
      <vt:lpstr>Length and index</vt:lpstr>
      <vt:lpstr>Using a for loop to initialize arrays</vt:lpstr>
      <vt:lpstr>Arrays can be passed as parameters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Matthew Ellis</dc:creator>
  <cp:lastModifiedBy>Arun Agarwal</cp:lastModifiedBy>
  <cp:revision>5</cp:revision>
  <dcterms:created xsi:type="dcterms:W3CDTF">2016-11-04T12:16:11Z</dcterms:created>
  <dcterms:modified xsi:type="dcterms:W3CDTF">2018-10-06T21:27:21Z</dcterms:modified>
</cp:coreProperties>
</file>