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Enhanced for loop</a:t>
            </a:r>
            <a:br>
              <a:rPr lang="en-US" dirty="0"/>
            </a:br>
            <a:r>
              <a:rPr lang="en-US" dirty="0"/>
              <a:t>(for each loop)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7.2-7.3</a:t>
            </a:r>
          </a:p>
        </p:txBody>
      </p:sp>
    </p:spTree>
    <p:extLst>
      <p:ext uri="{BB962C8B-B14F-4D97-AF65-F5344CB8AC3E}">
        <p14:creationId xmlns:p14="http://schemas.microsoft.com/office/powerpoint/2010/main" val="223328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71" y="2364378"/>
            <a:ext cx="8262693" cy="4101736"/>
          </a:xfrm>
        </p:spPr>
        <p:txBody>
          <a:bodyPr>
            <a:normAutofit/>
          </a:bodyPr>
          <a:lstStyle/>
          <a:p>
            <a:r>
              <a:rPr lang="en-US" sz="2800" dirty="0"/>
              <a:t>Create an integer array with 10 random integers from 1 to 20.  Use an enhanced for loop to calculate the average of those elements.  Display the result.</a:t>
            </a:r>
          </a:p>
          <a:p>
            <a:endParaRPr lang="en-US" sz="2800" dirty="0"/>
          </a:p>
          <a:p>
            <a:r>
              <a:rPr lang="en-US" sz="2800" dirty="0"/>
              <a:t>Create an integer array with 10 random integers.  Put the array in order from least to greatest.  Print the </a:t>
            </a:r>
            <a:r>
              <a:rPr lang="en-US" sz="2800"/>
              <a:t>result.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102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enhanced for loop allows you to cycle through every element in an array without using the index</a:t>
            </a:r>
          </a:p>
          <a:p>
            <a:endParaRPr lang="en-US" sz="2800" dirty="0"/>
          </a:p>
          <a:p>
            <a:r>
              <a:rPr lang="en-US" sz="2800" dirty="0"/>
              <a:t>Important to note that a For Each loop will not allow you to change the values stored in the array.  It will only allow you to access them.</a:t>
            </a:r>
          </a:p>
        </p:txBody>
      </p:sp>
    </p:spTree>
    <p:extLst>
      <p:ext uri="{BB962C8B-B14F-4D97-AF65-F5344CB8AC3E}">
        <p14:creationId xmlns:p14="http://schemas.microsoft.com/office/powerpoint/2010/main" val="195225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1947" y="246235"/>
            <a:ext cx="7729728" cy="1188720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083" y="1606078"/>
            <a:ext cx="11432613" cy="5055978"/>
          </a:xfrm>
        </p:spPr>
        <p:txBody>
          <a:bodyPr>
            <a:normAutofit/>
          </a:bodyPr>
          <a:lstStyle/>
          <a:p>
            <a:r>
              <a:rPr lang="en-US" sz="2800" dirty="0"/>
              <a:t>for(type name: array)</a:t>
            </a:r>
          </a:p>
          <a:p>
            <a:r>
              <a:rPr lang="en-US" sz="2800" dirty="0"/>
              <a:t>//Data type of for statement must match data type of rest of code</a:t>
            </a:r>
          </a:p>
          <a:p>
            <a:r>
              <a:rPr lang="en-US" sz="2800" dirty="0"/>
              <a:t>Example: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[]values = {… };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total = 0;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a : values) //for each int a in array values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total += a;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not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 : values)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0;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6757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4382" y="311549"/>
            <a:ext cx="7729728" cy="1188720"/>
          </a:xfrm>
        </p:spPr>
        <p:txBody>
          <a:bodyPr/>
          <a:lstStyle/>
          <a:p>
            <a:r>
              <a:rPr lang="en-US" dirty="0"/>
              <a:t>What does it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508" y="2128593"/>
            <a:ext cx="7729728" cy="31019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 : values)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if(a%2 == 0)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count++;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//Counts the number of even numbers in a list of numbers</a:t>
            </a:r>
          </a:p>
        </p:txBody>
      </p:sp>
    </p:spTree>
    <p:extLst>
      <p:ext uri="{BB962C8B-B14F-4D97-AF65-F5344CB8AC3E}">
        <p14:creationId xmlns:p14="http://schemas.microsoft.com/office/powerpoint/2010/main" val="102529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696" y="416052"/>
            <a:ext cx="7729728" cy="1188720"/>
          </a:xfrm>
        </p:spPr>
        <p:txBody>
          <a:bodyPr/>
          <a:lstStyle/>
          <a:p>
            <a:r>
              <a:rPr lang="en-US" dirty="0"/>
              <a:t>Finding Min/Max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Think through an algorithm:</a:t>
            </a:r>
          </a:p>
          <a:p>
            <a:r>
              <a:rPr lang="en-US" dirty="0"/>
              <a:t>18,5, 22, 1, 13, -5, -20, 7</a:t>
            </a:r>
          </a:p>
          <a:p>
            <a:r>
              <a:rPr lang="en-US" dirty="0"/>
              <a:t>Create a variable named min</a:t>
            </a:r>
          </a:p>
          <a:p>
            <a:r>
              <a:rPr lang="en-US" dirty="0"/>
              <a:t>Set it equal to first number</a:t>
            </a:r>
          </a:p>
          <a:p>
            <a:r>
              <a:rPr lang="en-US" dirty="0"/>
              <a:t>Is 5 smaller than 18; yes</a:t>
            </a:r>
          </a:p>
          <a:p>
            <a:r>
              <a:rPr lang="en-US" dirty="0"/>
              <a:t>Is 22 smaller than 5; no</a:t>
            </a:r>
          </a:p>
          <a:p>
            <a:r>
              <a:rPr lang="en-US" dirty="0"/>
              <a:t>Is 5 smaller than 1; no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Min is -20</a:t>
            </a:r>
          </a:p>
        </p:txBody>
      </p:sp>
    </p:spTree>
    <p:extLst>
      <p:ext uri="{BB962C8B-B14F-4D97-AF65-F5344CB8AC3E}">
        <p14:creationId xmlns:p14="http://schemas.microsoft.com/office/powerpoint/2010/main" val="288990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010" y="207047"/>
            <a:ext cx="7729728" cy="1188720"/>
          </a:xfrm>
        </p:spPr>
        <p:txBody>
          <a:bodyPr/>
          <a:lstStyle/>
          <a:p>
            <a:r>
              <a:rPr lang="en-US" dirty="0"/>
              <a:t>Linear Search</a:t>
            </a:r>
            <a:br>
              <a:rPr lang="en-US" dirty="0"/>
            </a:br>
            <a:r>
              <a:rPr lang="en-US" dirty="0"/>
              <a:t>Find the first occurrence a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9696" y="1854273"/>
            <a:ext cx="7729728" cy="3101983"/>
          </a:xfrm>
        </p:spPr>
        <p:txBody>
          <a:bodyPr/>
          <a:lstStyle/>
          <a:p>
            <a:r>
              <a:rPr lang="en-US" dirty="0"/>
              <a:t>Linear Search- in order until you find what you are looking for</a:t>
            </a:r>
          </a:p>
          <a:p>
            <a:r>
              <a:rPr lang="en-US" dirty="0"/>
              <a:t>If you are doing a linear search, and it does not find what you are looking for, then it will return -1 as the index</a:t>
            </a:r>
          </a:p>
        </p:txBody>
      </p:sp>
    </p:spTree>
    <p:extLst>
      <p:ext uri="{BB962C8B-B14F-4D97-AF65-F5344CB8AC3E}">
        <p14:creationId xmlns:p14="http://schemas.microsoft.com/office/powerpoint/2010/main" val="48547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634" y="311550"/>
            <a:ext cx="7729728" cy="1188720"/>
          </a:xfrm>
        </p:spPr>
        <p:txBody>
          <a:bodyPr/>
          <a:lstStyle/>
          <a:p>
            <a:r>
              <a:rPr lang="en-US" dirty="0"/>
              <a:t>Removing an element from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966" y="1750423"/>
            <a:ext cx="9875520" cy="4650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*THE SIZE OF AN ARRAY CANNOT BE CHANGED</a:t>
            </a:r>
          </a:p>
          <a:p>
            <a:pPr marL="0" indent="0">
              <a:buNone/>
            </a:pPr>
            <a:r>
              <a:rPr lang="en-US" sz="2800" dirty="0"/>
              <a:t>If I want to remove the element at index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pos+1;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values.length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values[i-1]=values[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231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633" y="389927"/>
            <a:ext cx="7729728" cy="1188720"/>
          </a:xfrm>
        </p:spPr>
        <p:txBody>
          <a:bodyPr/>
          <a:lstStyle/>
          <a:p>
            <a:r>
              <a:rPr lang="en-US" dirty="0"/>
              <a:t>Insert an element 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br>
              <a:rPr lang="en-US" dirty="0"/>
            </a:br>
            <a:r>
              <a:rPr lang="en-US" dirty="0"/>
              <a:t>(given the array is not full)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909" y="1867335"/>
            <a:ext cx="10554788" cy="4180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currentSize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… //#of indexes used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currentSize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values.length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currentSize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– 1;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--)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values[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 = values[i-1]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values[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newElement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7323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105</TotalTime>
  <Words>448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Gill Sans MT</vt:lpstr>
      <vt:lpstr>Parcel</vt:lpstr>
      <vt:lpstr>Enhanced for loop (for each loop)</vt:lpstr>
      <vt:lpstr>Enhanced for loop</vt:lpstr>
      <vt:lpstr>Syntax</vt:lpstr>
      <vt:lpstr>This will not work</vt:lpstr>
      <vt:lpstr>What does it do?</vt:lpstr>
      <vt:lpstr>Finding Min/Max Value</vt:lpstr>
      <vt:lpstr>Linear Search Find the first occurrence a value</vt:lpstr>
      <vt:lpstr>Removing an element from an array</vt:lpstr>
      <vt:lpstr>Insert an element at pos (given the array is not full)</vt:lpstr>
      <vt:lpstr>Homework</vt:lpstr>
    </vt:vector>
  </TitlesOfParts>
  <Company>Great Valley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for loop (for each loop)</dc:title>
  <dc:creator>Matthew Ellis</dc:creator>
  <cp:lastModifiedBy>Arun Agarwal</cp:lastModifiedBy>
  <cp:revision>7</cp:revision>
  <dcterms:created xsi:type="dcterms:W3CDTF">2016-11-07T14:50:16Z</dcterms:created>
  <dcterms:modified xsi:type="dcterms:W3CDTF">2018-10-30T18:27:41Z</dcterms:modified>
</cp:coreProperties>
</file>