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9" d="100"/>
          <a:sy n="19" d="100"/>
        </p:scale>
        <p:origin x="3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2T18:05:04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1 930,'70'412,"-28"-182,7 37,81 541,-126-771,-2 1,-2-1,-3 30,2-65,1 0,0 0,0 0,0 0,1 0,-1 0,1 0,-1 0,1 0,-1 0,1 0,0 0,0 0,0 0,0 0,0-1,0 1,1 0,-1-1,1 1,-1-1,1 0,-1 1,1-1,0 0,0 0,-1 0,1 0,0 0,0 0,0-1,0 1,0-1,1 1,9 1,0 0,0-1,0 0,1-1,6 0,-16 0,61-4,1-2,-1-4,0-2,5-4,248-80,-162 45,84-13,229-25,-314 66,1 8,10 6,156 9,-229 1,-63 2,-1 0,0 2,0 1,0 1,6 4,12 2,269 83,69 18,-342-103,1 0,38 5,-76-15,-1 0,1-1,-1 0,1 0,-1 0,1 0,-1-1,1 0,-1 0,3-1,-5 1,1 0,-1-1,0 1,0 0,0-1,0 0,0 1,0-1,-1 0,1 0,0 0,-1 0,0 0,1 0,-1-1,0 1,0 0,0-1,0 0,1-7,1 1,-2-1,1 0,-1 1,-1-1,1 0,-2-1,-7-74,-77-382,64 363,-4-12,-26-71,41 151,3 0,0 0,3-1,1-2,-9-61,-22-73,-44-121,5 20,60 211,4 0,1-11,5 46,-1 1,-2-3,3 20,0-1,0 1,-1 1,0-1,0 0,-7-8,10 16,-1-1,0 1,0 0,0-1,0 1,-1 0,1 0,0 1,-1-1,0 0,1 1,-1-1,0 1,0 0,0 0,0 0,0 1,0-1,0 1,0-1,0 1,0 0,0 0,0 0,0 1,0-1,0 1,0-1,-2 2,-9 3,0 0,0 1,1 1,0 0,-8 6,12-7,-67 38,-2-4,-2-3,-2-4,-36 9,23-9,56-18,0-1,-1-3,-1 0,0-3,-14 0,-125 9,-12 10,96-9,1 4,-77 29,104-26,0 3,-40 24,53-26,-1-3,-1-2,-42 8,30-8,2 2,-26 14,48-17,0-1,-2-2,0-3,0-1,-1-3,-1-1,0-3,0-2,-32-2,-9-2,24 0,-11-3,68 2,0 0,0-1,0 0,1 0,-1-1,1 0,0-1,0 0,0 0,0 0,1-1,-1 0,1-1,1 0,-1 0,1 0,0-1,-4-6</inkml:trace>
  <inkml:trace contextRef="#ctx0" brushRef="#br0" timeOffset="5140">346 2783,'1'0,"0"0,0 1,-1-1,1 0,0 1,0-1,0 1,-1-1,1 1,0 0,0-1,-1 1,1 0,-1-1,1 1,0 0,-1 0,0-1,1 1,-1 0,1 0,-1 1,10 24,-8-19,25 83,14 93,3 100,-30-147,-4 72,-12 140,0-130,1-13,-24 182,-15-42,-12 89,37-328,-24 206,33-235,4 0,3 0,4 8,27 154,18 39,-29-172,36 153,86 231,-130-450,15 44,-2 16,-19-71,-2 1,-1 0,-2 0,0 0,-3 12,-5 146,9 27,-2-191,0-1,1 0,2 0,0-1,2 1,0-1,2 0,1 2,-7-21,0 1,0-1,1 0,-1 0,1 0,-1 0,1 0,0-1,0 1,0-1,1 0,-1 0,0 0,1 0,-1 0,1-1,0 0,0 0,1 1,9 0,1 1,-1-2,1 0,8-1,-13 0,220-6,-117 1,-1 5,26 6,-116-4,0 1,1 2,-2 0,1 1,-11-2,0 0,-1 0,0 1,0 1,-1-1,1 2,-1-1,8 8,-5-3,1-1,0 0,0-1,1 0,0-2,1 1,0-2,14 5,-7-4,1-2,0 0,1-1,-1-2,19 0,27-4,0-4,0-2,48-14,-69 14,92-19,226-37,-246 43,-58 9,1 3,46-1,-66 7,1-1,-1-3,28-8,127-40,-68 16,-43 17,2-1,22-12,-97 29,-1 0,1-1,-2-1,1 0,-1-1,0 0,-1-1,0 0,0-1,-1 0,-1-1,0 0,8-13,2-8,-1-2,-1 0,-2-1,8-30,-8 18,-3-2,-2 0,-2 0,-2-14,0-40,-5-60,-4 100,-2 0,-3 0,-4-4,3 29,-1 0,-2 0,-2 1,-1 1,-11-17,6 14,-89-180,-61-201,131 305,4-1,-12-87,-92-582,113 657,-5 1,-5 1,-6 3,-55-113,84 205,1-1,2 0,1 0,2-1,-1-19,-3-50,5-21,1-515,7 349,-2 280,1 0,1 0,-1 0,1 0,1 1,0-1,0 1,1 0,1-1,4-7,9-11,1 0,16-16,-13 16,0-1,-2-2,67-119,-61 101,-19 35,1 0,0 0,0 0,2 1,3-3,-9 10,1-1,-1 0,0 1,-1-1,0-1,0 1,0 0,-1-1,0 0,0 1,-1-1,0 0,0 0,-1-4,3-19,-2 14,-1 5</inkml:trace>
  <inkml:trace contextRef="#ctx0" brushRef="#br0" timeOffset="5141">637 4133,'163'-1,"183"2,-302 1,0 2,0 2,0 1,-1 3,-1 1,9 5,-30-8,152 49,-132-46,1-1,0-3,13 0,90 1,120-11,-95-1,-146 5,1 2,-1 0,15 4,-13-2,1 0,19-1,299-3,-164-3,-161 3,1 1,-1 1,15 4,5 1,-18-4</inkml:trace>
  <inkml:trace contextRef="#ctx0" brushRef="#br0" timeOffset="5805.74">398 5931,'1'1,"-1"-1,0 1,0 0,0-1,0 1,1-1,-1 1,0-1,1 1,-1-1,0 1,1-1,-1 1,1-1,-1 0,1 1,-1-1,0 0,1 1,0-1,-1 0,1 1,-1-1,1 0,-1 0,1 0,19 5,-18-4,17 1,0 0,1-1,-1-1,0-1,1-1,100-14,-80 9,265-46,-2-12,32-25,-225 57,1 5,104-13,-18 22,49 8,198 10,-213 3,-212-1,-1 2,1 0,-1 1,0 1,-1 1,1 0,10 6,-24-10,5 2,-1 1,0 0,-1 0,1 0,-1 1,0 1,0-1,1 3,-1-2,0 0,0 0,1-1,0 0,0 0,1-1,0 0,16 5,-3-4</inkml:trace>
  <inkml:trace contextRef="#ctx0" brushRef="#br0" timeOffset="7580.62">637 7386,'25'0,"263"-7,-230 2,0-2,0-3,51-16,182-78,-92 29,19 12,-124 39,-1-4,24-15,-103 37,94-39,95-56,-191 94,0 1,0 1,1 1,-1-1,1 2,0 0,0 0,11 0,14 1,1 1,12 3,-14 0,-1-2,36-5,42-12,-26 3,2 4,16 3,-88 7,1 1,-1 1,1 1,-1 1,2 1,91 30,-45-13,29 13,-71-24,0-2,0-1,1 0,0-2,1-1,23 2,-20-4,1 1,0 1,38 5,-45-8</inkml:trace>
  <inkml:trace contextRef="#ctx0" brushRef="#br0" timeOffset="10264.357">4790 798,'99'-45,"2"4,36-7,5-1,-128 43,13-4,0 0,1 2,0 1,6 0,-26 6,0 0,1 1,-1 0,1 0,0 1,-1 0,0 0,1 1,-1 0,0 1,0-1,0 2,0-1,-1 1,1 0,1 2,1 1,0 1,0 0,0 1,-1 0,0 1,2 4,5 9</inkml:trace>
  <inkml:trace contextRef="#ctx0" brushRef="#br0" timeOffset="10798.543">5505 110,'3'0,"0"0,1 1,-1 0,1-1,-1 1,0 0,1 1,-1-1,0 1,0-1,0 1,3 2,33 30,-16-12,9 6,-2 1,8 13,0-1,14 8,-31-31,-1 2,2 3,15 15,-25-27,0 1,-1 1,0 0,7 13,-16-22,0 0,0 1,0-1,-1 0,0 1,0-1,0 1,-1 0,1-1,-1 1,0 4,-9 54,4-40,-79 436,46-253,36-197,-4 24,-8 23,4-27</inkml:trace>
  <inkml:trace contextRef="#ctx0" brushRef="#br0" timeOffset="11436.239">4024 3735,'2'2,"1"0,0 0,0 0,-1 0,1-1,0 1,0-1,0 0,1 0,-1 0,0 0,0-1,1 1,-1-1,0 0,0 0,1 0,-1 0,0 0,1-1,-1 0,0 0,1 0,7-2,0 0,0-2,0 1,0-1,8-6,4-3,-2-1,0-1,-1-1,10-12,70-81,-70 74,1 2,2 1,1 1,28-18,26-5,-53 35,-1-2,12-11,-34 23,1 1,0 0,1 0,0 2,0-1,1 2,7-3,-13 7,-1-1,0 2,1-1,0 1,-1 1,1 0,0 0,-1 0,1 1,-1 0,1 1,-1 0,1 0,3 3,4 1,0 2,0 0,0 0,-1 2,6 4,17 17,10 10,-10-7,-16-17,-3-4</inkml:trace>
  <inkml:trace contextRef="#ctx0" brushRef="#br0" timeOffset="12270.614">5268 2756,'5'0,"0"1,0 0,1 0,-1 1,0-1,0 1,0 0,-1 0,1 1,0 0,-1 0,4 3,5 3,-1 1,-1 1,8 9,23 30,-2 3,3 10,26 35,-30-38,-31-46,1 1,1-1,0-1,1 0,0 0,2-1,-4-4,-3-3,0 0,0 1,0 0,-1 0,3 3,-7-8,-1 0,1 0,0 0,-1 1,1-1,0 0,-1 0,1 0,-1 1,0-1,1 0,-1 0,0 1,0-1,0 0,0 1,0-1,0 0,0 0,0 1,-1-1,1 0,0 0,-1 1,1-1,-1 0,0 0,1 0,-1 0,0 1,1-1,-1 0,0 0,0-1,-1 2,-25 21,16-14,0 1,0 0,1 0,1 1,-4 5,-5 11,2 0,1 1,1 1,-3 14,-7 23,-6 32,10-22</inkml:trace>
  <inkml:trace contextRef="#ctx0" brushRef="#br0" timeOffset="13328.462">4049 4952,'15'0,"257"-7,-217 3,-1-3,1-3,48-14,-54 8,1-1,5-6,-33 13,0-1,-1-1,-1-1,0-1,15-13,-29 22,0 0,0 0,1 1,-1-1,1 1,0 1,1-1,-1 1,-3 2,-1 0,1 0,-1 1,1-1,-1 1,1 0,-1 0,1 0,-1 0,1 0,-1 1,1 0,-1-1,1 1,-1 1,0-1,0 0,3 2,40 23,25 8,-53-27,0 0,0-1,1-1,0-1,15 2,-23-5,0 1,-1 0,1 1,-1 0,1 1,-1 0,0 1,0 0,-1 0,0 1,0 0,0 1,0 0,37 23,-24-20</inkml:trace>
  <inkml:trace contextRef="#ctx0" brushRef="#br0" timeOffset="13967.479">5400 4290,'0'5,"0"-1,1 0,0 1,0-1,0 0,1 0,-1 0,1 0,0 0,0 0,0 0,1-1,0 2,8 8,0 0,11 10,-1-2,5 8,0 0,-3 2,0 1,10 21,-1-1,2-2,2-1,2-2,3-2,10 8,-49-51,0-1,0 1,0 0,0 0,0 0,-1 1,1-1,-1 0,0 0,1 1,-1-1,0 1,0-1,0 1,-1-1,1 1,-1 0,1-1,-1 1,0 0,0 0,0-1,-1 1,1 0,-1-1,1 1,-1-1,0 1,0 0,0-1,0 0,0 1,-46 97,11-23,-13 42,36-78,9-26,0-1,-1 0,0 0,-1 0,-1-1,0 0,-1 0,0-1,-3 3,-8 2</inkml:trace>
  <inkml:trace contextRef="#ctx0" brushRef="#br0" timeOffset="14970.536">4817 6381,'1'1,"-1"0,0-1,0 1,1-1,-1 1,0-1,1 1,-1 0,0-1,1 1,-1-1,1 0,-1 1,1-1,-1 1,1-1,-1 0,1 1,0-1,-1 0,1 1,-1-1,1 0,0 0,-1 0,1 0,0 0,-1 1,22 2,-21-3,11 0,0 0,0-1,0 0,-1-1,1 0,0-1,-1 0,0-1,0-1,10-4,19-12,-1-2,9-8,-35 23,32-23,51-30,-79 51,0 1,0 2,1-1,16-3,-14 7,1 1,0 1,0 0,1 2,-1 0,0 2,0 0,0 1,2 2,36 11,0 3,-2 3,41 21,-87-37,1 0,-1 1,0 0,0 1,-1 0,0 1,3 3,12 16,19 27,15 16,-48-57,0 0,-1 0,0 1,4 9,-4-6,-1-3</inkml:trace>
  <inkml:trace contextRef="#ctx0" brushRef="#br0" timeOffset="15615.178">6007 5904,'40'37,"16"10,-22-20,-1 2,12 16,108 115,-95-103,-42-44,0 2,-1 0,-1 0,-1 1,9 14,-19-25,0 0,-1 0,0 0,0 0,0 0,0 0,-1 1,0-1,0 0,-1 1,1-1,-1 1,0-1,0 1,-1-1,0 1,0-1,0 0,-1 1,1-1,-1 0,-1 0,1 0,-1 0,-29 56,2 2,3 0,-1 13,0 27,17-55,-3-1,-12 26,8-40,2-13</inkml:trace>
  <inkml:trace contextRef="#ctx0" brushRef="#br0" timeOffset="16458.377">4738 8207,'3'-1,"0"0,0 0,-1 0,1 0,0 0,0-1,-1 1,1-1,-1 0,1 1,-1-1,0 0,0-1,0 1,1-1,15-14,157-92,-136 83,118-79,-6-7,7-16,-148 119,1 0,-1 1,1 0,11-6,-19 13,0-1,1 1,-1-1,0 1,0 0,1 0,-1 1,1-1,-1 1,1 0,-1-1,1 1,-1 1,1-1,-1 1,0-1,1 1,-1 0,1 0,-1 0,1 1,12 9,0 0,-1 1,0 0,-1 1,0 1,-1 0,5 9,16 15,28 30,-2 2,-4 3,-2 3,-37-49</inkml:trace>
  <inkml:trace contextRef="#ctx0" brushRef="#br0" timeOffset="17395.454">5875 7572,'0'1,"1"0,-1 0,0 0,1 0,-1 0,1 0,0 0,-1 0,1 0,0 0,-1-1,1 1,0 0,0-1,0 1,0 0,-1-1,2 1,23 14,-10-7,10 12,-1 1,-2 1,7 9,34 31,8 9,-2 3,7 17,-42-50,-31-37,0-1,0 1,-1-1,1 1,-1 0,0 0,0 0,0 1,-1-1,1 0,-1 1,0 2,-1-4,0 1,0 0,0-1,-1 1,1-1,-1 1,0-1,0 1,0-1,-1 0,1 1,-1-1,0 0,0 0,0 0,0 0,-14 16,-1-1,-1 0,0-2,-1 0,-14 8,-14 13,30-22</inkml:trace>
  <inkml:trace contextRef="#ctx0" brushRef="#br0" timeOffset="20788.554">6589 189,'-1'1,"0"-1,0 0,0 1,1-1,-1 1,0-1,0 1,1-1,-1 1,0 0,0-1,1 1,-1 0,1 0,-1-1,1 1,-1 0,1 0,-1 0,1 0,0 0,-1 0,1-1,0 1,0 0,0 0,0 0,0 1,-4 33,3-28,-8 194,10 40,1-86,-1 544,-2-676,2 1,1-1,2 6,-2-20,0 0,1 0,0 0,0 0,1-1,0 1,0-1,1 0,3 4,88 118,-82-111,1 1,0-2,1 0,1-1,1-1,0-1,1 0,1-1,0-1,0-1,2-1,-1-1,10 2,103 40,3-7,1-5,2-7,901 168,-706-148,-166-29,110 27,16 2,-206-40,-1 4,82 26,-145-35,1-1,0-2,0 0,0-2,1-1,0-1,-1-1,24-3,-43 2,0-1,1 1,-1-1,0 0,0-1,0 0,0 0,0 0,-1-1,0 0,1 0,-1-1,-1 1,1-1,-1-1,0 1,0-1,0 0,-1 0,0 0,0-1,-1 1,1-1,1-7,4-11,-2-1,-1 1,0-2,-2 1,-1 0,-1-12,2-492,-7 298,5 81,-1 3,-9-57,-1 127,-5-2,4 28,2-2,3 1,2-21,3 56,1 5,-1 0,-1 0,-1-10,1 18,-1 0,1 0,-1 0,0 0,0 0,0 1,0-1,-1 1,0 0,0-1,-2-1,-2-1,0 0,0 1,0 0,-1 0,0 1,0 0,0 1,-1-1,0 2,0-1,0 1,0 0,0 1,0 0,-6 0,-20-1,0 1,0 2,-23 3,-8-1,-567 0,531 1,-8 7,-46 1,100-9,1-3,-5-3,31 1,-1-1,1-2,0-1,-20-9,-189-78,-8-2,-239-84,470 174,0 0,0-2,1 1,0-2,1 0,0-1,-6-6,10 9,0 0,0 1,-1 0,0 0,0 1,0 0,-1 1,1 0,-11-2,-16-2,1 2,-16-1,-14-1,-29-3,0 5,0 4,-15 5,-24-1,55-2,56 0</inkml:trace>
  <inkml:trace contextRef="#ctx0" brushRef="#br0" timeOffset="23407.648">6405 3126,'1'22,"2"0,0-1,1 0,2 0,2 6,9 39,-3 2,-4 0,1 58,-9-85,-3 1,-2-1,-1 1,-2-1,-5 13,-11 19,15-53,1-1,0 2,2-1,0 0,0 17,4-30,1 1,0 0,1 0,-1 0,2-1,-1 1,1-1,0 0,0 0,1 0,0 0,4 5,-2-3,1-1,0 0,0 0,1 0,-1-1,2 0,-1 0,1-1,2 1,30 12,2-1,0-2,0-2,24 4,38 13,306 115,-257-91,1-7,3-7,9-5,486 69,-410-70,-73-10,310 50,-278-35,68 27,-197-44,-43-12,1-2,1-1,0-1,32 2,-61-9,0 0,1 0,-1-1,0 1,1-1,-1 0,0 0,0 0,0 0,0-1,0 1,0-1,0 0,0 0,0 0,-1 0,1-1,-1 1,0 0,1-3,6-6,-1-1,0 0,-1 0,2-5,9-22,-1-1,-3-1,-1 0,-2-1,-1 0,-3-1,-1-4,5-80,-5-97,-5 209,-8-309,2 266,-3-1,-2 2,-2-1,-12-28,-17-35,-26-49,63 161,0-1,-1 2,0-1,-1 1,0-1,0 1,-1 1,0-1,0 1,-1 1,0-1,0 1,0 1,-1 0,0 0,0 0,0 1,-1 0,1 1,-1 0,-71-13,-1 4,-64-1,55 6,-152-12,46 5,-162-33,206 18,-323-61,-7 22,106 47,247 16,106 3,-1-1,-12-4,23 4,0 0,0 1,0 1,0 0,-1 0,1 2,0 0,-6 1,-13 5,0 2,1 1,-29 14,44-18,1-1,-1-1,0 0,0-1,0-1,0 0,-15-1,-4 1,19 0,0 1,0 0,0 2,1 0,-7 3,-13 4,21-8,-1-1,0 0,-8 0,5-1,1 0,-10 4,-1 1,17-4,0 0,0 0,0 1,-5 4,13-7,1 1,0 0,0 0,0 0,1 0,-1 0,0 1,1-1,0 1,-1 0,1-1,0 1,0 0,1 0,-1 1,1-1,-2 3,-3 18</inkml:trace>
  <inkml:trace contextRef="#ctx0" brushRef="#br0" timeOffset="25461.802">7066 4926,'-1'42,"0"-23,1 1,0-1,1 0,1 0,1 1,1-1,0-1,5 11,8 17,-3 0,-1 2,-2-1,1 29,-1 28,-2 64,-9-168,0 18,0-1,1 0,1 0,0 1,1-1,1-1,1 1,1-1,1 4,2-2,1-1,0 0,2 0,0-1,0-1,2 0,0 1,-5-8,-1 0,1-1,0 0,1-1,-1 0,1 0,0-1,1 0,-1-1,1 0,0 0,0-1,1-1,208 40,41 21,-115-26,291 79,-362-98,0-2,0-4,1-3,1-3,-1-4,19-4,-68 3,0 0,-1 2,13 4,50 4,-40-8,1-3,15-3,-62 3,0 0,-1-1,1 1,-1-1,0 0,1 0,-1 0,0 0,1 0,-1-1,0 1,0-1,0 1,0-1,0 0,0 0,-1 0,1 0,-1 0,1 0,-1 0,0 0,0-1,1-1,2-6,-1-1,0 0,-1 0,0 0,0-2,-1 6,5-47,-3 0,-1 0,-4 0,-2-5,-31-215,18 169,5-1,4 0,5-12,5 71,0-8,-5-44,3 96,0 0,-1 0,1 0,-1-1,0 1,0 0,0 0,-1 0,1 0,-1 1,0-1,1 0,-1 1,0-1,-1 1,-1-2,0 0,0 1,0 0,0 1,-1-1,0 1,1 0,-1 0,0 0,0 1,-1 0,-15-3,-1 1,1 1,-1 2,-19 1,15-1,-261 16,30 0,163-15,-1-4,0-4,1-4,1-5,-17-7,-225-48,315 66,0 0,0-2,0 0,0-1,1-1,-5-4,14 8,-1 0,1 1,-1 0,0 1,-11-2,0 2</inkml:trace>
  <inkml:trace contextRef="#ctx0" brushRef="#br0" timeOffset="27583.797">7384 6857,'0'16,"0"24,-1 0,-4 8,3-34,0 0,-2 1,0-1,0-1,-2 1,1-1,-8 12,-1 0,1 0,-4 13,12-26,2-1,0 1,0 0,1 0,0 0,1 0,0 3,0 3,-1 0,-3 11,3-19,0-1,0 1,1-1,0 1,1 0,0-1,1 1,0-1,0 1,1-1,2 6,-1-4,2 0,0 0,0 0,1-1,2 3,-5-9,1 0,0 1,0-2,0 1,0 0,0-1,1 0,0 0,-1 0,1-1,0 1,3 0,17 5,0 0,1-1,0-2,20 2,104 4,-145-11,401 2,-214-3,-100 0,-5-1,0 4,48 10,-91-3,-1 2,-1 2,0 2,-1 1,17 11,-2-1,1-4,20 5,87 11,-102-25,-1 2,0 2,32 16,-33-9,1-2,63 13,-86-24,0 1,0 3,22 7,-44-18,-1 0,1-1,0-1,15 0,-12 0,0 0,0 1,3 2,-10-2,1 0,-1-1,1 0,0-1,12 0,-20-1,0-1,0 1,1-1,-1 0,-1-1,1 1,0-1,0 0,0 0,-1-1,1 1,-1-1,0 0,0 0,0-1,1 0,4-7,0 1,0-2,-1 1,0-1,-1 0,-1 0,0-1,13-31,3-18,-19 55,9-33,-1 0,-1-1,-3 0,1-21,-3-13,-3 0,-4-4,1 63,0 0,-2 0,0 0,0 1,-1 0,-1-1,-1 1,0 1,-1-1,-4-5,-5-13,14 28,0 0,0 1,0-1,0 0,-1 1,0 0,0-1,0 1,0 0,-1 1,1-1,-1 1,0-1,0 1,-1 0,1 0,-1 1,-1-1,-11-3,0 0,0 1,-1 1,0 1,-13-1,-94-1,100 5,-207 0,50 2,-42-11,-182-10,-60 19,194 2,-228-2,487 0,-1-1,1 0,0-1,0-1,-1 0,-7-3</inkml:trace>
  <inkml:trace contextRef="#ctx0" brushRef="#br0" timeOffset="29785.526">7173 8234,'3'1,"0"0,0 0,0 0,0 1,0-1,0 1,-1 0,1 0,-1 0,1 0,-1 0,1 1,-1-1,0 1,0-1,0 1,0 0,3 3,16 24,-1 0,-1 2,14 31,-20-35,-2 0,-1 1,-1 1,-2 0,4 28,1 43,-3 14,-6-65,5 324,-8-368,0 1,1 0,0 0,0-1,0 1,1-1,0 1,0-1,1 1,-1-1,1 0,1 0,-1-1,1 1,2 1,1 2,1-1,1-1,-1 1,1-2,0 1,1-1,0 0,9 3,64 29,1-5,2-3,1-4,1-4,1-4,33 1,162 25,-91-12,0-9,8-8,457-12,-324-6,-221 3,48-1,152 19,-297-16,-7-1,0 1,0-2,0 1,0-1,0 0,1-1,0-1,-7 2,0-1,-1 0,1 0,-1-1,1 1,-1 0,1-1,-1 0,0 1,1-1,-1 0,0 0,0 0,0 0,-1-1,1 1,-1-1,1 1,-1-1,0 1,0-1,0 0,0 1,0-1,0 0,3-17,1-1,-2 0,-1 1,-1-1,0-2,-6-109,3 102,-47-555,34 500,9 54,1 0,0-15,5 42,-1 0,1-1,-1 1,0 0,0 0,0 0,0 0,-1 0,0 0,0 0,0 0,0 0,0 1,-3-3,-1 0,0 0,-1 0,0 1,0 0,0 0,-6-2,-43-26,-52-21,91 47,-17-9,0 2,0 2,-1 1,-1 1,-36-4,-5 7,0 2,-1 5,1 2,-14 6,15 5,0 3,-69 26,47-13,-30 2,57-20,-1-2,-35-2,-144-6,93-1,-34 8,-75 21,48-5,-52-7,252-17,-245-2,244 0,0-2,0-1,0 0,1-1,-1-1,-6-5,13 7,5 1,1 0,0 0,0-1,0 0,0 0,1-1,0 1,0-1,-2-5,3 6,1 0,-1 0,1 0,-1 1,-1-1,1 1,-1 0,1 1,-1-1,0 1,-1 0,1 1,0-1,-3 1,-21-3,-37-10,61 13,0 0,0-1,0 0,0 0,1 0,-1 0,1-1,0 0,-3-3,-3-5,1 0,-1-1,2 0,0-1,1 0,0 0,-4-12,-3-11,2 0,-5-24,-2-23</inkml:trace>
  <inkml:trace contextRef="#ctx0" brushRef="#br0" timeOffset="31398.474">7330 57,'1'14,"1"-1,1 1,0-1,0 0,2 0,-1 0,4 6,11 32,-1 6,85 313,21 282,-108-523,-2 113,-16 132,-1-122,2-161,3 106,-2-190,0-5,0 1,0 0,0-1,0 1,0-1,1 1,-1 0,1-1,0 1,0-1,0 1,0-1,0 0,2 3,-3-5,0 0,0 0,1 0,-1 0,0 0,0 0,1 0,-1 0,0 0,0-1,1 1,-1 0,0 0,0 0,1 0,-1 0,0 0,0 0,0 0,1-1,-1 1,0 0,0 0,0 0,0 0,1-1,-1 1,0 0,0 0,0-1,0 1,0 0,0 0,0 0,0-1,1 1,-1 0,0 0,0-1,0 1,0 0,0-1,3-11,0-11,0-1</inkml:trace>
  <inkml:trace contextRef="#ctx0" brushRef="#br0" timeOffset="32498.374">8310 375,'0'2,"1"0,-1 0,1-1,0 1,0 0,0 0,0-1,0 1,1-1,-1 1,0-1,1 0,-1 1,1-1,-1 0,1 1,11 9,1 8,0 0,-1 2,-1-1,-1 2,8 21,10 34,-1 8,-16-47,69 198,41 137,-47-134,-30-102,20 115,-57-196,-3 0,-3 0,-1 0,-5 15,1 43,3-84,1-28</inkml:trace>
  <inkml:trace contextRef="#ctx0" brushRef="#br0" timeOffset="33751.621">9660 428,'2'0,"0"1,0-1,0 1,0-1,-1 1,1 0,0 0,0 0,0 0,-1 0,1 1,0-1,-1 0,1 1,-1-1,0 1,1 0,-1-1,1 3,21 36,-21-36,15 35,-1 1,-2 0,2 14,26 128,-20-83,-16-72,8 33,-1 1,-4 1,1 41,3 90,1 33,-13-133,13 84,-3-69,5 31,-5-45,4 21,-4-40,-6-34,6 18,1 19,-3-9,-3-41,-2 0,0 0,-2 0,-2 0,-1 18,1-43,-1-1,1 1,-1 0,1 0,-1-1,0 1,0 0,0-1,-1 1,1-1,0 0,-1 1,-1 0,-8 8</inkml:trace>
  <inkml:trace contextRef="#ctx0" brushRef="#br0" timeOffset="35013.544">7357 2862,'1'7,"0"0,1 0,-1 0,2-1,-1 1,1-1,0 0,0 1,0-1,4 4,13 27,-11-8,0 1,-3-1,0 1,-2 0,-1 0,-1 1,2 12,3 30,13 137,-7 120,-15-296,-1 1,-2-1,-1 0,-2-1,-1 1,-2-2,-5 9,-4 19,2 1,0 17,-7 25,8-27,15-70,1-11,1-6</inkml:trace>
  <inkml:trace contextRef="#ctx0" brushRef="#br0" timeOffset="36207.689">8548 2942,'10'11,"-1"1,-1 0,0 0,0 1,4 12,9 13,-6-11,-2 0,0 1,-2 0,-1 1,6 28,-4 2,-3 0,1 34,-10-92,27 473,-13-239,-4-100,-7 1,-2-103,0-13,-1 0,-1 0,-1 0,0-1,-2 1,0-1,-1 1,-1-1,-32 107,29-115,6-12,4-8,20-41,-5 16</inkml:trace>
  <inkml:trace contextRef="#ctx0" brushRef="#br0" timeOffset="37642.962">9685 3101,'1'1,"16"14,-1 2,0 0,0 3,-11-13,0 0,-1 0,0 1,0 0,0 0,-1 0,-1 0,1 1,-1-1,-1 1,14 120,-9-66,5 18,0-12,-3 1,-3-1,-4 44,-2 671,1-777,1 0,0 1,0-1,1 0,0 0,0-1,1 1,-1 0,2-1,-1 1,2 2,-3-5,0 0,0 0,-1 1,1-1,-1 0,-1 1,1-1,0 1,-1-1,0 1,0-1,-1 1,1-1,-1 1,0-1,0 0,0 1,-1-1,1 0,-1 0,0 0,0 0,-2 2,-7 11,-1-1,-1 0,-1-1,-12 12,-12 12,33-32,-1 0,0-1,0 0,0 0,-1 0,0-1,0 0,0-1,-1 1,1-1,-1-1,0 1,0-1,0-1,-5 1,-10 1</inkml:trace>
  <inkml:trace contextRef="#ctx0" brushRef="#br0" timeOffset="41342.332">7887 5085,'0'7,"0"-1,1 1,0-1,1 1,-1-1,1 0,0 0,1 0,-1 0,2 0,6 12,1-1,7 9,-7-12,-1 1,0 0,6 15,-5-1,-1 0,-1 0,-2 1,-1 0,2 25,0 47,-4 10,1 23,9 144,-12-264,0 0,2 0,0 0,7 37,3 15,-10-48,1 0,-2 0,0 8,-3 11,-1-27,1 1,1-1,1 10,-2-20,0-1,0 0,0 0,0 0,0 0,1 0,-1 0,0 0,0 0,0 0,0 1,1-1,-1 0,0 0,0 0,0 0,0 0,0 0,1 0,-1 0,0 0,0 0,0 0,0 0,1 0,-1 0,0-1,0 1,0 0,0 0,1 0,-1 0,0 0,0 0,0 0,0 0,0 0,0-1,1 1,-1 0,0 0,0 0,0 0,0 0,0-1,0 1,0 0,0 0,0 0,0 0,0 0,0-1,0 1,0 0,0 0,0 0,7-11,5-10</inkml:trace>
  <inkml:trace contextRef="#ctx0" brushRef="#br0" timeOffset="42326.098">8865 5217,'4'0,"0"0,0 0,0 1,1-1,-1 1,0 0,0 0,0 0,0 1,0-1,0 1,-1 0,1 0,0 1,-1-1,0 1,1-1,-1 1,0 0,0 0,-1 1,1 0,1 2,0 1,-1 0,0 0,0 0,-1 0,0 0,-1 0,1 1,-1-1,0 1,-1-1,0 2,0 39,0-18,1-1,1 1,2 3,14 79,-4 1,-6 0,-4 13,-6 279,2-397,0 0,0 0,-1 0,0-1,0 1,-1 0,0 0,0-1,0 1,-2 1,-8 10</inkml:trace>
  <inkml:trace contextRef="#ctx0" brushRef="#br0" timeOffset="43206.708">8337 7227,'0'0,"1"1,0-1,0 0,0 1,0-1,0 1,0-1,-1 1,1-1,0 1,0-1,-1 1,1 0,0-1,-1 1,1 0,-1 0,1-1,-1 1,1 0,-1 0,0 0,1 0,-1 0,0 0,0 0,1 0,4 30,-4-28,10 69,-7-52,0-1,-2 1,0-1,-1 1,-1 0,-1-1,-1 1,0 1,-1-4,-1 0,0-1,-2 1,1-1,-2 0,-3 6,11-23,3-4</inkml:trace>
  <inkml:trace contextRef="#ctx0" brushRef="#br0" timeOffset="43907.618">9130 7334,'1'3,"0"0,0-1,0 1,0 0,1 0,-1-1,1 1,0-1,0 1,0-1,0 0,2 2,5 7,-2 1,0 0,-1 0,0 0,-1 1,0 0,-1 0,0 0,-1 1,-1-1,1 12,-1 24,-1-1,-4 23,0 14,2-62</inkml:trace>
  <inkml:trace contextRef="#ctx0" brushRef="#br0" timeOffset="44705.7">10374 7334,'-1'4,"0"1,0-1,0 0,0 1,-1-1,1 0,-2 2,-3 10,-12 27,-1-2,-1 0,-17 23,8-14,16-27,1 0,1 1,-4 15,7-19,0 0,-2-1,-9 13,-16 34,32-59,-1 1,1-1,-1 0,-1 0,-2 3,-8 7</inkml:trace>
  <inkml:trace contextRef="#ctx0" brushRef="#br0" timeOffset="45737.192">8046 8789,'-1'35,"-2"0,-1 0,-2 0,-1-1,-7 18,-9 19,-3-2,-7 6,29-64,0 1,1-1,0 1,1-1,0 1,0 0,2 2,-1 27,3 18,0-7,-2-29</inkml:trace>
  <inkml:trace contextRef="#ctx0" brushRef="#br0" timeOffset="49051.564">8892 8630,'2'46,"2"-1,2 6,0-6,-1-1,-3 19,-4-11,-3 1,-2-2,-3 1,-2-1,-1-1,-3 0,-3-1,-1-1,-2 0,-24 34,40-72,0 1,1-1,0 1,0 0,1 0,1 0,0 1,-1 7,3 1</inkml:trace>
  <inkml:trace contextRef="#ctx0" brushRef="#br0" timeOffset="50321.251">9844 8418,'1'1,"1"-1,-1 0,0 1,0 0,0-1,0 1,0 0,0-1,0 1,0 0,0 0,0 0,0 0,0 0,0 0,-1 0,1 0,0 0,-1 0,1 0,-1 1,13 28,-12-26,11 35,-2 0,-2 1,-2 0,-1 0,-2 37,0 274,-4-189,2-134,2-1,0 0,3 5,0-3,-2 1,0 18,-3-24,0 29,2-1,7 29,-9-74,0 0,0 0,0 0,-1 0,-1 7,-2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7.6</a:t>
            </a:r>
          </a:p>
        </p:txBody>
      </p:sp>
    </p:spTree>
    <p:extLst>
      <p:ext uri="{BB962C8B-B14F-4D97-AF65-F5344CB8AC3E}">
        <p14:creationId xmlns:p14="http://schemas.microsoft.com/office/powerpoint/2010/main" val="334588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6681"/>
            <a:ext cx="7729728" cy="1188720"/>
          </a:xfrm>
        </p:spPr>
        <p:txBody>
          <a:bodyPr/>
          <a:lstStyle/>
          <a:p>
            <a:r>
              <a:rPr lang="en-US" dirty="0"/>
              <a:t>Arrays in two dimensions</a:t>
            </a:r>
            <a:br>
              <a:rPr lang="en-US" dirty="0"/>
            </a:br>
            <a:r>
              <a:rPr lang="en-US" dirty="0"/>
              <a:t>Essentially a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04855"/>
              </p:ext>
            </p:extLst>
          </p:nvPr>
        </p:nvGraphicFramePr>
        <p:xfrm>
          <a:off x="3811045" y="2717165"/>
          <a:ext cx="3830727" cy="23512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6909">
                  <a:extLst>
                    <a:ext uri="{9D8B030D-6E8A-4147-A177-3AD203B41FA5}">
                      <a16:colId xmlns:a16="http://schemas.microsoft.com/office/drawing/2014/main" val="35952196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85526555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3378762810"/>
                    </a:ext>
                  </a:extLst>
                </a:gridCol>
              </a:tblGrid>
              <a:tr h="391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709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61818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1004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86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31475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91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49486" y="2233748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C0			C1			C2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149" y="2756263"/>
            <a:ext cx="524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R0</a:t>
            </a:r>
          </a:p>
          <a:p>
            <a:r>
              <a:rPr lang="en-US" sz="2400" dirty="0"/>
              <a:t>R1</a:t>
            </a:r>
          </a:p>
          <a:p>
            <a:r>
              <a:rPr lang="en-US" sz="2400" dirty="0"/>
              <a:t>R2</a:t>
            </a:r>
          </a:p>
          <a:p>
            <a:r>
              <a:rPr lang="en-US" sz="2400" dirty="0"/>
              <a:t>R3</a:t>
            </a:r>
          </a:p>
          <a:p>
            <a:r>
              <a:rPr lang="en-US" sz="2400" dirty="0"/>
              <a:t>R4</a:t>
            </a:r>
          </a:p>
          <a:p>
            <a:r>
              <a:rPr lang="en-US" sz="2400" dirty="0"/>
              <a:t>R5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131E5E-6CD3-4BFF-BEAF-21B2393861D1}"/>
                  </a:ext>
                </a:extLst>
              </p14:cNvPr>
              <p14:cNvContentPartPr/>
              <p14:nvPr/>
            </p14:nvContentPartPr>
            <p14:xfrm>
              <a:off x="8286195" y="2426970"/>
              <a:ext cx="3880440" cy="3515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131E5E-6CD3-4BFF-BEAF-21B239386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7554" y="2417971"/>
                <a:ext cx="3898082" cy="35326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9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822" y="376864"/>
            <a:ext cx="7729728" cy="118872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192" y="1828148"/>
            <a:ext cx="8545721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values[][]=new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[rows][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values[][]=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[6][3];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968051"/>
              </p:ext>
            </p:extLst>
          </p:nvPr>
        </p:nvGraphicFramePr>
        <p:xfrm>
          <a:off x="7468645" y="4402274"/>
          <a:ext cx="3830727" cy="23512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6909">
                  <a:extLst>
                    <a:ext uri="{9D8B030D-6E8A-4147-A177-3AD203B41FA5}">
                      <a16:colId xmlns:a16="http://schemas.microsoft.com/office/drawing/2014/main" val="35952196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85526555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3378762810"/>
                    </a:ext>
                  </a:extLst>
                </a:gridCol>
              </a:tblGrid>
              <a:tr h="391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709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61818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1004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86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31475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91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86" y="391885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C0			C1			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5749" y="4441372"/>
            <a:ext cx="524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R0</a:t>
            </a:r>
          </a:p>
          <a:p>
            <a:r>
              <a:rPr lang="en-US" sz="2400" dirty="0"/>
              <a:t>R1</a:t>
            </a:r>
          </a:p>
          <a:p>
            <a:r>
              <a:rPr lang="en-US" sz="2400" dirty="0"/>
              <a:t>R2</a:t>
            </a:r>
          </a:p>
          <a:p>
            <a:r>
              <a:rPr lang="en-US" sz="2400" dirty="0"/>
              <a:t>R3</a:t>
            </a:r>
          </a:p>
          <a:p>
            <a:r>
              <a:rPr lang="en-US" sz="2400" dirty="0"/>
              <a:t>R4</a:t>
            </a:r>
          </a:p>
          <a:p>
            <a:r>
              <a:rPr lang="en-US" sz="2400" dirty="0"/>
              <a:t>R5</a:t>
            </a:r>
          </a:p>
        </p:txBody>
      </p:sp>
    </p:spTree>
    <p:extLst>
      <p:ext uri="{BB962C8B-B14F-4D97-AF65-F5344CB8AC3E}">
        <p14:creationId xmlns:p14="http://schemas.microsoft.com/office/powerpoint/2010/main" val="15661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199" y="442178"/>
            <a:ext cx="7729728" cy="1188720"/>
          </a:xfrm>
        </p:spPr>
        <p:txBody>
          <a:bodyPr/>
          <a:lstStyle/>
          <a:p>
            <a:r>
              <a:rPr lang="en-US" dirty="0"/>
              <a:t>Can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7" y="1841863"/>
            <a:ext cx="11181804" cy="442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data[][]={{1,2,3},{4,5,6},{7,8,9},{10,11,12}};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this array: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element is at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data[1,2]?  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data[2,1]?	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98816"/>
              </p:ext>
            </p:extLst>
          </p:nvPr>
        </p:nvGraphicFramePr>
        <p:xfrm>
          <a:off x="3873862" y="2613780"/>
          <a:ext cx="3807096" cy="18406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9032">
                  <a:extLst>
                    <a:ext uri="{9D8B030D-6E8A-4147-A177-3AD203B41FA5}">
                      <a16:colId xmlns:a16="http://schemas.microsoft.com/office/drawing/2014/main" val="3116728954"/>
                    </a:ext>
                  </a:extLst>
                </a:gridCol>
                <a:gridCol w="1269032">
                  <a:extLst>
                    <a:ext uri="{9D8B030D-6E8A-4147-A177-3AD203B41FA5}">
                      <a16:colId xmlns:a16="http://schemas.microsoft.com/office/drawing/2014/main" val="1205599210"/>
                    </a:ext>
                  </a:extLst>
                </a:gridCol>
                <a:gridCol w="1269032">
                  <a:extLst>
                    <a:ext uri="{9D8B030D-6E8A-4147-A177-3AD203B41FA5}">
                      <a16:colId xmlns:a16="http://schemas.microsoft.com/office/drawing/2014/main" val="3706799630"/>
                    </a:ext>
                  </a:extLst>
                </a:gridCol>
              </a:tblGrid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3033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42813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97558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r>
                        <a:rPr lang="en-US" dirty="0"/>
                        <a:t>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2325190"/>
            <a:ext cx="10289721" cy="42280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data[][];</a:t>
            </a:r>
          </a:p>
          <a:p>
            <a:pPr marL="0" indent="0" algn="just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the number of rows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data[].length returns number of columns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EVERY ARRAY WE DO IN THIS CLASS WILL BE RECTANGULAR (THERE WILL NOT BE ROWS WITH VARYING LENGTHS)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EVERY YEAR, THERE IS ONE FRQ ON TWO DIMENSIONAL ARRAYS, WHICH IS 12.5% OF YOUR SCORE, SO STUDY THIS!!!!!!</a:t>
            </a:r>
          </a:p>
        </p:txBody>
      </p:sp>
    </p:spTree>
    <p:extLst>
      <p:ext uri="{BB962C8B-B14F-4D97-AF65-F5344CB8AC3E}">
        <p14:creationId xmlns:p14="http://schemas.microsoft.com/office/powerpoint/2010/main" val="160611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450" y="298487"/>
            <a:ext cx="7729728" cy="1188720"/>
          </a:xfrm>
        </p:spPr>
        <p:txBody>
          <a:bodyPr/>
          <a:lstStyle/>
          <a:p>
            <a:r>
              <a:rPr lang="en-US" dirty="0"/>
              <a:t>To cycle through 2D arrays you need 2 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1" y="1671393"/>
            <a:ext cx="11106041" cy="49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[][]data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[4,3];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data.length;i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j&lt;data[].length;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data[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][j]=(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()*10+1);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GOES LEFT TO RIGHT, THEN TOP TO BOTTOM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2016 AP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1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376</TotalTime>
  <Words>194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Gill Sans MT</vt:lpstr>
      <vt:lpstr>Times New Roman</vt:lpstr>
      <vt:lpstr>Parcel</vt:lpstr>
      <vt:lpstr>Two Dimensional Arrays</vt:lpstr>
      <vt:lpstr>Arrays in two dimensions Essentially a table</vt:lpstr>
      <vt:lpstr>Syntax</vt:lpstr>
      <vt:lpstr>Can initialize</vt:lpstr>
      <vt:lpstr>Getting length</vt:lpstr>
      <vt:lpstr>To cycle through 2D arrays you need 2 nested for loops</vt:lpstr>
      <vt:lpstr>2016 AP Question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Arrays</dc:title>
  <dc:creator>Matthew Ellis</dc:creator>
  <cp:lastModifiedBy>Arun Agarwal</cp:lastModifiedBy>
  <cp:revision>12</cp:revision>
  <dcterms:created xsi:type="dcterms:W3CDTF">2016-11-09T14:35:38Z</dcterms:created>
  <dcterms:modified xsi:type="dcterms:W3CDTF">2018-11-26T00:53:53Z</dcterms:modified>
</cp:coreProperties>
</file>