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7.7</a:t>
            </a:r>
          </a:p>
        </p:txBody>
      </p:sp>
    </p:spTree>
    <p:extLst>
      <p:ext uri="{BB962C8B-B14F-4D97-AF65-F5344CB8AC3E}">
        <p14:creationId xmlns:p14="http://schemas.microsoft.com/office/powerpoint/2010/main" val="354756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array list acts much like an array with a few exceptions.   </a:t>
            </a:r>
          </a:p>
          <a:p>
            <a:pPr lvl="1"/>
            <a:r>
              <a:rPr lang="en-US" sz="2600" dirty="0"/>
              <a:t>It is actually an object, so it has methods which can be called</a:t>
            </a:r>
          </a:p>
          <a:p>
            <a:pPr lvl="1"/>
            <a:r>
              <a:rPr lang="en-US" sz="2600" dirty="0"/>
              <a:t>Its size is variable and can change as necessary</a:t>
            </a:r>
          </a:p>
          <a:p>
            <a:pPr lvl="1"/>
            <a:r>
              <a:rPr lang="en-US" sz="2600" dirty="0"/>
              <a:t>Array lists have size, not length.       size( )</a:t>
            </a:r>
          </a:p>
          <a:p>
            <a:pPr lvl="1"/>
            <a:r>
              <a:rPr lang="en-US" sz="2600" dirty="0"/>
              <a:t>Only stores objects</a:t>
            </a:r>
          </a:p>
          <a:p>
            <a:pPr lvl="1"/>
            <a:r>
              <a:rPr lang="en-US" sz="2600" dirty="0"/>
              <a:t>To access an element you use the get(</a:t>
            </a:r>
            <a:r>
              <a:rPr lang="en-US" sz="2600" dirty="0" err="1"/>
              <a:t>i</a:t>
            </a:r>
            <a:r>
              <a:rPr lang="en-US" sz="2600" dirty="0"/>
              <a:t>) method</a:t>
            </a:r>
          </a:p>
          <a:p>
            <a:pPr lvl="1"/>
            <a:r>
              <a:rPr lang="en-US" sz="2600" dirty="0"/>
              <a:t>The add( </a:t>
            </a:r>
            <a:r>
              <a:rPr lang="en-US" sz="2600" dirty="0" err="1"/>
              <a:t>someObject</a:t>
            </a:r>
            <a:r>
              <a:rPr lang="en-US" sz="2600" dirty="0"/>
              <a:t> ) method adds an object to the end of the list.</a:t>
            </a:r>
          </a:p>
        </p:txBody>
      </p:sp>
    </p:spTree>
    <p:extLst>
      <p:ext uri="{BB962C8B-B14F-4D97-AF65-F5344CB8AC3E}">
        <p14:creationId xmlns:p14="http://schemas.microsoft.com/office/powerpoint/2010/main" val="144563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set(</a:t>
            </a:r>
            <a:r>
              <a:rPr lang="en-US" sz="2800" dirty="0" err="1"/>
              <a:t>i</a:t>
            </a:r>
            <a:r>
              <a:rPr lang="en-US" sz="2800" dirty="0"/>
              <a:t>, object) will change what is stored at index </a:t>
            </a:r>
            <a:r>
              <a:rPr lang="en-US" sz="2800" dirty="0" err="1"/>
              <a:t>i</a:t>
            </a:r>
            <a:r>
              <a:rPr lang="en-US" sz="2800" dirty="0"/>
              <a:t> to whatever object is passed</a:t>
            </a:r>
          </a:p>
          <a:p>
            <a:r>
              <a:rPr lang="en-US" sz="2800" dirty="0"/>
              <a:t>remove(</a:t>
            </a:r>
            <a:r>
              <a:rPr lang="en-US" sz="2800" dirty="0" err="1"/>
              <a:t>i</a:t>
            </a:r>
            <a:r>
              <a:rPr lang="en-US" sz="2800" dirty="0"/>
              <a:t>) will remove the object at index </a:t>
            </a:r>
            <a:r>
              <a:rPr lang="en-US" sz="2800" dirty="0" err="1"/>
              <a:t>i</a:t>
            </a:r>
            <a:r>
              <a:rPr lang="en-US" sz="2800" dirty="0"/>
              <a:t> and will adjust the size of the array</a:t>
            </a:r>
          </a:p>
        </p:txBody>
      </p:sp>
    </p:spTree>
    <p:extLst>
      <p:ext uri="{BB962C8B-B14F-4D97-AF65-F5344CB8AC3E}">
        <p14:creationId xmlns:p14="http://schemas.microsoft.com/office/powerpoint/2010/main" val="42782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946366"/>
            <a:ext cx="11103427" cy="436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variable 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 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&lt;Dice&gt; dice 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&lt;Dice&gt;();</a:t>
            </a:r>
          </a:p>
          <a:p>
            <a:pPr marL="0" indent="0">
              <a:buNone/>
            </a:pP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values = new 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&lt;double&gt; values = new 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&lt;double&gt;();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highlighted ones are incorrect </a:t>
            </a:r>
          </a:p>
        </p:txBody>
      </p:sp>
    </p:spTree>
    <p:extLst>
      <p:ext uri="{BB962C8B-B14F-4D97-AF65-F5344CB8AC3E}">
        <p14:creationId xmlns:p14="http://schemas.microsoft.com/office/powerpoint/2010/main" val="425568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44" y="2272938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235132" y="2764470"/>
            <a:ext cx="13650685" cy="12445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228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" marR="2367915">
              <a:lnSpc>
                <a:spcPct val="146500"/>
              </a:lnSpc>
              <a:spcBef>
                <a:spcPts val="180"/>
              </a:spcBef>
            </a:pPr>
            <a:r>
              <a:rPr spc="5" dirty="0">
                <a:latin typeface="Courier" charset="0"/>
                <a:cs typeface="Courier" charset="0"/>
              </a:rPr>
              <a:t>names.add("Emily"); // Now names has size 1 and element "Emily"  names.add("Bob"); // Now names has size 2 and elements "Emily", "Bob"  names.add("Cindy"); // names has size 3 and elements "Emily", "Bob",</a:t>
            </a:r>
            <a:r>
              <a:rPr lang="en-US" spc="5" dirty="0">
                <a:latin typeface="Courier" charset="0"/>
                <a:cs typeface="Courier" charset="0"/>
              </a:rPr>
              <a:t> </a:t>
            </a:r>
            <a:r>
              <a:rPr spc="5" dirty="0">
                <a:latin typeface="Courier" charset="0"/>
                <a:cs typeface="Courier" charset="0"/>
              </a:rPr>
              <a:t>and</a:t>
            </a:r>
            <a:r>
              <a:rPr spc="235" dirty="0">
                <a:latin typeface="Courier" charset="0"/>
                <a:cs typeface="Courier" charset="0"/>
              </a:rPr>
              <a:t> </a:t>
            </a:r>
            <a:r>
              <a:rPr spc="5" dirty="0">
                <a:latin typeface="Courier" charset="0"/>
                <a:cs typeface="Courier" charset="0"/>
              </a:rPr>
              <a:t>"Cindy"</a:t>
            </a:r>
            <a:endParaRPr dirty="0">
              <a:latin typeface="Courier" charset="0"/>
              <a:cs typeface="Courier" charset="0"/>
            </a:endParaRPr>
          </a:p>
        </p:txBody>
      </p:sp>
      <p:sp>
        <p:nvSpPr>
          <p:cNvPr id="5" name="object 10"/>
          <p:cNvSpPr/>
          <p:nvPr/>
        </p:nvSpPr>
        <p:spPr>
          <a:xfrm>
            <a:off x="226805" y="4446381"/>
            <a:ext cx="10576177" cy="2150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05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426" y="-404948"/>
            <a:ext cx="9692640" cy="13255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7" y="1071154"/>
            <a:ext cx="8941330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495" y="-339634"/>
            <a:ext cx="9692640" cy="1325562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018903"/>
            <a:ext cx="10998925" cy="573459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Download the file GettysburgAddress.txt from the website.   You are going to use a scanner to read each work of the Gettysburg address and add each word to an </a:t>
            </a:r>
            <a:r>
              <a:rPr lang="en-US" sz="2800" dirty="0" err="1"/>
              <a:t>arraylist</a:t>
            </a:r>
            <a:r>
              <a:rPr lang="en-US" sz="2800" dirty="0"/>
              <a:t> of Strings.  The program should then identify the longest word in the address, as well as the average word length.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Scanner file = new Scanner(new File(filename));</a:t>
            </a:r>
          </a:p>
          <a:p>
            <a:pPr marL="0" indent="0">
              <a:buNone/>
            </a:pPr>
            <a:r>
              <a:rPr lang="en-US" sz="2800" dirty="0"/>
              <a:t>                  // assume filename stores the name of the file </a:t>
            </a:r>
          </a:p>
          <a:p>
            <a:pPr marL="0" indent="0">
              <a:buNone/>
            </a:pPr>
            <a:r>
              <a:rPr lang="en-US" sz="2800" dirty="0"/>
              <a:t>while (</a:t>
            </a:r>
            <a:r>
              <a:rPr lang="en-US" sz="2800" dirty="0" err="1"/>
              <a:t>file.hasNext</a:t>
            </a:r>
            <a:r>
              <a:rPr lang="en-US" sz="2800" dirty="0"/>
              <a:t>()) </a:t>
            </a:r>
          </a:p>
          <a:p>
            <a:pPr marL="0" indent="0">
              <a:buNone/>
            </a:pPr>
            <a:r>
              <a:rPr lang="en-US" sz="2800" dirty="0"/>
              <a:t>	{</a:t>
            </a:r>
          </a:p>
          <a:p>
            <a:pPr marL="0" indent="0">
              <a:buNone/>
            </a:pPr>
            <a:r>
              <a:rPr lang="en-US" sz="2800" dirty="0"/>
              <a:t>	 word = </a:t>
            </a:r>
            <a:r>
              <a:rPr lang="en-US" sz="2800" dirty="0" err="1"/>
              <a:t>file.next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	 } </a:t>
            </a:r>
          </a:p>
        </p:txBody>
      </p:sp>
    </p:spTree>
    <p:extLst>
      <p:ext uri="{BB962C8B-B14F-4D97-AF65-F5344CB8AC3E}">
        <p14:creationId xmlns:p14="http://schemas.microsoft.com/office/powerpoint/2010/main" val="14675358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198</TotalTime>
  <Words>339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Courier</vt:lpstr>
      <vt:lpstr>Courier New</vt:lpstr>
      <vt:lpstr>Wingdings 2</vt:lpstr>
      <vt:lpstr>View</vt:lpstr>
      <vt:lpstr>Array Lists</vt:lpstr>
      <vt:lpstr>Array Lists</vt:lpstr>
      <vt:lpstr>Array Lists</vt:lpstr>
      <vt:lpstr>Syntax</vt:lpstr>
      <vt:lpstr>PowerPoint Presentation</vt:lpstr>
      <vt:lpstr>Examples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Lists</dc:title>
  <dc:creator>Matthew Ellis</dc:creator>
  <cp:lastModifiedBy>Arun Agarwal</cp:lastModifiedBy>
  <cp:revision>8</cp:revision>
  <dcterms:created xsi:type="dcterms:W3CDTF">2016-11-14T14:41:32Z</dcterms:created>
  <dcterms:modified xsi:type="dcterms:W3CDTF">2018-11-09T19:26:36Z</dcterms:modified>
</cp:coreProperties>
</file>