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8.1-8.5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7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Elevens Lab 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Begin activity 3</a:t>
            </a:r>
          </a:p>
        </p:txBody>
      </p:sp>
    </p:spTree>
    <p:extLst>
      <p:ext uri="{BB962C8B-B14F-4D97-AF65-F5344CB8AC3E}">
        <p14:creationId xmlns:p14="http://schemas.microsoft.com/office/powerpoint/2010/main" val="11221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class should typically represent one concept. </a:t>
            </a:r>
          </a:p>
          <a:p>
            <a:r>
              <a:rPr lang="en-US" sz="3200" dirty="0"/>
              <a:t>A class should represent one idea or object</a:t>
            </a:r>
          </a:p>
          <a:p>
            <a:pPr marL="0" indent="0">
              <a:buNone/>
            </a:pPr>
            <a:r>
              <a:rPr lang="en-US" sz="3200" dirty="0"/>
              <a:t>Examples:  bank account, rectangle, point, cash register, calculator…</a:t>
            </a:r>
          </a:p>
          <a:p>
            <a:endParaRPr lang="en-US" sz="3200" dirty="0"/>
          </a:p>
          <a:p>
            <a:r>
              <a:rPr lang="en-US" sz="3200" dirty="0"/>
              <a:t>If you find that the public interface of a class refers to multiple concepts, you consider building a separate class.  </a:t>
            </a:r>
          </a:p>
        </p:txBody>
      </p:sp>
    </p:spTree>
    <p:extLst>
      <p:ext uri="{BB962C8B-B14F-4D97-AF65-F5344CB8AC3E}">
        <p14:creationId xmlns:p14="http://schemas.microsoft.com/office/powerpoint/2010/main" val="18444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strike="sngStrike" dirty="0">
                <a:highlight>
                  <a:srgbClr val="000000"/>
                </a:highlight>
              </a:rPr>
              <a:t>A class is dependent upon another class if it requires the class requires calls to methods from a second class in order to run its own methods.</a:t>
            </a:r>
          </a:p>
          <a:p>
            <a:r>
              <a:rPr lang="en-US" sz="3200" dirty="0"/>
              <a:t>Class A Depends on Class B if Class A requires methods from Class B to run; we want to reduce this dependency or keep it to a minimum </a:t>
            </a:r>
          </a:p>
          <a:p>
            <a:endParaRPr lang="en-US" sz="3200" dirty="0"/>
          </a:p>
          <a:p>
            <a:r>
              <a:rPr lang="en-US" sz="3200" dirty="0"/>
              <a:t>Dependency should be minimized</a:t>
            </a:r>
          </a:p>
        </p:txBody>
      </p:sp>
    </p:spTree>
    <p:extLst>
      <p:ext uri="{BB962C8B-B14F-4D97-AF65-F5344CB8AC3E}">
        <p14:creationId xmlns:p14="http://schemas.microsoft.com/office/powerpoint/2010/main" val="25020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Immutable-cannot be changed</a:t>
            </a:r>
          </a:p>
          <a:p>
            <a:r>
              <a:rPr lang="en-US" sz="3200" dirty="0"/>
              <a:t>A class is called immutable if it has only accessor methods.</a:t>
            </a:r>
          </a:p>
          <a:p>
            <a:endParaRPr lang="en-US" sz="3200" dirty="0"/>
          </a:p>
          <a:p>
            <a:r>
              <a:rPr lang="en-US" sz="3200" dirty="0" err="1"/>
              <a:t>Accessor</a:t>
            </a:r>
            <a:r>
              <a:rPr lang="en-US" sz="3200" dirty="0"/>
              <a:t> methods compute a result</a:t>
            </a:r>
          </a:p>
          <a:p>
            <a:r>
              <a:rPr lang="en-US" sz="3200" dirty="0" err="1"/>
              <a:t>Mutator</a:t>
            </a:r>
            <a:r>
              <a:rPr lang="en-US" sz="3200" dirty="0"/>
              <a:t> change state</a:t>
            </a:r>
          </a:p>
        </p:txBody>
      </p:sp>
    </p:spTree>
    <p:extLst>
      <p:ext uri="{BB962C8B-B14F-4D97-AF65-F5344CB8AC3E}">
        <p14:creationId xmlns:p14="http://schemas.microsoft.com/office/powerpoint/2010/main" val="139453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err="1"/>
              <a:t>mutators</a:t>
            </a:r>
            <a:r>
              <a:rPr lang="en-US" dirty="0"/>
              <a:t> and </a:t>
            </a:r>
            <a:r>
              <a:rPr lang="en-US" dirty="0" err="1"/>
              <a:t>accessors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method should generally be an </a:t>
            </a:r>
            <a:r>
              <a:rPr lang="en-US" sz="3200" dirty="0" err="1"/>
              <a:t>accessor</a:t>
            </a:r>
            <a:r>
              <a:rPr lang="en-US" sz="3200" dirty="0"/>
              <a:t> or a </a:t>
            </a:r>
            <a:r>
              <a:rPr lang="en-US" sz="3200" dirty="0" err="1"/>
              <a:t>mutator</a:t>
            </a:r>
            <a:r>
              <a:rPr lang="en-US" sz="3200" dirty="0"/>
              <a:t>, not both.</a:t>
            </a:r>
          </a:p>
          <a:p>
            <a:endParaRPr lang="en-US" sz="3200" dirty="0"/>
          </a:p>
          <a:p>
            <a:r>
              <a:rPr lang="en-US" sz="3200" dirty="0"/>
              <a:t>Rule of thumb:   if a method returns a value, it should not change the state </a:t>
            </a:r>
            <a:r>
              <a:rPr lang="en-US" sz="3200" dirty="0" err="1"/>
              <a:t>ot</a:t>
            </a:r>
            <a:r>
              <a:rPr lang="en-US" sz="3200" dirty="0"/>
              <a:t> the object.</a:t>
            </a:r>
          </a:p>
        </p:txBody>
      </p:sp>
    </p:spTree>
    <p:extLst>
      <p:ext uri="{BB962C8B-B14F-4D97-AF65-F5344CB8AC3E}">
        <p14:creationId xmlns:p14="http://schemas.microsoft.com/office/powerpoint/2010/main" val="362564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methods should have minimal side effects.  It should not change state other than those primarily intended to be changed in the method.</a:t>
            </a:r>
          </a:p>
          <a:p>
            <a:endParaRPr lang="en-US" sz="3200" dirty="0"/>
          </a:p>
          <a:p>
            <a:r>
              <a:rPr lang="en-US" sz="3200" dirty="0"/>
              <a:t>Rule of thumb:   You should not modify the parameters passed to the method.</a:t>
            </a:r>
          </a:p>
        </p:txBody>
      </p:sp>
    </p:spTree>
    <p:extLst>
      <p:ext uri="{BB962C8B-B14F-4D97-AF65-F5344CB8AC3E}">
        <p14:creationId xmlns:p14="http://schemas.microsoft.com/office/powerpoint/2010/main" val="286271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408" y="0"/>
            <a:ext cx="10058400" cy="1609344"/>
          </a:xfrm>
        </p:spPr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25880"/>
            <a:ext cx="10725912" cy="5532120"/>
          </a:xfrm>
        </p:spPr>
        <p:txBody>
          <a:bodyPr>
            <a:normAutofit/>
          </a:bodyPr>
          <a:lstStyle/>
          <a:p>
            <a:r>
              <a:rPr lang="en-US" sz="3200" dirty="0"/>
              <a:t>When it is necessary to have one variable for an entire class to share, instead of having a value for each instance, we use the static modifier.</a:t>
            </a:r>
          </a:p>
          <a:p>
            <a:endParaRPr lang="en-US" sz="3200" dirty="0"/>
          </a:p>
          <a:p>
            <a:r>
              <a:rPr lang="en-US" sz="3200" dirty="0"/>
              <a:t>For example:   Bank account numbers…</a:t>
            </a:r>
          </a:p>
          <a:p>
            <a:r>
              <a:rPr lang="en-US" sz="3200" dirty="0"/>
              <a:t> we may use a static variable to track each assigned number so that you can assign a new number to each new account created.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lastActNum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1000;</a:t>
            </a: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Declared just after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112705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60152" cy="4576572"/>
          </a:xfrm>
        </p:spPr>
        <p:txBody>
          <a:bodyPr>
            <a:normAutofit/>
          </a:bodyPr>
          <a:lstStyle/>
          <a:p>
            <a:r>
              <a:rPr lang="en-US" sz="3200" dirty="0"/>
              <a:t>Static variables should be private</a:t>
            </a:r>
          </a:p>
          <a:p>
            <a:r>
              <a:rPr lang="en-US" sz="3200" dirty="0"/>
              <a:t>Static constants can be made public</a:t>
            </a:r>
          </a:p>
          <a:p>
            <a:endParaRPr lang="en-US" sz="3200" dirty="0"/>
          </a:p>
          <a:p>
            <a:r>
              <a:rPr lang="en-US" sz="3200" dirty="0"/>
              <a:t>To access a public static constant:  </a:t>
            </a:r>
            <a:r>
              <a:rPr lang="en-US" sz="3200" dirty="0" err="1"/>
              <a:t>Class.CONSTANT</a:t>
            </a:r>
            <a:endParaRPr lang="en-US" sz="3200" dirty="0"/>
          </a:p>
          <a:p>
            <a:r>
              <a:rPr lang="en-US" sz="3200" dirty="0"/>
              <a:t>Example: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BankAccount.LATE_FEE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0"/>
            <a:ext cx="10058400" cy="1609344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188720"/>
            <a:ext cx="10794492" cy="539496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Methods that are not run by an object are called Static Methods.</a:t>
            </a:r>
          </a:p>
          <a:p>
            <a:endParaRPr lang="en-US" sz="3200" dirty="0"/>
          </a:p>
          <a:p>
            <a:r>
              <a:rPr lang="en-US" sz="3200" dirty="0"/>
              <a:t>Ex:  </a:t>
            </a:r>
            <a:r>
              <a:rPr lang="en-US" sz="3200" dirty="0" err="1"/>
              <a:t>sqrt</a:t>
            </a:r>
            <a:r>
              <a:rPr lang="en-US" sz="3200" dirty="0"/>
              <a:t> method in the Math class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Typically these methods are public</a:t>
            </a: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Minimize static methods when possible.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0492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164</TotalTime>
  <Words>393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Rockwell</vt:lpstr>
      <vt:lpstr>Rockwell Condensed</vt:lpstr>
      <vt:lpstr>Wingdings</vt:lpstr>
      <vt:lpstr>Wood Type</vt:lpstr>
      <vt:lpstr>More on classes</vt:lpstr>
      <vt:lpstr>Designing Classes</vt:lpstr>
      <vt:lpstr>Dependency</vt:lpstr>
      <vt:lpstr>Immutable</vt:lpstr>
      <vt:lpstr>Separate mutators and accessors</vt:lpstr>
      <vt:lpstr>Minimizing Side Effects</vt:lpstr>
      <vt:lpstr>Static Variables</vt:lpstr>
      <vt:lpstr>Accessing static values</vt:lpstr>
      <vt:lpstr>Static methods</vt:lpstr>
      <vt:lpstr>Elevens Lab Activity 3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classes</dc:title>
  <dc:creator>Matthew Ellis</dc:creator>
  <cp:lastModifiedBy>Arun Agarwal</cp:lastModifiedBy>
  <cp:revision>12</cp:revision>
  <dcterms:created xsi:type="dcterms:W3CDTF">2016-12-01T14:47:12Z</dcterms:created>
  <dcterms:modified xsi:type="dcterms:W3CDTF">2018-11-09T19:28:00Z</dcterms:modified>
</cp:coreProperties>
</file>