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br>
              <a:rPr lang="en-US" dirty="0"/>
            </a:br>
            <a:r>
              <a:rPr lang="en-US" dirty="0"/>
              <a:t>***(IMPORTANT!)***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9.1-9.2</a:t>
            </a:r>
          </a:p>
        </p:txBody>
      </p:sp>
    </p:spTree>
    <p:extLst>
      <p:ext uri="{BB962C8B-B14F-4D97-AF65-F5344CB8AC3E}">
        <p14:creationId xmlns:p14="http://schemas.microsoft.com/office/powerpoint/2010/main" val="136835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Inheritance is a relationship between a more general class, called a super class, and a more specialized class, called a sub class.</a:t>
            </a:r>
          </a:p>
          <a:p>
            <a:r>
              <a:rPr lang="en-US" sz="3200" dirty="0"/>
              <a:t>Ex: consider Animal as a class</a:t>
            </a:r>
          </a:p>
          <a:p>
            <a:pPr lvl="1"/>
            <a:r>
              <a:rPr lang="en-US" sz="3000" dirty="0"/>
              <a:t>Sub classes could include mammal, prime ape, human, silver back gorilla, </a:t>
            </a:r>
          </a:p>
          <a:p>
            <a:r>
              <a:rPr lang="en-US" sz="3200" dirty="0"/>
              <a:t>Ex:  consider Vehicle as a class</a:t>
            </a:r>
          </a:p>
          <a:p>
            <a:r>
              <a:rPr lang="en-US" sz="3200" dirty="0"/>
              <a:t>        sub classes could include cars, trucks, and </a:t>
            </a:r>
          </a:p>
          <a:p>
            <a:r>
              <a:rPr lang="en-US" sz="3200" dirty="0"/>
              <a:t>        motorcycles</a:t>
            </a:r>
          </a:p>
          <a:p>
            <a:r>
              <a:rPr lang="en-US" sz="3200" dirty="0"/>
              <a:t>Cannot Assume car is a subclass; it must be explicitly stated</a:t>
            </a:r>
          </a:p>
          <a:p>
            <a:r>
              <a:rPr lang="en-US" sz="3200" dirty="0"/>
              <a:t>Hierarchy only works one way (Car is a vehicle, vehicle is not a car)</a:t>
            </a:r>
          </a:p>
        </p:txBody>
      </p:sp>
    </p:spTree>
    <p:extLst>
      <p:ext uri="{BB962C8B-B14F-4D97-AF65-F5344CB8AC3E}">
        <p14:creationId xmlns:p14="http://schemas.microsoft.com/office/powerpoint/2010/main" val="339906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08" y="530352"/>
            <a:ext cx="10058400" cy="1609344"/>
          </a:xfrm>
        </p:spPr>
        <p:txBody>
          <a:bodyPr/>
          <a:lstStyle/>
          <a:p>
            <a:r>
              <a:rPr lang="en-US" dirty="0"/>
              <a:t>Is 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606040"/>
            <a:ext cx="10579608" cy="5303520"/>
          </a:xfrm>
        </p:spPr>
        <p:txBody>
          <a:bodyPr>
            <a:normAutofit/>
          </a:bodyPr>
          <a:lstStyle/>
          <a:p>
            <a:r>
              <a:rPr lang="en-US" sz="3200" dirty="0"/>
              <a:t>When describing the sub class/super class relationship, think of it as an “IS A” relationship.</a:t>
            </a:r>
          </a:p>
          <a:p>
            <a:endParaRPr lang="en-US" sz="3200" dirty="0"/>
          </a:p>
          <a:p>
            <a:r>
              <a:rPr lang="en-US" sz="3200" dirty="0"/>
              <a:t>In the previous examples, a car IS A vehicles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28775"/>
            <a:ext cx="113538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This implication:</a:t>
            </a:r>
          </a:p>
          <a:p>
            <a:pPr marL="0" indent="0">
              <a:buNone/>
            </a:pPr>
            <a:r>
              <a:rPr lang="en-US" sz="3200" dirty="0"/>
              <a:t>Consider a method 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assignVehicle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(Vehicle v)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assignVehicle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//these two lines are not part of this method header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//this is strange because the parameter that you are passing is not the same as the one you listed; the parameter listed is Vehicle, but you are using car; BUT THIS WORKS BECAUSE OF HIERARCHY; you could also pass motorcycle or truck through this parameter because you have established these subclasses with hierarchy, making the methods more flexible- THIS IS EXTREMELY USEFUL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//Keep in mind you cannot store a vehicle variable in a car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To establish the hierarchy you only need one word: extends</a:t>
            </a:r>
          </a:p>
        </p:txBody>
      </p:sp>
    </p:spTree>
    <p:extLst>
      <p:ext uri="{BB962C8B-B14F-4D97-AF65-F5344CB8AC3E}">
        <p14:creationId xmlns:p14="http://schemas.microsoft.com/office/powerpoint/2010/main" val="212393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principle allows methods and variables to be more versatile in many instances, such as the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assignVehicle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cs typeface="Courier New" panose="02070309020205020404" pitchFamily="49" charset="0"/>
              </a:rPr>
              <a:t>method, as that method can work for any vehicle.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034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8" y="0"/>
            <a:ext cx="10058400" cy="1609344"/>
          </a:xfrm>
        </p:spPr>
        <p:txBody>
          <a:bodyPr/>
          <a:lstStyle/>
          <a:p>
            <a:r>
              <a:rPr lang="en-US" dirty="0"/>
              <a:t>Class Hierarchy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9422" y="2952750"/>
            <a:ext cx="2348865" cy="2819400"/>
          </a:xfrm>
        </p:spPr>
        <p:txBody>
          <a:bodyPr/>
          <a:lstStyle/>
          <a:p>
            <a:r>
              <a:rPr lang="en-US" dirty="0"/>
              <a:t>YOU WILL SEE DIAGRAMS SIMILAR TO THIS ON TESTS!!!!</a:t>
            </a:r>
          </a:p>
        </p:txBody>
      </p:sp>
      <p:sp>
        <p:nvSpPr>
          <p:cNvPr id="4" name="object 4"/>
          <p:cNvSpPr/>
          <p:nvPr/>
        </p:nvSpPr>
        <p:spPr>
          <a:xfrm>
            <a:off x="1440180" y="1508761"/>
            <a:ext cx="7406640" cy="482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67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08" y="-292608"/>
            <a:ext cx="10058400" cy="1609344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48" y="1138428"/>
            <a:ext cx="11068812" cy="5148072"/>
          </a:xfrm>
        </p:spPr>
        <p:txBody>
          <a:bodyPr>
            <a:normAutofit/>
          </a:bodyPr>
          <a:lstStyle/>
          <a:p>
            <a:r>
              <a:rPr lang="en-US" sz="3200" dirty="0"/>
              <a:t>Any fields or methods in a super class are “inherited” by any sub class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If you consider a </a:t>
            </a:r>
            <a:r>
              <a:rPr lang="en-US" sz="3200" dirty="0" err="1"/>
              <a:t>bankAccount</a:t>
            </a:r>
            <a:r>
              <a:rPr lang="en-US" sz="3200" dirty="0"/>
              <a:t> class with methods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d) </a:t>
            </a:r>
            <a:r>
              <a:rPr lang="en-US" sz="3200" dirty="0">
                <a:cs typeface="Courier New" panose="02070309020205020404" pitchFamily="49" charset="0"/>
              </a:rPr>
              <a:t>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withdrawal(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d) 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Creating a sub class </a:t>
            </a:r>
            <a:r>
              <a:rPr lang="en-US" sz="3200" dirty="0" err="1">
                <a:cs typeface="Courier New" panose="02070309020205020404" pitchFamily="49" charset="0"/>
              </a:rPr>
              <a:t>CheckingAccount</a:t>
            </a:r>
            <a:r>
              <a:rPr lang="en-US" sz="3200" dirty="0">
                <a:cs typeface="Courier New" panose="02070309020205020404" pitchFamily="49" charset="0"/>
              </a:rPr>
              <a:t> or </a:t>
            </a:r>
            <a:r>
              <a:rPr lang="en-US" sz="3200" dirty="0" err="1">
                <a:cs typeface="Courier New" panose="02070309020205020404" pitchFamily="49" charset="0"/>
              </a:rPr>
              <a:t>SavingsAccount</a:t>
            </a:r>
            <a:r>
              <a:rPr lang="en-US" sz="3200" dirty="0">
                <a:cs typeface="Courier New" panose="02070309020205020404" pitchFamily="49" charset="0"/>
              </a:rPr>
              <a:t>, they would inherit those methods &amp; fields, and they do not need to be recreated.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292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-429768"/>
            <a:ext cx="10058400" cy="160934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1288"/>
            <a:ext cx="11955780" cy="5353812"/>
          </a:xfrm>
        </p:spPr>
        <p:txBody>
          <a:bodyPr>
            <a:normAutofit/>
          </a:bodyPr>
          <a:lstStyle/>
          <a:p>
            <a:r>
              <a:rPr lang="en-US" sz="3200" dirty="0"/>
              <a:t>To create a sub class the following is the Class header: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NewClass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en-US" sz="3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Mammal extends Animal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Human extends Mammal</a:t>
            </a:r>
          </a:p>
        </p:txBody>
      </p:sp>
    </p:spTree>
    <p:extLst>
      <p:ext uri="{BB962C8B-B14F-4D97-AF65-F5344CB8AC3E}">
        <p14:creationId xmlns:p14="http://schemas.microsoft.com/office/powerpoint/2010/main" val="32276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-292608"/>
            <a:ext cx="10058400" cy="1609344"/>
          </a:xfrm>
        </p:spPr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344168"/>
            <a:ext cx="10611612" cy="551383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Create a class, </a:t>
            </a:r>
            <a:r>
              <a:rPr lang="en-US" sz="3200" dirty="0" err="1"/>
              <a:t>BankAccount</a:t>
            </a:r>
            <a:r>
              <a:rPr lang="en-US" sz="3200" dirty="0"/>
              <a:t>, with a field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balance </a:t>
            </a:r>
            <a:r>
              <a:rPr lang="en-US" sz="3200" dirty="0">
                <a:cs typeface="Courier New" panose="02070309020205020404" pitchFamily="49" charset="0"/>
              </a:rPr>
              <a:t>and methods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deposit(double amt) </a:t>
            </a:r>
            <a:r>
              <a:rPr lang="en-US" sz="3200" dirty="0">
                <a:cs typeface="Courier New" panose="02070309020205020404" pitchFamily="49" charset="0"/>
              </a:rPr>
              <a:t>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withdrawal(double amt)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Fields get private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Methods are generally public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Create a sub class called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cs typeface="Courier New" panose="02070309020205020404" pitchFamily="49" charset="0"/>
              </a:rPr>
              <a:t>which extends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cs typeface="Courier New" panose="02070309020205020404" pitchFamily="49" charset="0"/>
              </a:rPr>
              <a:t>which has a constant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INT_RATE </a:t>
            </a:r>
            <a:r>
              <a:rPr lang="en-US" sz="3200" dirty="0">
                <a:cs typeface="Courier New" panose="02070309020205020404" pitchFamily="49" charset="0"/>
              </a:rPr>
              <a:t>set to .25%, and a method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addInterst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>
                <a:cs typeface="Courier New" panose="02070309020205020404" pitchFamily="49" charset="0"/>
              </a:rPr>
              <a:t>which calculates simple interest and adds it to the current balance.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dirty="0"/>
              <a:t>Do we run into any issues?  How can we solve them without changing access modifiers?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40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150</TotalTime>
  <Words>490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Rockwell</vt:lpstr>
      <vt:lpstr>Rockwell Condensed</vt:lpstr>
      <vt:lpstr>Wingdings</vt:lpstr>
      <vt:lpstr>Wood Type</vt:lpstr>
      <vt:lpstr>Inheritance ***(IMPORTANT!)***</vt:lpstr>
      <vt:lpstr>Class Hierarchies</vt:lpstr>
      <vt:lpstr>Is a?</vt:lpstr>
      <vt:lpstr>Substitution Principle</vt:lpstr>
      <vt:lpstr>Why?</vt:lpstr>
      <vt:lpstr>Class Hierarchy diagram</vt:lpstr>
      <vt:lpstr>inheritance</vt:lpstr>
      <vt:lpstr> Syntax</vt:lpstr>
      <vt:lpstr>Try it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Matthew Ellis</dc:creator>
  <cp:lastModifiedBy>Arun Agarwal</cp:lastModifiedBy>
  <cp:revision>10</cp:revision>
  <dcterms:created xsi:type="dcterms:W3CDTF">2016-12-05T13:18:49Z</dcterms:created>
  <dcterms:modified xsi:type="dcterms:W3CDTF">2018-11-26T19:27:39Z</dcterms:modified>
</cp:coreProperties>
</file>