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Casting and Abstract classes/methods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9.4 extension</a:t>
            </a:r>
          </a:p>
        </p:txBody>
      </p:sp>
    </p:spTree>
    <p:extLst>
      <p:ext uri="{BB962C8B-B14F-4D97-AF65-F5344CB8AC3E}">
        <p14:creationId xmlns:p14="http://schemas.microsoft.com/office/powerpoint/2010/main" val="196064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28800"/>
            <a:ext cx="11652068" cy="4343400"/>
          </a:xfrm>
        </p:spPr>
        <p:txBody>
          <a:bodyPr>
            <a:normAutofit/>
          </a:bodyPr>
          <a:lstStyle/>
          <a:p>
            <a:r>
              <a:rPr lang="en-US" sz="3200" dirty="0"/>
              <a:t>Type Casting is essentially changing the data type</a:t>
            </a:r>
          </a:p>
          <a:p>
            <a:r>
              <a:rPr lang="en-US" sz="3200" dirty="0"/>
              <a:t>Remember our Dice: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	we generated a random number using </a:t>
            </a:r>
            <a:r>
              <a:rPr lang="en-US" sz="3000" dirty="0" err="1"/>
              <a:t>Math.random</a:t>
            </a:r>
            <a:r>
              <a:rPr lang="en-US" sz="3000" dirty="0"/>
              <a:t>()</a:t>
            </a:r>
          </a:p>
          <a:p>
            <a:pPr marL="0" indent="0">
              <a:buNone/>
            </a:pPr>
            <a:r>
              <a:rPr lang="en-US" sz="3000" dirty="0"/>
              <a:t>	which returns a double.  We wanted to store it in an </a:t>
            </a:r>
            <a:r>
              <a:rPr lang="en-US" sz="3000" dirty="0" err="1"/>
              <a:t>int</a:t>
            </a:r>
            <a:r>
              <a:rPr lang="en-US" sz="3000" dirty="0"/>
              <a:t> type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	we CASTED it as an integer to allow it.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roll =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()*6 +1);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7703" y="5786846"/>
            <a:ext cx="9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Cast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48594" y="5303521"/>
            <a:ext cx="169817" cy="57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7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82" y="158060"/>
            <a:ext cx="10058400" cy="1609344"/>
          </a:xfrm>
        </p:spPr>
        <p:txBody>
          <a:bodyPr/>
          <a:lstStyle/>
          <a:p>
            <a:r>
              <a:rPr lang="en-US" dirty="0"/>
              <a:t>The same can be done with object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737360"/>
            <a:ext cx="10840865" cy="4467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Given, </a:t>
            </a:r>
            <a:r>
              <a:rPr lang="en-US" sz="3200" dirty="0" err="1">
                <a:cs typeface="Courier New" panose="02070309020205020404" pitchFamily="49" charset="0"/>
              </a:rPr>
              <a:t>CheckingAccount</a:t>
            </a:r>
            <a:r>
              <a:rPr lang="en-US" sz="3200" dirty="0">
                <a:cs typeface="Courier New" panose="02070309020205020404" pitchFamily="49" charset="0"/>
              </a:rPr>
              <a:t> and </a:t>
            </a:r>
            <a:r>
              <a:rPr lang="en-US" sz="3200" dirty="0" err="1">
                <a:cs typeface="Courier New" panose="02070309020205020404" pitchFamily="49" charset="0"/>
              </a:rPr>
              <a:t>SavingsAccounts</a:t>
            </a:r>
            <a:r>
              <a:rPr lang="en-US" sz="3200" dirty="0">
                <a:cs typeface="Courier New" panose="02070309020205020404" pitchFamily="49" charset="0"/>
              </a:rPr>
              <a:t> are subclasses of </a:t>
            </a:r>
            <a:r>
              <a:rPr lang="en-US" sz="3200" dirty="0" err="1">
                <a:cs typeface="Courier New" panose="02070309020205020404" pitchFamily="49" charset="0"/>
              </a:rPr>
              <a:t>BankAccount</a:t>
            </a:r>
            <a:r>
              <a:rPr lang="en-US" sz="3200" dirty="0">
                <a:cs typeface="Courier New" panose="02070309020205020404" pitchFamily="49" charset="0"/>
              </a:rPr>
              <a:t>, and the method transfer is written in the </a:t>
            </a:r>
            <a:r>
              <a:rPr lang="en-US" sz="3200" dirty="0" err="1">
                <a:cs typeface="Courier New" panose="02070309020205020404" pitchFamily="49" charset="0"/>
              </a:rPr>
              <a:t>CheckingAccount</a:t>
            </a:r>
            <a:r>
              <a:rPr lang="en-US" sz="3200" dirty="0">
                <a:cs typeface="Courier New" panose="02070309020205020404" pitchFamily="49" charset="0"/>
              </a:rPr>
              <a:t> class, but not the </a:t>
            </a:r>
            <a:r>
              <a:rPr lang="en-US" sz="3200" dirty="0" err="1">
                <a:cs typeface="Courier New" panose="02070309020205020404" pitchFamily="49" charset="0"/>
              </a:rPr>
              <a:t>BankAccount</a:t>
            </a:r>
            <a:r>
              <a:rPr lang="en-US" sz="3200" dirty="0">
                <a:cs typeface="Courier New" panose="02070309020205020404" pitchFamily="49" charset="0"/>
              </a:rPr>
              <a:t> class, consider this code: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ba2 = new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(200);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ba.transfer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(ba2,50);</a:t>
            </a:r>
          </a:p>
        </p:txBody>
      </p:sp>
    </p:spTree>
    <p:extLst>
      <p:ext uri="{BB962C8B-B14F-4D97-AF65-F5344CB8AC3E}">
        <p14:creationId xmlns:p14="http://schemas.microsoft.com/office/powerpoint/2010/main" val="33698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82" y="158060"/>
            <a:ext cx="10058400" cy="1609344"/>
          </a:xfrm>
        </p:spPr>
        <p:txBody>
          <a:bodyPr/>
          <a:lstStyle/>
          <a:p>
            <a:r>
              <a:rPr lang="en-US" dirty="0"/>
              <a:t>The same can be done with object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737360"/>
            <a:ext cx="10920549" cy="4532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The compiler will not allow this to run because it sees no method called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transfer </a:t>
            </a:r>
            <a:r>
              <a:rPr lang="en-US" sz="3200" dirty="0">
                <a:cs typeface="Courier New" panose="02070309020205020404" pitchFamily="49" charset="0"/>
              </a:rPr>
              <a:t>in the </a:t>
            </a:r>
            <a:r>
              <a:rPr lang="en-US" sz="3200" dirty="0" err="1">
                <a:cs typeface="Courier New" panose="02070309020205020404" pitchFamily="49" charset="0"/>
              </a:rPr>
              <a:t>BankAccount</a:t>
            </a:r>
            <a:r>
              <a:rPr lang="en-US" sz="3200" dirty="0">
                <a:cs typeface="Courier New" panose="02070309020205020404" pitchFamily="49" charset="0"/>
              </a:rPr>
              <a:t> class and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3200" dirty="0">
                <a:cs typeface="Courier New" panose="02070309020205020404" pitchFamily="49" charset="0"/>
              </a:rPr>
              <a:t> is a </a:t>
            </a:r>
            <a:r>
              <a:rPr lang="en-US" sz="3200" dirty="0" err="1">
                <a:cs typeface="Courier New" panose="02070309020205020404" pitchFamily="49" charset="0"/>
              </a:rPr>
              <a:t>BankAccount</a:t>
            </a:r>
            <a:r>
              <a:rPr lang="en-US" sz="3200" dirty="0">
                <a:cs typeface="Courier New" panose="02070309020205020404" pitchFamily="49" charset="0"/>
              </a:rPr>
              <a:t> variable.  A solution: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ba2 = new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(200);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).transfer(ba2,50);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41" y="6027003"/>
            <a:ext cx="5839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changed the type to </a:t>
            </a:r>
            <a:r>
              <a:rPr lang="en-US" sz="2400" dirty="0" err="1"/>
              <a:t>CheckingAccount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60766" y="5643155"/>
            <a:ext cx="104503" cy="57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90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our bank account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are times when we want a class to be created solely for the purpose of being a super class to other classes.  We would have no intention of ever instantiating that class.  This is called an abstract class.  </a:t>
            </a:r>
          </a:p>
          <a:p>
            <a:r>
              <a:rPr lang="en-US" sz="3200" dirty="0"/>
              <a:t>Ex.  In our project, every account created should be either a checking or savings account.  There is no reason to instantiate bank account</a:t>
            </a:r>
          </a:p>
        </p:txBody>
      </p:sp>
    </p:spTree>
    <p:extLst>
      <p:ext uri="{BB962C8B-B14F-4D97-AF65-F5344CB8AC3E}">
        <p14:creationId xmlns:p14="http://schemas.microsoft.com/office/powerpoint/2010/main" val="186611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34" y="0"/>
            <a:ext cx="10058400" cy="1609344"/>
          </a:xfrm>
        </p:spPr>
        <p:txBody>
          <a:bodyPr/>
          <a:lstStyle/>
          <a:p>
            <a:r>
              <a:rPr lang="en-US" dirty="0"/>
              <a:t>Abstract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1293223"/>
            <a:ext cx="10501231" cy="4878977"/>
          </a:xfrm>
        </p:spPr>
        <p:txBody>
          <a:bodyPr>
            <a:normAutofit/>
          </a:bodyPr>
          <a:lstStyle/>
          <a:p>
            <a:r>
              <a:rPr lang="en-US" sz="3200" dirty="0"/>
              <a:t>An abstract class can have what are called abstract methods.  These methods have no implementation.  They simply require any subclass to override the method.</a:t>
            </a:r>
          </a:p>
          <a:p>
            <a:r>
              <a:rPr lang="en-US" sz="3200" dirty="0"/>
              <a:t>This would solve our issue with transfer in </a:t>
            </a:r>
            <a:r>
              <a:rPr lang="en-US" sz="3200" dirty="0" err="1"/>
              <a:t>BankAccount</a:t>
            </a:r>
            <a:endParaRPr lang="en-US" sz="3200" dirty="0"/>
          </a:p>
          <a:p>
            <a:r>
              <a:rPr lang="en-US" sz="3200" dirty="0"/>
              <a:t>An abstract class can have no abstract methods, but if a class has ANY abstract methods it MUST be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3354063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</TotalTime>
  <Words>287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Courier New</vt:lpstr>
      <vt:lpstr>Rockwell</vt:lpstr>
      <vt:lpstr>Rockwell Condensed</vt:lpstr>
      <vt:lpstr>Wingdings</vt:lpstr>
      <vt:lpstr>Wood Type</vt:lpstr>
      <vt:lpstr>Casting and Abstract classes/methods</vt:lpstr>
      <vt:lpstr>Type Casting</vt:lpstr>
      <vt:lpstr>The same can be done with object variables</vt:lpstr>
      <vt:lpstr>The same can be done with object variables</vt:lpstr>
      <vt:lpstr>Consider our bank account project</vt:lpstr>
      <vt:lpstr>Abstract method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Casting and Abstract classes/methods</dc:title>
  <dc:creator>Matthew Ellis</dc:creator>
  <cp:lastModifiedBy>Arun Agarwal</cp:lastModifiedBy>
  <cp:revision>4</cp:revision>
  <dcterms:created xsi:type="dcterms:W3CDTF">2016-12-16T17:09:20Z</dcterms:created>
  <dcterms:modified xsi:type="dcterms:W3CDTF">2018-10-06T21:40:43Z</dcterms:modified>
</cp:coreProperties>
</file>