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Try/catch and switch/case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</p:spTree>
    <p:extLst>
      <p:ext uri="{BB962C8B-B14F-4D97-AF65-F5344CB8AC3E}">
        <p14:creationId xmlns:p14="http://schemas.microsoft.com/office/powerpoint/2010/main" val="342057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BCD-7482-49E2-9023-9771F015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14BB-6201-4B32-A461-5842EA09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we encounter a situation where a method we are writing tries to perform an action which we deem to be illegal, we can thrown an exception error.</a:t>
            </a:r>
          </a:p>
          <a:p>
            <a:pPr lvl="1"/>
            <a:r>
              <a:rPr lang="en-US" sz="3200" dirty="0"/>
              <a:t>IllegalArgumentException</a:t>
            </a:r>
          </a:p>
          <a:p>
            <a:pPr lvl="1"/>
            <a:r>
              <a:rPr lang="en-US" sz="3200" dirty="0"/>
              <a:t>IndexOutOfBoundsExeption</a:t>
            </a:r>
          </a:p>
          <a:p>
            <a:pPr lvl="1"/>
            <a:r>
              <a:rPr lang="en-US" sz="3200" dirty="0"/>
              <a:t>FileNotFoundException</a:t>
            </a:r>
          </a:p>
        </p:txBody>
      </p:sp>
    </p:spTree>
    <p:extLst>
      <p:ext uri="{BB962C8B-B14F-4D97-AF65-F5344CB8AC3E}">
        <p14:creationId xmlns:p14="http://schemas.microsoft.com/office/powerpoint/2010/main" val="200449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for handling exceptions.</a:t>
            </a:r>
          </a:p>
          <a:p>
            <a:r>
              <a:rPr lang="en-US" sz="3200" dirty="0"/>
              <a:t>try block is the code that you would like to handle</a:t>
            </a:r>
          </a:p>
          <a:p>
            <a:r>
              <a:rPr lang="en-US" sz="3200" dirty="0"/>
              <a:t>Catch block is what you would like to run in the case of a specific exception</a:t>
            </a:r>
          </a:p>
          <a:p>
            <a:r>
              <a:rPr lang="en-US" sz="3200" dirty="0"/>
              <a:t>Can  have multiple catch blocks for an individual try block</a:t>
            </a:r>
          </a:p>
        </p:txBody>
      </p:sp>
    </p:spTree>
    <p:extLst>
      <p:ext uri="{BB962C8B-B14F-4D97-AF65-F5344CB8AC3E}">
        <p14:creationId xmlns:p14="http://schemas.microsoft.com/office/powerpoint/2010/main" val="30812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717" y="-168511"/>
            <a:ext cx="10058400" cy="1609344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36469"/>
            <a:ext cx="10058400" cy="5035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code to run…;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 parameter name)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code to run…;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07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3" y="1619794"/>
            <a:ext cx="11534503" cy="45524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bank.withdraw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catch(IllegalArgumentException a)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(“transaction not authorized”);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540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cleaner way to handle a long series of if/else if’s</a:t>
            </a:r>
          </a:p>
          <a:p>
            <a:r>
              <a:rPr lang="en-US" sz="3200" dirty="0"/>
              <a:t>You can switch </a:t>
            </a:r>
            <a:r>
              <a:rPr lang="en-US" sz="3200" b="1" i="1" u="sng" dirty="0" err="1"/>
              <a:t>int,char,String</a:t>
            </a:r>
            <a:r>
              <a:rPr lang="en-US" sz="3200" b="1" i="1" u="sng" dirty="0"/>
              <a:t>, or </a:t>
            </a:r>
            <a:r>
              <a:rPr lang="en-US" sz="3200" b="1" i="1" u="sng" dirty="0" err="1"/>
              <a:t>Enum</a:t>
            </a:r>
            <a:endParaRPr lang="en-US" sz="3200" b="1" i="1" u="sng" dirty="0"/>
          </a:p>
          <a:p>
            <a:r>
              <a:rPr lang="en-US" sz="3200" dirty="0"/>
              <a:t>Each case represents one possible value of the switch variable.  </a:t>
            </a:r>
          </a:p>
          <a:p>
            <a:r>
              <a:rPr lang="en-US" sz="3200" dirty="0"/>
              <a:t>Default case runs when the variable is not equivalent to any of the cases.</a:t>
            </a:r>
          </a:p>
        </p:txBody>
      </p:sp>
    </p:spTree>
    <p:extLst>
      <p:ext uri="{BB962C8B-B14F-4D97-AF65-F5344CB8AC3E}">
        <p14:creationId xmlns:p14="http://schemas.microsoft.com/office/powerpoint/2010/main" val="45195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71" y="-233825"/>
            <a:ext cx="10058400" cy="1609344"/>
          </a:xfrm>
        </p:spPr>
        <p:txBody>
          <a:bodyPr/>
          <a:lstStyle/>
          <a:p>
            <a:r>
              <a:rPr lang="en-US" dirty="0"/>
              <a:t>What it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953589"/>
            <a:ext cx="10318351" cy="59044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sample;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switch sample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case 3: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{ 	code…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 	break;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case 8: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{	code…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{	code…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228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119</TotalTime>
  <Words>156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 New</vt:lpstr>
      <vt:lpstr>Rockwell</vt:lpstr>
      <vt:lpstr>Rockwell Condensed</vt:lpstr>
      <vt:lpstr>Wingdings</vt:lpstr>
      <vt:lpstr>Wood Type</vt:lpstr>
      <vt:lpstr>Try/catch and switch/case</vt:lpstr>
      <vt:lpstr>Throw</vt:lpstr>
      <vt:lpstr>Try/catch</vt:lpstr>
      <vt:lpstr>syntax</vt:lpstr>
      <vt:lpstr>Example</vt:lpstr>
      <vt:lpstr>Switch case</vt:lpstr>
      <vt:lpstr>What it looks like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Try/catch and switch/case</dc:title>
  <dc:creator>Matthew Ellis</dc:creator>
  <cp:lastModifiedBy>Arun Agarwal</cp:lastModifiedBy>
  <cp:revision>8</cp:revision>
  <dcterms:created xsi:type="dcterms:W3CDTF">2016-12-15T12:31:39Z</dcterms:created>
  <dcterms:modified xsi:type="dcterms:W3CDTF">2018-12-07T19:26:34Z</dcterms:modified>
</cp:coreProperties>
</file>