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GridBagLayout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3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GridbagLayout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835" y="2015732"/>
            <a:ext cx="9875520" cy="390174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A </a:t>
            </a:r>
            <a:r>
              <a:rPr lang="en-US" sz="3200" dirty="0" err="1"/>
              <a:t>GridBagLayout</a:t>
            </a:r>
            <a:r>
              <a:rPr lang="en-US" sz="3200" dirty="0"/>
              <a:t> breaks the </a:t>
            </a:r>
            <a:r>
              <a:rPr lang="en-US" sz="3200" dirty="0" err="1"/>
              <a:t>JFrame</a:t>
            </a:r>
            <a:r>
              <a:rPr lang="en-US" sz="3200" dirty="0"/>
              <a:t> into a grid</a:t>
            </a:r>
          </a:p>
          <a:p>
            <a:r>
              <a:rPr lang="en-US" sz="3200" dirty="0"/>
              <a:t>The coordinates of the grid start from the top left at x = 0 and y = 0</a:t>
            </a:r>
          </a:p>
          <a:p>
            <a:r>
              <a:rPr lang="en-US" sz="3200" dirty="0"/>
              <a:t>It takes some getting used to, but the number of rows and columns are essentially infinite.  However, every row has a height of 0 and every column has a width of 0 until a component is added.</a:t>
            </a:r>
          </a:p>
          <a:p>
            <a:r>
              <a:rPr lang="en-US" sz="3200" dirty="0"/>
              <a:t>Each column will be as wide as the widest object in that column and each row will be as tall as the tallest object in that row.</a:t>
            </a:r>
          </a:p>
        </p:txBody>
      </p:sp>
    </p:spTree>
    <p:extLst>
      <p:ext uri="{BB962C8B-B14F-4D97-AF65-F5344CB8AC3E}">
        <p14:creationId xmlns:p14="http://schemas.microsoft.com/office/powerpoint/2010/main" val="59366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GridbagConstraints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9" y="1946366"/>
            <a:ext cx="10558465" cy="3519979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GridBagLayout</a:t>
            </a:r>
            <a:r>
              <a:rPr lang="en-US" sz="3200" dirty="0"/>
              <a:t> requires a </a:t>
            </a:r>
            <a:r>
              <a:rPr lang="en-US" sz="3200" dirty="0" err="1"/>
              <a:t>GridBagConstraints</a:t>
            </a:r>
            <a:r>
              <a:rPr lang="en-US" sz="3200" dirty="0"/>
              <a:t> object.  The constraints tell the layout how to add an object to the frame.</a:t>
            </a:r>
          </a:p>
          <a:p>
            <a:r>
              <a:rPr lang="en-US" sz="3200" dirty="0"/>
              <a:t>The </a:t>
            </a:r>
            <a:r>
              <a:rPr lang="en-US" sz="3200" dirty="0" err="1"/>
              <a:t>GridBagConstraints</a:t>
            </a:r>
            <a:r>
              <a:rPr lang="en-US" sz="3200" dirty="0"/>
              <a:t> object has several public fields that allow you to control how the components are added.  Primarily we use the </a:t>
            </a:r>
            <a:r>
              <a:rPr lang="en-US" sz="3200" dirty="0" err="1"/>
              <a:t>gridx</a:t>
            </a:r>
            <a:r>
              <a:rPr lang="en-US" sz="3200" dirty="0"/>
              <a:t> and </a:t>
            </a:r>
            <a:r>
              <a:rPr lang="en-US" sz="3200" dirty="0" err="1"/>
              <a:t>gridy</a:t>
            </a:r>
            <a:r>
              <a:rPr lang="en-US" sz="3200" dirty="0"/>
              <a:t> to control where the object is added.</a:t>
            </a:r>
          </a:p>
        </p:txBody>
      </p:sp>
    </p:spTree>
    <p:extLst>
      <p:ext uri="{BB962C8B-B14F-4D97-AF65-F5344CB8AC3E}">
        <p14:creationId xmlns:p14="http://schemas.microsoft.com/office/powerpoint/2010/main" val="121107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9" y="1828800"/>
            <a:ext cx="11599817" cy="3637545"/>
          </a:xfrm>
        </p:spPr>
        <p:txBody>
          <a:bodyPr>
            <a:normAutofit/>
          </a:bodyPr>
          <a:lstStyle/>
          <a:p>
            <a:r>
              <a:rPr lang="en-US" sz="2800" dirty="0"/>
              <a:t>This code adds a </a:t>
            </a:r>
            <a:r>
              <a:rPr lang="en-US" sz="2800" dirty="0" err="1"/>
              <a:t>Jlabel</a:t>
            </a:r>
            <a:r>
              <a:rPr lang="en-US" sz="2800" dirty="0"/>
              <a:t> at </a:t>
            </a:r>
            <a:r>
              <a:rPr lang="en-US" sz="2800" dirty="0" err="1"/>
              <a:t>gridx</a:t>
            </a:r>
            <a:r>
              <a:rPr lang="en-US" sz="2800" dirty="0"/>
              <a:t> = 0 and </a:t>
            </a:r>
            <a:r>
              <a:rPr lang="en-US" sz="2800" dirty="0" err="1"/>
              <a:t>gridy</a:t>
            </a:r>
            <a:r>
              <a:rPr lang="en-US" sz="2800" dirty="0"/>
              <a:t> = 0 and a </a:t>
            </a:r>
            <a:r>
              <a:rPr lang="en-US" sz="2800" dirty="0" err="1"/>
              <a:t>JTextField</a:t>
            </a:r>
            <a:r>
              <a:rPr lang="en-US" sz="2800" dirty="0"/>
              <a:t> at </a:t>
            </a:r>
            <a:r>
              <a:rPr lang="en-US" sz="2800" dirty="0" err="1"/>
              <a:t>gridx</a:t>
            </a:r>
            <a:r>
              <a:rPr lang="en-US" sz="2800" dirty="0"/>
              <a:t> = 1 and </a:t>
            </a:r>
            <a:r>
              <a:rPr lang="en-US" sz="2800" dirty="0" err="1"/>
              <a:t>gridy</a:t>
            </a:r>
            <a:r>
              <a:rPr lang="en-US" sz="2800" dirty="0"/>
              <a:t> = 0.  Notice the text box has virtually no width despite the fact that I set that I set the width.   This is because the </a:t>
            </a:r>
            <a:r>
              <a:rPr lang="en-US" sz="2800" dirty="0" err="1"/>
              <a:t>GridBagLayout</a:t>
            </a:r>
            <a:r>
              <a:rPr lang="en-US" sz="2800" dirty="0"/>
              <a:t> will automatically make objects as small as possible.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394" y="4166371"/>
            <a:ext cx="2809875" cy="1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8" y="4149149"/>
            <a:ext cx="5857466" cy="24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6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setPreferredSize</a:t>
            </a:r>
            <a:r>
              <a:rPr lang="en-US" sz="2800" dirty="0"/>
              <a:t> method will solve the issue.   Unfortunately if doesn’t take integer parameters, it takes a Dimension object as parameter.  The dimension constructor works as we would expect with an </a:t>
            </a:r>
            <a:r>
              <a:rPr lang="en-US" sz="2800" dirty="0" err="1"/>
              <a:t>int</a:t>
            </a:r>
            <a:r>
              <a:rPr lang="en-US" sz="2800" dirty="0"/>
              <a:t> for width and an </a:t>
            </a:r>
            <a:r>
              <a:rPr lang="en-US" sz="2800" dirty="0" err="1"/>
              <a:t>int</a:t>
            </a:r>
            <a:r>
              <a:rPr lang="en-US" sz="2800" dirty="0"/>
              <a:t> for height.</a:t>
            </a:r>
          </a:p>
        </p:txBody>
      </p:sp>
    </p:spTree>
    <p:extLst>
      <p:ext uri="{BB962C8B-B14F-4D97-AF65-F5344CB8AC3E}">
        <p14:creationId xmlns:p14="http://schemas.microsoft.com/office/powerpoint/2010/main" val="370588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777" y="2635566"/>
            <a:ext cx="2828925" cy="195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6" y="1902822"/>
            <a:ext cx="8067403" cy="403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1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 demonstrated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097" y="2015732"/>
            <a:ext cx="9787757" cy="4358942"/>
          </a:xfrm>
        </p:spPr>
        <p:txBody>
          <a:bodyPr>
            <a:normAutofit/>
          </a:bodyPr>
          <a:lstStyle/>
          <a:p>
            <a:r>
              <a:rPr lang="en-US" sz="2800" dirty="0"/>
              <a:t>Changing the </a:t>
            </a:r>
            <a:r>
              <a:rPr lang="en-US" sz="2800" dirty="0" err="1"/>
              <a:t>gridx</a:t>
            </a:r>
            <a:r>
              <a:rPr lang="en-US" sz="2800" dirty="0"/>
              <a:t> of the text field to 3 we expect to see a </a:t>
            </a:r>
            <a:r>
              <a:rPr lang="en-US" sz="2800" dirty="0" err="1"/>
              <a:t>spame</a:t>
            </a:r>
            <a:r>
              <a:rPr lang="en-US" sz="2800" dirty="0"/>
              <a:t> between the label and text field.  However this is the result: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 It didn’t change.   This is because columns at 1 and 2 have nothing in them and therefor have a width of 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115" y="3066640"/>
            <a:ext cx="28289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Gridwidth</a:t>
            </a:r>
            <a:r>
              <a:rPr lang="en-US" dirty="0"/>
              <a:t> and </a:t>
            </a:r>
            <a:r>
              <a:rPr lang="en-US" dirty="0" err="1"/>
              <a:t>gridheight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gridWidth</a:t>
            </a:r>
            <a:r>
              <a:rPr lang="en-US" sz="2800" dirty="0"/>
              <a:t> and </a:t>
            </a:r>
            <a:r>
              <a:rPr lang="en-US" sz="2800" dirty="0" err="1"/>
              <a:t>gridHeight</a:t>
            </a:r>
            <a:r>
              <a:rPr lang="en-US" sz="2800" dirty="0"/>
              <a:t> can be useful but do not change the height and width of any cell in the grid.   Rather, it determines how many cells an object will occupy.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748" y="3933553"/>
            <a:ext cx="2809875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59" y="3986076"/>
            <a:ext cx="78105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721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43</TotalTime>
  <Words>348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GridBagLayout</vt:lpstr>
      <vt:lpstr>GridbagLayout</vt:lpstr>
      <vt:lpstr>GridbagConstraints</vt:lpstr>
      <vt:lpstr>Example</vt:lpstr>
      <vt:lpstr>Setting the size</vt:lpstr>
      <vt:lpstr>solution</vt:lpstr>
      <vt:lpstr>Width demonstrated</vt:lpstr>
      <vt:lpstr>Gridwidth and gridheight</vt:lpstr>
    </vt:vector>
  </TitlesOfParts>
  <Company>Great Valley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GridBagLayout</dc:title>
  <dc:creator>Matthew Ellis</dc:creator>
  <cp:lastModifiedBy>Arun Agarwal</cp:lastModifiedBy>
  <cp:revision>4</cp:revision>
  <dcterms:created xsi:type="dcterms:W3CDTF">2018-03-09T14:18:35Z</dcterms:created>
  <dcterms:modified xsi:type="dcterms:W3CDTF">2018-10-06T21:45:05Z</dcterms:modified>
</cp:coreProperties>
</file>