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JPanels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8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JPanel</a:t>
            </a:r>
            <a:r>
              <a:rPr lang="en-US" sz="3200" dirty="0"/>
              <a:t> is both a container and a component</a:t>
            </a:r>
          </a:p>
          <a:p>
            <a:r>
              <a:rPr lang="en-US" sz="3200" dirty="0"/>
              <a:t>You can set up a </a:t>
            </a:r>
            <a:r>
              <a:rPr lang="en-US" sz="3200" dirty="0" err="1"/>
              <a:t>Jpanel</a:t>
            </a:r>
            <a:r>
              <a:rPr lang="en-US" sz="3200" dirty="0"/>
              <a:t> much like you would a </a:t>
            </a:r>
            <a:r>
              <a:rPr lang="en-US" sz="3200" dirty="0" err="1"/>
              <a:t>Jframe</a:t>
            </a:r>
            <a:r>
              <a:rPr lang="en-US" sz="3200" dirty="0"/>
              <a:t>, however it will not show up on the screen until it is added to a </a:t>
            </a:r>
            <a:r>
              <a:rPr lang="en-US" sz="3200" dirty="0" err="1"/>
              <a:t>JFrame</a:t>
            </a:r>
            <a:r>
              <a:rPr lang="en-US" sz="3200" dirty="0"/>
              <a:t>.</a:t>
            </a:r>
          </a:p>
          <a:p>
            <a:r>
              <a:rPr lang="en-US" sz="3200" dirty="0"/>
              <a:t>They can be used to occupy the entire frame or can be used to compartmentalize a frame.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91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12" y="-352698"/>
            <a:ext cx="10058400" cy="1609344"/>
          </a:xfrm>
        </p:spPr>
        <p:txBody>
          <a:bodyPr/>
          <a:lstStyle/>
          <a:p>
            <a:r>
              <a:rPr lang="en-US" dirty="0" err="1"/>
              <a:t>JList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7" y="945751"/>
            <a:ext cx="11143924" cy="4050792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JList</a:t>
            </a:r>
            <a:r>
              <a:rPr lang="en-US" sz="3200" dirty="0"/>
              <a:t> can be used to display a list of items of which you would like the user to select one.  </a:t>
            </a:r>
          </a:p>
          <a:p>
            <a:r>
              <a:rPr lang="en-US" sz="3200" dirty="0"/>
              <a:t>Create a String array with the options, then instantiate the </a:t>
            </a:r>
            <a:r>
              <a:rPr lang="en-US" sz="3200" dirty="0" err="1"/>
              <a:t>JList</a:t>
            </a:r>
            <a:r>
              <a:rPr lang="en-US" sz="3200" dirty="0"/>
              <a:t> with the String[] as the parameter.   You can then add it to the panel or frame. </a:t>
            </a:r>
          </a:p>
          <a:p>
            <a:r>
              <a:rPr lang="en-US" sz="3200" dirty="0"/>
              <a:t>Find the selected Value with the </a:t>
            </a:r>
            <a:r>
              <a:rPr lang="en-US" sz="3200" dirty="0" err="1"/>
              <a:t>getSelectedValue</a:t>
            </a:r>
            <a:r>
              <a:rPr lang="en-US" sz="3200" dirty="0"/>
              <a:t>()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843" y="4624251"/>
            <a:ext cx="2914650" cy="199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36" y="4412705"/>
            <a:ext cx="6789964" cy="21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8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0"/>
            <a:ext cx="10058400" cy="1609344"/>
          </a:xfrm>
        </p:spPr>
        <p:txBody>
          <a:bodyPr/>
          <a:lstStyle/>
          <a:p>
            <a:r>
              <a:rPr lang="en-US" dirty="0" err="1"/>
              <a:t>JscrollPane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57" y="1442139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JScrollPane</a:t>
            </a:r>
            <a:r>
              <a:rPr lang="en-US" sz="3200" dirty="0"/>
              <a:t> can be used to make your </a:t>
            </a:r>
            <a:r>
              <a:rPr lang="en-US" sz="3200" dirty="0" err="1"/>
              <a:t>JList</a:t>
            </a:r>
            <a:r>
              <a:rPr lang="en-US" sz="3200" dirty="0"/>
              <a:t> Scrollable if you would like to.   If your List extends beyond the size, you it will become scrollable.   You instantiate </a:t>
            </a:r>
            <a:r>
              <a:rPr lang="en-US" sz="3200" dirty="0" err="1"/>
              <a:t>JScrollPane</a:t>
            </a:r>
            <a:r>
              <a:rPr lang="en-US" sz="3200" dirty="0"/>
              <a:t> with the </a:t>
            </a:r>
            <a:r>
              <a:rPr lang="en-US" sz="3200" dirty="0" err="1"/>
              <a:t>JList</a:t>
            </a:r>
            <a:r>
              <a:rPr lang="en-US" sz="3200" dirty="0"/>
              <a:t> as the parameter.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6" y="4297680"/>
            <a:ext cx="2170635" cy="1451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943" y="3775167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Scrollable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776" y="4262335"/>
            <a:ext cx="2196329" cy="1493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3827418"/>
            <a:ext cx="36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Scrollable after </a:t>
            </a:r>
            <a:r>
              <a:rPr lang="en-US" dirty="0" err="1"/>
              <a:t>setPreferredSize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774" y="5447211"/>
            <a:ext cx="6309556" cy="12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906" y="2957431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dirty="0" err="1"/>
              <a:t>Jpanel</a:t>
            </a:r>
            <a:r>
              <a:rPr lang="en-US" sz="3200" dirty="0"/>
              <a:t> which will input all information needed in order to create a </a:t>
            </a:r>
            <a:r>
              <a:rPr lang="en-US" sz="3200" dirty="0" err="1"/>
              <a:t>BankAccount</a:t>
            </a:r>
            <a:r>
              <a:rPr lang="en-US" sz="3200" dirty="0"/>
              <a:t> from our previous projects.  Add the panel to a frame.   Once the information is “submitted” a new Checking Account or Savings Account object should be created and added to an </a:t>
            </a:r>
            <a:r>
              <a:rPr lang="en-US" sz="3200" dirty="0" err="1"/>
              <a:t>ArrayList</a:t>
            </a:r>
            <a:r>
              <a:rPr lang="en-US" sz="3200" dirty="0"/>
              <a:t> of </a:t>
            </a:r>
            <a:r>
              <a:rPr lang="en-US" sz="3200" dirty="0" err="1"/>
              <a:t>BankAccounts</a:t>
            </a:r>
            <a:r>
              <a:rPr lang="en-US" sz="3200" dirty="0"/>
              <a:t> stored within the </a:t>
            </a:r>
            <a:r>
              <a:rPr lang="en-US" sz="3200" dirty="0" err="1"/>
              <a:t>JPanel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06" y="401954"/>
            <a:ext cx="3687128" cy="23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6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</TotalTime>
  <Words>226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JPanels</vt:lpstr>
      <vt:lpstr>JPanel</vt:lpstr>
      <vt:lpstr>JList</vt:lpstr>
      <vt:lpstr>JscrollPane</vt:lpstr>
      <vt:lpstr>Assignment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Ellis</dc:creator>
  <cp:lastModifiedBy>Arun Agarwal</cp:lastModifiedBy>
  <cp:revision>5</cp:revision>
  <dcterms:created xsi:type="dcterms:W3CDTF">2018-03-09T13:09:54Z</dcterms:created>
  <dcterms:modified xsi:type="dcterms:W3CDTF">2018-10-06T21:44:54Z</dcterms:modified>
</cp:coreProperties>
</file>