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 id="2147483750" r:id="rId5"/>
  </p:sldMasterIdLst>
  <p:notesMasterIdLst>
    <p:notesMasterId r:id="rId24"/>
  </p:notesMasterIdLst>
  <p:handoutMasterIdLst>
    <p:handoutMasterId r:id="rId25"/>
  </p:handoutMasterIdLst>
  <p:sldIdLst>
    <p:sldId id="257" r:id="rId6"/>
    <p:sldId id="268" r:id="rId7"/>
    <p:sldId id="274"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F60DF-64CF-40E7-BBA4-43BA00476BB0}" v="50" dt="2021-07-29T03:24:45.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978" autoAdjust="0"/>
  </p:normalViewPr>
  <p:slideViewPr>
    <p:cSldViewPr>
      <p:cViewPr>
        <p:scale>
          <a:sx n="57" d="100"/>
          <a:sy n="57" d="100"/>
        </p:scale>
        <p:origin x="1016" y="-2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Agarwal" userId="7aecf68f-15af-472f-af97-f8e6782802e7" providerId="ADAL" clId="{8BDF60DF-64CF-40E7-BBA4-43BA00476BB0}"/>
    <pc:docChg chg="undo custSel addSld delSld modSld">
      <pc:chgData name="Arun Agarwal" userId="7aecf68f-15af-472f-af97-f8e6782802e7" providerId="ADAL" clId="{8BDF60DF-64CF-40E7-BBA4-43BA00476BB0}" dt="2021-07-29T03:57:28.784" v="6238" actId="20577"/>
      <pc:docMkLst>
        <pc:docMk/>
      </pc:docMkLst>
      <pc:sldChg chg="del">
        <pc:chgData name="Arun Agarwal" userId="7aecf68f-15af-472f-af97-f8e6782802e7" providerId="ADAL" clId="{8BDF60DF-64CF-40E7-BBA4-43BA00476BB0}" dt="2021-07-29T03:05:05.910" v="5815" actId="47"/>
        <pc:sldMkLst>
          <pc:docMk/>
          <pc:sldMk cId="4264977537" sldId="259"/>
        </pc:sldMkLst>
      </pc:sldChg>
      <pc:sldChg chg="del">
        <pc:chgData name="Arun Agarwal" userId="7aecf68f-15af-472f-af97-f8e6782802e7" providerId="ADAL" clId="{8BDF60DF-64CF-40E7-BBA4-43BA00476BB0}" dt="2021-07-29T03:05:05.910" v="5815" actId="47"/>
        <pc:sldMkLst>
          <pc:docMk/>
          <pc:sldMk cId="2672039197" sldId="261"/>
        </pc:sldMkLst>
      </pc:sldChg>
      <pc:sldChg chg="del">
        <pc:chgData name="Arun Agarwal" userId="7aecf68f-15af-472f-af97-f8e6782802e7" providerId="ADAL" clId="{8BDF60DF-64CF-40E7-BBA4-43BA00476BB0}" dt="2021-07-29T03:05:05.910" v="5815" actId="47"/>
        <pc:sldMkLst>
          <pc:docMk/>
          <pc:sldMk cId="397710800" sldId="262"/>
        </pc:sldMkLst>
      </pc:sldChg>
      <pc:sldChg chg="del">
        <pc:chgData name="Arun Agarwal" userId="7aecf68f-15af-472f-af97-f8e6782802e7" providerId="ADAL" clId="{8BDF60DF-64CF-40E7-BBA4-43BA00476BB0}" dt="2021-07-29T03:05:05.910" v="5815" actId="47"/>
        <pc:sldMkLst>
          <pc:docMk/>
          <pc:sldMk cId="1405850135" sldId="263"/>
        </pc:sldMkLst>
      </pc:sldChg>
      <pc:sldChg chg="del">
        <pc:chgData name="Arun Agarwal" userId="7aecf68f-15af-472f-af97-f8e6782802e7" providerId="ADAL" clId="{8BDF60DF-64CF-40E7-BBA4-43BA00476BB0}" dt="2021-07-29T03:05:05.910" v="5815" actId="47"/>
        <pc:sldMkLst>
          <pc:docMk/>
          <pc:sldMk cId="3480339974" sldId="265"/>
        </pc:sldMkLst>
      </pc:sldChg>
      <pc:sldChg chg="del">
        <pc:chgData name="Arun Agarwal" userId="7aecf68f-15af-472f-af97-f8e6782802e7" providerId="ADAL" clId="{8BDF60DF-64CF-40E7-BBA4-43BA00476BB0}" dt="2021-07-29T03:05:05.910" v="5815" actId="47"/>
        <pc:sldMkLst>
          <pc:docMk/>
          <pc:sldMk cId="1484811712" sldId="267"/>
        </pc:sldMkLst>
      </pc:sldChg>
      <pc:sldChg chg="modNotesTx">
        <pc:chgData name="Arun Agarwal" userId="7aecf68f-15af-472f-af97-f8e6782802e7" providerId="ADAL" clId="{8BDF60DF-64CF-40E7-BBA4-43BA00476BB0}" dt="2021-07-29T03:27:55.159" v="6023" actId="20577"/>
        <pc:sldMkLst>
          <pc:docMk/>
          <pc:sldMk cId="3529114326" sldId="268"/>
        </pc:sldMkLst>
      </pc:sldChg>
      <pc:sldChg chg="del">
        <pc:chgData name="Arun Agarwal" userId="7aecf68f-15af-472f-af97-f8e6782802e7" providerId="ADAL" clId="{8BDF60DF-64CF-40E7-BBA4-43BA00476BB0}" dt="2021-07-29T03:05:05.910" v="5815" actId="47"/>
        <pc:sldMkLst>
          <pc:docMk/>
          <pc:sldMk cId="2341911148" sldId="269"/>
        </pc:sldMkLst>
      </pc:sldChg>
      <pc:sldChg chg="del">
        <pc:chgData name="Arun Agarwal" userId="7aecf68f-15af-472f-af97-f8e6782802e7" providerId="ADAL" clId="{8BDF60DF-64CF-40E7-BBA4-43BA00476BB0}" dt="2021-07-29T03:05:05.910" v="5815" actId="47"/>
        <pc:sldMkLst>
          <pc:docMk/>
          <pc:sldMk cId="4123189245" sldId="270"/>
        </pc:sldMkLst>
      </pc:sldChg>
      <pc:sldChg chg="del">
        <pc:chgData name="Arun Agarwal" userId="7aecf68f-15af-472f-af97-f8e6782802e7" providerId="ADAL" clId="{8BDF60DF-64CF-40E7-BBA4-43BA00476BB0}" dt="2021-07-29T03:05:05.910" v="5815" actId="47"/>
        <pc:sldMkLst>
          <pc:docMk/>
          <pc:sldMk cId="2319046984" sldId="271"/>
        </pc:sldMkLst>
      </pc:sldChg>
      <pc:sldChg chg="del modNotesTx">
        <pc:chgData name="Arun Agarwal" userId="7aecf68f-15af-472f-af97-f8e6782802e7" providerId="ADAL" clId="{8BDF60DF-64CF-40E7-BBA4-43BA00476BB0}" dt="2021-07-29T01:23:30.643" v="3162" actId="47"/>
        <pc:sldMkLst>
          <pc:docMk/>
          <pc:sldMk cId="2737961612" sldId="272"/>
        </pc:sldMkLst>
      </pc:sldChg>
      <pc:sldChg chg="addSp delSp modSp mod modTransition modAnim modNotesTx">
        <pc:chgData name="Arun Agarwal" userId="7aecf68f-15af-472f-af97-f8e6782802e7" providerId="ADAL" clId="{8BDF60DF-64CF-40E7-BBA4-43BA00476BB0}" dt="2021-07-29T03:07:34.445" v="5823"/>
        <pc:sldMkLst>
          <pc:docMk/>
          <pc:sldMk cId="585261353" sldId="274"/>
        </pc:sldMkLst>
        <pc:cxnChg chg="add del mod">
          <ac:chgData name="Arun Agarwal" userId="7aecf68f-15af-472f-af97-f8e6782802e7" providerId="ADAL" clId="{8BDF60DF-64CF-40E7-BBA4-43BA00476BB0}" dt="2021-07-29T00:28:31.213" v="4" actId="478"/>
          <ac:cxnSpMkLst>
            <pc:docMk/>
            <pc:sldMk cId="585261353" sldId="274"/>
            <ac:cxnSpMk id="6" creationId="{B6119425-4C14-4407-B917-7B6C8B0E075A}"/>
          </ac:cxnSpMkLst>
        </pc:cxnChg>
      </pc:sldChg>
      <pc:sldChg chg="modSp add del mod modTransition">
        <pc:chgData name="Arun Agarwal" userId="7aecf68f-15af-472f-af97-f8e6782802e7" providerId="ADAL" clId="{8BDF60DF-64CF-40E7-BBA4-43BA00476BB0}" dt="2021-07-29T02:22:39.578" v="4953" actId="2696"/>
        <pc:sldMkLst>
          <pc:docMk/>
          <pc:sldMk cId="193125811" sldId="291"/>
        </pc:sldMkLst>
        <pc:spChg chg="mod">
          <ac:chgData name="Arun Agarwal" userId="7aecf68f-15af-472f-af97-f8e6782802e7" providerId="ADAL" clId="{8BDF60DF-64CF-40E7-BBA4-43BA00476BB0}" dt="2021-07-29T02:18:23.036" v="4886" actId="27636"/>
          <ac:spMkLst>
            <pc:docMk/>
            <pc:sldMk cId="193125811" sldId="291"/>
            <ac:spMk id="2" creationId="{4393A42B-D89D-4D16-BAD8-3B0757584E0C}"/>
          </ac:spMkLst>
        </pc:spChg>
        <pc:spChg chg="mod">
          <ac:chgData name="Arun Agarwal" userId="7aecf68f-15af-472f-af97-f8e6782802e7" providerId="ADAL" clId="{8BDF60DF-64CF-40E7-BBA4-43BA00476BB0}" dt="2021-07-29T02:18:45.716" v="4889" actId="207"/>
          <ac:spMkLst>
            <pc:docMk/>
            <pc:sldMk cId="193125811" sldId="291"/>
            <ac:spMk id="5" creationId="{630F34DB-5928-4C4F-9901-281A26E88F30}"/>
          </ac:spMkLst>
        </pc:spChg>
        <pc:spChg chg="mod">
          <ac:chgData name="Arun Agarwal" userId="7aecf68f-15af-472f-af97-f8e6782802e7" providerId="ADAL" clId="{8BDF60DF-64CF-40E7-BBA4-43BA00476BB0}" dt="2021-07-29T02:18:45.716" v="4889" actId="207"/>
          <ac:spMkLst>
            <pc:docMk/>
            <pc:sldMk cId="193125811" sldId="291"/>
            <ac:spMk id="14" creationId="{E29B056A-E19C-4866-B31A-928ECDD4F2C4}"/>
          </ac:spMkLst>
        </pc:spChg>
        <pc:spChg chg="mod">
          <ac:chgData name="Arun Agarwal" userId="7aecf68f-15af-472f-af97-f8e6782802e7" providerId="ADAL" clId="{8BDF60DF-64CF-40E7-BBA4-43BA00476BB0}" dt="2021-07-29T02:18:45.716" v="4889" actId="207"/>
          <ac:spMkLst>
            <pc:docMk/>
            <pc:sldMk cId="193125811" sldId="291"/>
            <ac:spMk id="15" creationId="{177E6F22-C4A0-4104-8050-42EAA4933AED}"/>
          </ac:spMkLst>
        </pc:spChg>
        <pc:spChg chg="mod">
          <ac:chgData name="Arun Agarwal" userId="7aecf68f-15af-472f-af97-f8e6782802e7" providerId="ADAL" clId="{8BDF60DF-64CF-40E7-BBA4-43BA00476BB0}" dt="2021-07-29T02:18:45.716" v="4889" actId="207"/>
          <ac:spMkLst>
            <pc:docMk/>
            <pc:sldMk cId="193125811" sldId="291"/>
            <ac:spMk id="16" creationId="{FED1DABA-0B1B-4443-8776-7014A130EEAC}"/>
          </ac:spMkLst>
        </pc:spChg>
        <pc:spChg chg="mod">
          <ac:chgData name="Arun Agarwal" userId="7aecf68f-15af-472f-af97-f8e6782802e7" providerId="ADAL" clId="{8BDF60DF-64CF-40E7-BBA4-43BA00476BB0}" dt="2021-07-29T02:18:45.716" v="4889" actId="207"/>
          <ac:spMkLst>
            <pc:docMk/>
            <pc:sldMk cId="193125811" sldId="291"/>
            <ac:spMk id="17" creationId="{2AC4A83D-EABC-403D-8FD5-9C73C1E9A89D}"/>
          </ac:spMkLst>
        </pc:spChg>
        <pc:spChg chg="mod">
          <ac:chgData name="Arun Agarwal" userId="7aecf68f-15af-472f-af97-f8e6782802e7" providerId="ADAL" clId="{8BDF60DF-64CF-40E7-BBA4-43BA00476BB0}" dt="2021-07-29T02:18:45.716" v="4889" actId="207"/>
          <ac:spMkLst>
            <pc:docMk/>
            <pc:sldMk cId="193125811" sldId="291"/>
            <ac:spMk id="18" creationId="{3A1B57FC-E254-4A87-AB15-23BEF567334B}"/>
          </ac:spMkLst>
        </pc:spChg>
        <pc:picChg chg="mod">
          <ac:chgData name="Arun Agarwal" userId="7aecf68f-15af-472f-af97-f8e6782802e7" providerId="ADAL" clId="{8BDF60DF-64CF-40E7-BBA4-43BA00476BB0}" dt="2021-07-29T02:18:28.839" v="4887" actId="1362"/>
          <ac:picMkLst>
            <pc:docMk/>
            <pc:sldMk cId="193125811" sldId="291"/>
            <ac:picMk id="9218" creationId="{F78A2F49-1E85-42C0-8111-B3BF556024AC}"/>
          </ac:picMkLst>
        </pc:picChg>
        <pc:picChg chg="mod">
          <ac:chgData name="Arun Agarwal" userId="7aecf68f-15af-472f-af97-f8e6782802e7" providerId="ADAL" clId="{8BDF60DF-64CF-40E7-BBA4-43BA00476BB0}" dt="2021-07-29T02:18:31.676" v="4888" actId="1362"/>
          <ac:picMkLst>
            <pc:docMk/>
            <pc:sldMk cId="193125811" sldId="291"/>
            <ac:picMk id="9220" creationId="{BB85B75F-24E7-400A-B1BA-6A48FE72380D}"/>
          </ac:picMkLst>
        </pc:picChg>
        <pc:picChg chg="mod">
          <ac:chgData name="Arun Agarwal" userId="7aecf68f-15af-472f-af97-f8e6782802e7" providerId="ADAL" clId="{8BDF60DF-64CF-40E7-BBA4-43BA00476BB0}" dt="2021-07-29T02:18:57.042" v="4890" actId="1362"/>
          <ac:picMkLst>
            <pc:docMk/>
            <pc:sldMk cId="193125811" sldId="291"/>
            <ac:picMk id="9222" creationId="{476F461C-DDDB-4B41-B0F1-32BE07B08B0B}"/>
          </ac:picMkLst>
        </pc:picChg>
        <pc:picChg chg="mod">
          <ac:chgData name="Arun Agarwal" userId="7aecf68f-15af-472f-af97-f8e6782802e7" providerId="ADAL" clId="{8BDF60DF-64CF-40E7-BBA4-43BA00476BB0}" dt="2021-07-29T02:18:57.042" v="4890" actId="1362"/>
          <ac:picMkLst>
            <pc:docMk/>
            <pc:sldMk cId="193125811" sldId="291"/>
            <ac:picMk id="9224" creationId="{B8159F28-3ACB-4363-A301-2832875B621C}"/>
          </ac:picMkLst>
        </pc:picChg>
        <pc:picChg chg="mod">
          <ac:chgData name="Arun Agarwal" userId="7aecf68f-15af-472f-af97-f8e6782802e7" providerId="ADAL" clId="{8BDF60DF-64CF-40E7-BBA4-43BA00476BB0}" dt="2021-07-29T02:18:57.042" v="4890" actId="1362"/>
          <ac:picMkLst>
            <pc:docMk/>
            <pc:sldMk cId="193125811" sldId="291"/>
            <ac:picMk id="9226" creationId="{E53A34BB-A9BE-45B0-8C50-BEFF0991CD17}"/>
          </ac:picMkLst>
        </pc:picChg>
        <pc:picChg chg="mod">
          <ac:chgData name="Arun Agarwal" userId="7aecf68f-15af-472f-af97-f8e6782802e7" providerId="ADAL" clId="{8BDF60DF-64CF-40E7-BBA4-43BA00476BB0}" dt="2021-07-29T02:18:57.042" v="4890" actId="1362"/>
          <ac:picMkLst>
            <pc:docMk/>
            <pc:sldMk cId="193125811" sldId="291"/>
            <ac:picMk id="9228" creationId="{3981EC40-F7F6-47DE-B490-EACC4A98F5FF}"/>
          </ac:picMkLst>
        </pc:picChg>
        <pc:picChg chg="mod">
          <ac:chgData name="Arun Agarwal" userId="7aecf68f-15af-472f-af97-f8e6782802e7" providerId="ADAL" clId="{8BDF60DF-64CF-40E7-BBA4-43BA00476BB0}" dt="2021-07-29T02:18:57.042" v="4890" actId="1362"/>
          <ac:picMkLst>
            <pc:docMk/>
            <pc:sldMk cId="193125811" sldId="291"/>
            <ac:picMk id="9230" creationId="{D5399FC4-EBBF-48D6-8EF0-80D6BDD93009}"/>
          </ac:picMkLst>
        </pc:picChg>
        <pc:picChg chg="mod">
          <ac:chgData name="Arun Agarwal" userId="7aecf68f-15af-472f-af97-f8e6782802e7" providerId="ADAL" clId="{8BDF60DF-64CF-40E7-BBA4-43BA00476BB0}" dt="2021-07-29T02:18:57.042" v="4890" actId="1362"/>
          <ac:picMkLst>
            <pc:docMk/>
            <pc:sldMk cId="193125811" sldId="291"/>
            <ac:picMk id="9232" creationId="{562C1724-17F6-4CB7-85AE-EE363CB48610}"/>
          </ac:picMkLst>
        </pc:picChg>
      </pc:sldChg>
      <pc:sldChg chg="modNotesTx">
        <pc:chgData name="Arun Agarwal" userId="7aecf68f-15af-472f-af97-f8e6782802e7" providerId="ADAL" clId="{8BDF60DF-64CF-40E7-BBA4-43BA00476BB0}" dt="2021-07-29T03:26:58.305" v="6022" actId="20577"/>
        <pc:sldMkLst>
          <pc:docMk/>
          <pc:sldMk cId="131535499" sldId="302"/>
        </pc:sldMkLst>
      </pc:sldChg>
      <pc:sldChg chg="addSp modSp new mod setBg modNotesTx">
        <pc:chgData name="Arun Agarwal" userId="7aecf68f-15af-472f-af97-f8e6782802e7" providerId="ADAL" clId="{8BDF60DF-64CF-40E7-BBA4-43BA00476BB0}" dt="2021-07-29T03:40:21.080" v="6040" actId="20577"/>
        <pc:sldMkLst>
          <pc:docMk/>
          <pc:sldMk cId="4243602856" sldId="303"/>
        </pc:sldMkLst>
        <pc:spChg chg="mod">
          <ac:chgData name="Arun Agarwal" userId="7aecf68f-15af-472f-af97-f8e6782802e7" providerId="ADAL" clId="{8BDF60DF-64CF-40E7-BBA4-43BA00476BB0}" dt="2021-07-29T00:36:21.279" v="113" actId="26606"/>
          <ac:spMkLst>
            <pc:docMk/>
            <pc:sldMk cId="4243602856" sldId="303"/>
            <ac:spMk id="2" creationId="{70242B79-5E76-4189-A083-04B6FD0844F1}"/>
          </ac:spMkLst>
        </pc:spChg>
        <pc:spChg chg="mod">
          <ac:chgData name="Arun Agarwal" userId="7aecf68f-15af-472f-af97-f8e6782802e7" providerId="ADAL" clId="{8BDF60DF-64CF-40E7-BBA4-43BA00476BB0}" dt="2021-07-29T00:38:21.647" v="319" actId="20577"/>
          <ac:spMkLst>
            <pc:docMk/>
            <pc:sldMk cId="4243602856" sldId="303"/>
            <ac:spMk id="3" creationId="{517CF4E2-3034-486F-816E-6AFB3825A835}"/>
          </ac:spMkLst>
        </pc:spChg>
        <pc:spChg chg="add">
          <ac:chgData name="Arun Agarwal" userId="7aecf68f-15af-472f-af97-f8e6782802e7" providerId="ADAL" clId="{8BDF60DF-64CF-40E7-BBA4-43BA00476BB0}" dt="2021-07-29T00:36:21.279" v="113" actId="26606"/>
          <ac:spMkLst>
            <pc:docMk/>
            <pc:sldMk cId="4243602856" sldId="303"/>
            <ac:spMk id="71" creationId="{35A52B12-0826-4A26-ABA2-386F7211134E}"/>
          </ac:spMkLst>
        </pc:spChg>
        <pc:spChg chg="add">
          <ac:chgData name="Arun Agarwal" userId="7aecf68f-15af-472f-af97-f8e6782802e7" providerId="ADAL" clId="{8BDF60DF-64CF-40E7-BBA4-43BA00476BB0}" dt="2021-07-29T00:36:21.279" v="113" actId="26606"/>
          <ac:spMkLst>
            <pc:docMk/>
            <pc:sldMk cId="4243602856" sldId="303"/>
            <ac:spMk id="73" creationId="{3DD0DA68-F652-496F-B8B5-9A66255CA0CA}"/>
          </ac:spMkLst>
        </pc:spChg>
        <pc:spChg chg="add">
          <ac:chgData name="Arun Agarwal" userId="7aecf68f-15af-472f-af97-f8e6782802e7" providerId="ADAL" clId="{8BDF60DF-64CF-40E7-BBA4-43BA00476BB0}" dt="2021-07-29T00:36:21.279" v="113" actId="26606"/>
          <ac:spMkLst>
            <pc:docMk/>
            <pc:sldMk cId="4243602856" sldId="303"/>
            <ac:spMk id="75" creationId="{DDF50AF6-4E23-4BD9-92C7-45A3E16E4120}"/>
          </ac:spMkLst>
        </pc:spChg>
        <pc:picChg chg="add mod">
          <ac:chgData name="Arun Agarwal" userId="7aecf68f-15af-472f-af97-f8e6782802e7" providerId="ADAL" clId="{8BDF60DF-64CF-40E7-BBA4-43BA00476BB0}" dt="2021-07-29T00:36:51.625" v="123" actId="1035"/>
          <ac:picMkLst>
            <pc:docMk/>
            <pc:sldMk cId="4243602856" sldId="303"/>
            <ac:picMk id="1026" creationId="{8EF292C3-4D31-472C-8350-BEAF99339027}"/>
          </ac:picMkLst>
        </pc:picChg>
      </pc:sldChg>
      <pc:sldChg chg="addSp delSp modSp new mod modAnim modNotesTx">
        <pc:chgData name="Arun Agarwal" userId="7aecf68f-15af-472f-af97-f8e6782802e7" providerId="ADAL" clId="{8BDF60DF-64CF-40E7-BBA4-43BA00476BB0}" dt="2021-07-29T03:55:39.068" v="6145" actId="20577"/>
        <pc:sldMkLst>
          <pc:docMk/>
          <pc:sldMk cId="2605520100" sldId="304"/>
        </pc:sldMkLst>
        <pc:spChg chg="mod">
          <ac:chgData name="Arun Agarwal" userId="7aecf68f-15af-472f-af97-f8e6782802e7" providerId="ADAL" clId="{8BDF60DF-64CF-40E7-BBA4-43BA00476BB0}" dt="2021-07-29T00:48:52.134" v="996" actId="113"/>
          <ac:spMkLst>
            <pc:docMk/>
            <pc:sldMk cId="2605520100" sldId="304"/>
            <ac:spMk id="2" creationId="{2CABA6E5-98D7-463F-865A-93AC4BE3EC33}"/>
          </ac:spMkLst>
        </pc:spChg>
        <pc:spChg chg="mod">
          <ac:chgData name="Arun Agarwal" userId="7aecf68f-15af-472f-af97-f8e6782802e7" providerId="ADAL" clId="{8BDF60DF-64CF-40E7-BBA4-43BA00476BB0}" dt="2021-07-29T00:49:03.265" v="997"/>
          <ac:spMkLst>
            <pc:docMk/>
            <pc:sldMk cId="2605520100" sldId="304"/>
            <ac:spMk id="3" creationId="{FF6D02D9-E9B8-4724-953B-89DFB16E1EFF}"/>
          </ac:spMkLst>
        </pc:spChg>
        <pc:spChg chg="add del">
          <ac:chgData name="Arun Agarwal" userId="7aecf68f-15af-472f-af97-f8e6782802e7" providerId="ADAL" clId="{8BDF60DF-64CF-40E7-BBA4-43BA00476BB0}" dt="2021-07-29T00:49:38.872" v="999"/>
          <ac:spMkLst>
            <pc:docMk/>
            <pc:sldMk cId="2605520100" sldId="304"/>
            <ac:spMk id="4" creationId="{1EC4F6F6-1F9A-4016-AFCB-AE058B3832BE}"/>
          </ac:spMkLst>
        </pc:spChg>
        <pc:picChg chg="add del mod">
          <ac:chgData name="Arun Agarwal" userId="7aecf68f-15af-472f-af97-f8e6782802e7" providerId="ADAL" clId="{8BDF60DF-64CF-40E7-BBA4-43BA00476BB0}" dt="2021-07-29T00:52:38.202" v="1317" actId="478"/>
          <ac:picMkLst>
            <pc:docMk/>
            <pc:sldMk cId="2605520100" sldId="304"/>
            <ac:picMk id="6" creationId="{1F35F4B5-E613-4463-91BC-491ED7B7C923}"/>
          </ac:picMkLst>
        </pc:picChg>
        <pc:picChg chg="add mod">
          <ac:chgData name="Arun Agarwal" userId="7aecf68f-15af-472f-af97-f8e6782802e7" providerId="ADAL" clId="{8BDF60DF-64CF-40E7-BBA4-43BA00476BB0}" dt="2021-07-29T00:56:48.199" v="1480" actId="1035"/>
          <ac:picMkLst>
            <pc:docMk/>
            <pc:sldMk cId="2605520100" sldId="304"/>
            <ac:picMk id="10" creationId="{D57A573A-6DC9-4B3B-9AC6-71649043DD95}"/>
          </ac:picMkLst>
        </pc:picChg>
        <pc:picChg chg="add mod">
          <ac:chgData name="Arun Agarwal" userId="7aecf68f-15af-472f-af97-f8e6782802e7" providerId="ADAL" clId="{8BDF60DF-64CF-40E7-BBA4-43BA00476BB0}" dt="2021-07-29T00:57:13.825" v="1488" actId="14100"/>
          <ac:picMkLst>
            <pc:docMk/>
            <pc:sldMk cId="2605520100" sldId="304"/>
            <ac:picMk id="11" creationId="{C453C3C0-31B4-4FD5-88DA-051514C30E0C}"/>
          </ac:picMkLst>
        </pc:picChg>
        <pc:picChg chg="add del">
          <ac:chgData name="Arun Agarwal" userId="7aecf68f-15af-472f-af97-f8e6782802e7" providerId="ADAL" clId="{8BDF60DF-64CF-40E7-BBA4-43BA00476BB0}" dt="2021-07-29T00:49:38.872" v="999"/>
          <ac:picMkLst>
            <pc:docMk/>
            <pc:sldMk cId="2605520100" sldId="304"/>
            <ac:picMk id="2050" creationId="{F6345018-6EA4-4265-88FC-DA50C55806FB}"/>
          </ac:picMkLst>
        </pc:picChg>
        <pc:picChg chg="add del">
          <ac:chgData name="Arun Agarwal" userId="7aecf68f-15af-472f-af97-f8e6782802e7" providerId="ADAL" clId="{8BDF60DF-64CF-40E7-BBA4-43BA00476BB0}" dt="2021-07-29T00:49:38.872" v="999"/>
          <ac:picMkLst>
            <pc:docMk/>
            <pc:sldMk cId="2605520100" sldId="304"/>
            <ac:picMk id="2051" creationId="{A83FFF9F-A0F8-4F1C-87F6-C484470A5DF5}"/>
          </ac:picMkLst>
        </pc:picChg>
        <pc:picChg chg="add del">
          <ac:chgData name="Arun Agarwal" userId="7aecf68f-15af-472f-af97-f8e6782802e7" providerId="ADAL" clId="{8BDF60DF-64CF-40E7-BBA4-43BA00476BB0}" dt="2021-07-29T00:49:38.872" v="999"/>
          <ac:picMkLst>
            <pc:docMk/>
            <pc:sldMk cId="2605520100" sldId="304"/>
            <ac:picMk id="2052" creationId="{D3D48EFA-1FBA-4095-9123-026371A88D1C}"/>
          </ac:picMkLst>
        </pc:picChg>
      </pc:sldChg>
      <pc:sldChg chg="addSp delSp modSp new mod setBg modNotesTx">
        <pc:chgData name="Arun Agarwal" userId="7aecf68f-15af-472f-af97-f8e6782802e7" providerId="ADAL" clId="{8BDF60DF-64CF-40E7-BBA4-43BA00476BB0}" dt="2021-07-29T03:56:04.965" v="6219" actId="20577"/>
        <pc:sldMkLst>
          <pc:docMk/>
          <pc:sldMk cId="854315160" sldId="305"/>
        </pc:sldMkLst>
        <pc:spChg chg="mod">
          <ac:chgData name="Arun Agarwal" userId="7aecf68f-15af-472f-af97-f8e6782802e7" providerId="ADAL" clId="{8BDF60DF-64CF-40E7-BBA4-43BA00476BB0}" dt="2021-07-29T01:05:25.630" v="1968" actId="26606"/>
          <ac:spMkLst>
            <pc:docMk/>
            <pc:sldMk cId="854315160" sldId="305"/>
            <ac:spMk id="2" creationId="{EE6BB9B8-C239-410A-960D-293059DE192A}"/>
          </ac:spMkLst>
        </pc:spChg>
        <pc:spChg chg="del">
          <ac:chgData name="Arun Agarwal" userId="7aecf68f-15af-472f-af97-f8e6782802e7" providerId="ADAL" clId="{8BDF60DF-64CF-40E7-BBA4-43BA00476BB0}" dt="2021-07-29T01:05:04.310" v="1942" actId="478"/>
          <ac:spMkLst>
            <pc:docMk/>
            <pc:sldMk cId="854315160" sldId="305"/>
            <ac:spMk id="3" creationId="{AA7DEF9C-7EA3-46CD-B3D5-F86D41957D96}"/>
          </ac:spMkLst>
        </pc:spChg>
        <pc:spChg chg="add">
          <ac:chgData name="Arun Agarwal" userId="7aecf68f-15af-472f-af97-f8e6782802e7" providerId="ADAL" clId="{8BDF60DF-64CF-40E7-BBA4-43BA00476BB0}" dt="2021-07-29T01:05:25.630" v="1968" actId="26606"/>
          <ac:spMkLst>
            <pc:docMk/>
            <pc:sldMk cId="854315160" sldId="305"/>
            <ac:spMk id="9" creationId="{329F45E3-C125-49F5-863F-3F771273B79A}"/>
          </ac:spMkLst>
        </pc:spChg>
        <pc:spChg chg="add">
          <ac:chgData name="Arun Agarwal" userId="7aecf68f-15af-472f-af97-f8e6782802e7" providerId="ADAL" clId="{8BDF60DF-64CF-40E7-BBA4-43BA00476BB0}" dt="2021-07-29T01:05:25.630" v="1968" actId="26606"/>
          <ac:spMkLst>
            <pc:docMk/>
            <pc:sldMk cId="854315160" sldId="305"/>
            <ac:spMk id="11" creationId="{F23C6175-7110-4DB0-BEA4-FC1D293020BC}"/>
          </ac:spMkLst>
        </pc:spChg>
        <pc:spChg chg="add">
          <ac:chgData name="Arun Agarwal" userId="7aecf68f-15af-472f-af97-f8e6782802e7" providerId="ADAL" clId="{8BDF60DF-64CF-40E7-BBA4-43BA00476BB0}" dt="2021-07-29T01:05:25.630" v="1968" actId="26606"/>
          <ac:spMkLst>
            <pc:docMk/>
            <pc:sldMk cId="854315160" sldId="305"/>
            <ac:spMk id="15" creationId="{10E39F61-0304-47E3-BFDC-35A73E207C4D}"/>
          </ac:spMkLst>
        </pc:spChg>
        <pc:spChg chg="add">
          <ac:chgData name="Arun Agarwal" userId="7aecf68f-15af-472f-af97-f8e6782802e7" providerId="ADAL" clId="{8BDF60DF-64CF-40E7-BBA4-43BA00476BB0}" dt="2021-07-29T01:05:25.630" v="1968" actId="26606"/>
          <ac:spMkLst>
            <pc:docMk/>
            <pc:sldMk cId="854315160" sldId="305"/>
            <ac:spMk id="17" creationId="{7B9E7B3B-A156-4356-BF35-7825C428E0AC}"/>
          </ac:spMkLst>
        </pc:spChg>
        <pc:picChg chg="add del mod">
          <ac:chgData name="Arun Agarwal" userId="7aecf68f-15af-472f-af97-f8e6782802e7" providerId="ADAL" clId="{8BDF60DF-64CF-40E7-BBA4-43BA00476BB0}" dt="2021-07-29T01:05:50.512" v="1974" actId="478"/>
          <ac:picMkLst>
            <pc:docMk/>
            <pc:sldMk cId="854315160" sldId="305"/>
            <ac:picMk id="4" creationId="{400FCFDB-3A7F-4075-9CF2-29EEB98F5C7E}"/>
          </ac:picMkLst>
        </pc:picChg>
        <pc:picChg chg="add mod ord">
          <ac:chgData name="Arun Agarwal" userId="7aecf68f-15af-472f-af97-f8e6782802e7" providerId="ADAL" clId="{8BDF60DF-64CF-40E7-BBA4-43BA00476BB0}" dt="2021-07-29T03:08:07.735" v="5824" actId="14100"/>
          <ac:picMkLst>
            <pc:docMk/>
            <pc:sldMk cId="854315160" sldId="305"/>
            <ac:picMk id="10" creationId="{275FA0DE-13FE-440E-B00F-333F4511B06D}"/>
          </ac:picMkLst>
        </pc:picChg>
        <pc:cxnChg chg="add">
          <ac:chgData name="Arun Agarwal" userId="7aecf68f-15af-472f-af97-f8e6782802e7" providerId="ADAL" clId="{8BDF60DF-64CF-40E7-BBA4-43BA00476BB0}" dt="2021-07-29T01:05:25.630" v="1968" actId="26606"/>
          <ac:cxnSpMkLst>
            <pc:docMk/>
            <pc:sldMk cId="854315160" sldId="305"/>
            <ac:cxnSpMk id="13" creationId="{044DF19B-511F-4F07-A7AD-1A010C6BFCB2}"/>
          </ac:cxnSpMkLst>
        </pc:cxnChg>
      </pc:sldChg>
      <pc:sldChg chg="addSp delSp modSp new mod setBg delAnim modAnim modNotesTx">
        <pc:chgData name="Arun Agarwal" userId="7aecf68f-15af-472f-af97-f8e6782802e7" providerId="ADAL" clId="{8BDF60DF-64CF-40E7-BBA4-43BA00476BB0}" dt="2021-07-29T03:56:33.067" v="6236" actId="20577"/>
        <pc:sldMkLst>
          <pc:docMk/>
          <pc:sldMk cId="2535582373" sldId="306"/>
        </pc:sldMkLst>
        <pc:spChg chg="mod">
          <ac:chgData name="Arun Agarwal" userId="7aecf68f-15af-472f-af97-f8e6782802e7" providerId="ADAL" clId="{8BDF60DF-64CF-40E7-BBA4-43BA00476BB0}" dt="2021-07-29T03:05:45.394" v="5817" actId="113"/>
          <ac:spMkLst>
            <pc:docMk/>
            <pc:sldMk cId="2535582373" sldId="306"/>
            <ac:spMk id="2" creationId="{965D81CC-BF1B-4CFB-937E-5DB4F3613575}"/>
          </ac:spMkLst>
        </pc:spChg>
        <pc:spChg chg="del">
          <ac:chgData name="Arun Agarwal" userId="7aecf68f-15af-472f-af97-f8e6782802e7" providerId="ADAL" clId="{8BDF60DF-64CF-40E7-BBA4-43BA00476BB0}" dt="2021-07-29T01:14:18.048" v="2287" actId="478"/>
          <ac:spMkLst>
            <pc:docMk/>
            <pc:sldMk cId="2535582373" sldId="306"/>
            <ac:spMk id="3" creationId="{C15C7973-D30A-42DE-84B2-B256F88794C1}"/>
          </ac:spMkLst>
        </pc:spChg>
        <pc:spChg chg="add">
          <ac:chgData name="Arun Agarwal" userId="7aecf68f-15af-472f-af97-f8e6782802e7" providerId="ADAL" clId="{8BDF60DF-64CF-40E7-BBA4-43BA00476BB0}" dt="2021-07-29T01:14:40.113" v="2289" actId="26606"/>
          <ac:spMkLst>
            <pc:docMk/>
            <pc:sldMk cId="2535582373" sldId="306"/>
            <ac:spMk id="9" creationId="{A9D068DB-E7E7-4102-9402-EAA049E13118}"/>
          </ac:spMkLst>
        </pc:spChg>
        <pc:spChg chg="add">
          <ac:chgData name="Arun Agarwal" userId="7aecf68f-15af-472f-af97-f8e6782802e7" providerId="ADAL" clId="{8BDF60DF-64CF-40E7-BBA4-43BA00476BB0}" dt="2021-07-29T01:14:40.113" v="2289" actId="26606"/>
          <ac:spMkLst>
            <pc:docMk/>
            <pc:sldMk cId="2535582373" sldId="306"/>
            <ac:spMk id="11" creationId="{96C8906C-CCD9-4F71-B3DD-BC1331E1A9E8}"/>
          </ac:spMkLst>
        </pc:spChg>
        <pc:spChg chg="add mod">
          <ac:chgData name="Arun Agarwal" userId="7aecf68f-15af-472f-af97-f8e6782802e7" providerId="ADAL" clId="{8BDF60DF-64CF-40E7-BBA4-43BA00476BB0}" dt="2021-07-29T01:33:54.642" v="3515" actId="1035"/>
          <ac:spMkLst>
            <pc:docMk/>
            <pc:sldMk cId="2535582373" sldId="306"/>
            <ac:spMk id="12" creationId="{E8120F5F-7F63-4B7D-BF63-3F94E0B7FA30}"/>
          </ac:spMkLst>
        </pc:spChg>
        <pc:spChg chg="add del mod">
          <ac:chgData name="Arun Agarwal" userId="7aecf68f-15af-472f-af97-f8e6782802e7" providerId="ADAL" clId="{8BDF60DF-64CF-40E7-BBA4-43BA00476BB0}" dt="2021-07-29T01:21:29.431" v="3115" actId="478"/>
          <ac:spMkLst>
            <pc:docMk/>
            <pc:sldMk cId="2535582373" sldId="306"/>
            <ac:spMk id="14" creationId="{F2832513-4A24-4A74-A5A3-61AEB3C5BCF9}"/>
          </ac:spMkLst>
        </pc:spChg>
        <pc:spChg chg="add">
          <ac:chgData name="Arun Agarwal" userId="7aecf68f-15af-472f-af97-f8e6782802e7" providerId="ADAL" clId="{8BDF60DF-64CF-40E7-BBA4-43BA00476BB0}" dt="2021-07-29T01:14:40.113" v="2289" actId="26606"/>
          <ac:spMkLst>
            <pc:docMk/>
            <pc:sldMk cId="2535582373" sldId="306"/>
            <ac:spMk id="15" creationId="{15746F23-6A4C-4A1F-A0CE-A0C8537D5247}"/>
          </ac:spMkLst>
        </pc:spChg>
        <pc:spChg chg="add mod">
          <ac:chgData name="Arun Agarwal" userId="7aecf68f-15af-472f-af97-f8e6782802e7" providerId="ADAL" clId="{8BDF60DF-64CF-40E7-BBA4-43BA00476BB0}" dt="2021-07-29T01:33:54.642" v="3515" actId="1035"/>
          <ac:spMkLst>
            <pc:docMk/>
            <pc:sldMk cId="2535582373" sldId="306"/>
            <ac:spMk id="16" creationId="{FC411373-9F46-48B0-84B2-939945C45A7A}"/>
          </ac:spMkLst>
        </pc:spChg>
        <pc:spChg chg="add mod">
          <ac:chgData name="Arun Agarwal" userId="7aecf68f-15af-472f-af97-f8e6782802e7" providerId="ADAL" clId="{8BDF60DF-64CF-40E7-BBA4-43BA00476BB0}" dt="2021-07-29T01:33:54.642" v="3515" actId="1035"/>
          <ac:spMkLst>
            <pc:docMk/>
            <pc:sldMk cId="2535582373" sldId="306"/>
            <ac:spMk id="18" creationId="{CE47353B-1818-4F6F-B2D9-0C3261B372B7}"/>
          </ac:spMkLst>
        </pc:spChg>
        <pc:spChg chg="add">
          <ac:chgData name="Arun Agarwal" userId="7aecf68f-15af-472f-af97-f8e6782802e7" providerId="ADAL" clId="{8BDF60DF-64CF-40E7-BBA4-43BA00476BB0}" dt="2021-07-29T01:14:40.113" v="2289" actId="26606"/>
          <ac:spMkLst>
            <pc:docMk/>
            <pc:sldMk cId="2535582373" sldId="306"/>
            <ac:spMk id="19" creationId="{87CC7517-DC26-4B88-BF95-5D09F3E93EDE}"/>
          </ac:spMkLst>
        </pc:spChg>
        <pc:spChg chg="add mod">
          <ac:chgData name="Arun Agarwal" userId="7aecf68f-15af-472f-af97-f8e6782802e7" providerId="ADAL" clId="{8BDF60DF-64CF-40E7-BBA4-43BA00476BB0}" dt="2021-07-29T01:33:54.642" v="3515" actId="1035"/>
          <ac:spMkLst>
            <pc:docMk/>
            <pc:sldMk cId="2535582373" sldId="306"/>
            <ac:spMk id="20" creationId="{65871319-EF31-4305-B038-56C21CBA698D}"/>
          </ac:spMkLst>
        </pc:spChg>
        <pc:spChg chg="add">
          <ac:chgData name="Arun Agarwal" userId="7aecf68f-15af-472f-af97-f8e6782802e7" providerId="ADAL" clId="{8BDF60DF-64CF-40E7-BBA4-43BA00476BB0}" dt="2021-07-29T01:14:40.113" v="2289" actId="26606"/>
          <ac:spMkLst>
            <pc:docMk/>
            <pc:sldMk cId="2535582373" sldId="306"/>
            <ac:spMk id="21" creationId="{D87C466A-2605-4E25-9E19-8E277E2EAEE6}"/>
          </ac:spMkLst>
        </pc:spChg>
        <pc:spChg chg="add mod">
          <ac:chgData name="Arun Agarwal" userId="7aecf68f-15af-472f-af97-f8e6782802e7" providerId="ADAL" clId="{8BDF60DF-64CF-40E7-BBA4-43BA00476BB0}" dt="2021-07-29T01:33:54.642" v="3515" actId="1035"/>
          <ac:spMkLst>
            <pc:docMk/>
            <pc:sldMk cId="2535582373" sldId="306"/>
            <ac:spMk id="22" creationId="{6470D79B-F0B2-428D-943C-CDCCE427A681}"/>
          </ac:spMkLst>
        </pc:spChg>
        <pc:picChg chg="add mod">
          <ac:chgData name="Arun Agarwal" userId="7aecf68f-15af-472f-af97-f8e6782802e7" providerId="ADAL" clId="{8BDF60DF-64CF-40E7-BBA4-43BA00476BB0}" dt="2021-07-29T01:33:54.642" v="3515" actId="1035"/>
          <ac:picMkLst>
            <pc:docMk/>
            <pc:sldMk cId="2535582373" sldId="306"/>
            <ac:picMk id="4" creationId="{1A1B05C5-5504-49E2-9961-234C924175E8}"/>
          </ac:picMkLst>
        </pc:picChg>
        <pc:picChg chg="add del mod">
          <ac:chgData name="Arun Agarwal" userId="7aecf68f-15af-472f-af97-f8e6782802e7" providerId="ADAL" clId="{8BDF60DF-64CF-40E7-BBA4-43BA00476BB0}" dt="2021-07-29T01:34:15.999" v="3519" actId="478"/>
          <ac:picMkLst>
            <pc:docMk/>
            <pc:sldMk cId="2535582373" sldId="306"/>
            <ac:picMk id="6" creationId="{3380C134-6A4B-4939-9F03-A167749EBCC6}"/>
          </ac:picMkLst>
        </pc:picChg>
        <pc:cxnChg chg="add">
          <ac:chgData name="Arun Agarwal" userId="7aecf68f-15af-472f-af97-f8e6782802e7" providerId="ADAL" clId="{8BDF60DF-64CF-40E7-BBA4-43BA00476BB0}" dt="2021-07-29T01:14:40.113" v="2289" actId="26606"/>
          <ac:cxnSpMkLst>
            <pc:docMk/>
            <pc:sldMk cId="2535582373" sldId="306"/>
            <ac:cxnSpMk id="13" creationId="{CA0D6F13-628B-4FC4-AD48-A2B64677D017}"/>
          </ac:cxnSpMkLst>
        </pc:cxnChg>
        <pc:cxnChg chg="add">
          <ac:chgData name="Arun Agarwal" userId="7aecf68f-15af-472f-af97-f8e6782802e7" providerId="ADAL" clId="{8BDF60DF-64CF-40E7-BBA4-43BA00476BB0}" dt="2021-07-29T01:14:40.113" v="2289" actId="26606"/>
          <ac:cxnSpMkLst>
            <pc:docMk/>
            <pc:sldMk cId="2535582373" sldId="306"/>
            <ac:cxnSpMk id="17" creationId="{D9BFE64E-CCE4-4F62-BB14-C7028756C8CB}"/>
          </ac:cxnSpMkLst>
        </pc:cxnChg>
      </pc:sldChg>
      <pc:sldChg chg="addSp delSp modSp new mod setBg modNotesTx">
        <pc:chgData name="Arun Agarwal" userId="7aecf68f-15af-472f-af97-f8e6782802e7" providerId="ADAL" clId="{8BDF60DF-64CF-40E7-BBA4-43BA00476BB0}" dt="2021-07-29T03:56:51.990" v="6237" actId="20577"/>
        <pc:sldMkLst>
          <pc:docMk/>
          <pc:sldMk cId="2768308094" sldId="307"/>
        </pc:sldMkLst>
        <pc:spChg chg="mod">
          <ac:chgData name="Arun Agarwal" userId="7aecf68f-15af-472f-af97-f8e6782802e7" providerId="ADAL" clId="{8BDF60DF-64CF-40E7-BBA4-43BA00476BB0}" dt="2021-07-29T03:06:07.800" v="5818" actId="113"/>
          <ac:spMkLst>
            <pc:docMk/>
            <pc:sldMk cId="2768308094" sldId="307"/>
            <ac:spMk id="2" creationId="{47CE1DA6-AF5F-447F-8026-55C7A474ECE6}"/>
          </ac:spMkLst>
        </pc:spChg>
        <pc:spChg chg="mod ord">
          <ac:chgData name="Arun Agarwal" userId="7aecf68f-15af-472f-af97-f8e6782802e7" providerId="ADAL" clId="{8BDF60DF-64CF-40E7-BBA4-43BA00476BB0}" dt="2021-07-29T01:37:04.825" v="3521" actId="20577"/>
          <ac:spMkLst>
            <pc:docMk/>
            <pc:sldMk cId="2768308094" sldId="307"/>
            <ac:spMk id="3" creationId="{38D6C1DA-C0CB-4079-9D42-F0154D3BA13C}"/>
          </ac:spMkLst>
        </pc:spChg>
        <pc:spChg chg="add del mod">
          <ac:chgData name="Arun Agarwal" userId="7aecf68f-15af-472f-af97-f8e6782802e7" providerId="ADAL" clId="{8BDF60DF-64CF-40E7-BBA4-43BA00476BB0}" dt="2021-07-29T01:30:37.116" v="3466" actId="478"/>
          <ac:spMkLst>
            <pc:docMk/>
            <pc:sldMk cId="2768308094" sldId="307"/>
            <ac:spMk id="5" creationId="{5D80FC34-BB61-43E6-B7A7-23723689988A}"/>
          </ac:spMkLst>
        </pc:spChg>
        <pc:spChg chg="add mod">
          <ac:chgData name="Arun Agarwal" userId="7aecf68f-15af-472f-af97-f8e6782802e7" providerId="ADAL" clId="{8BDF60DF-64CF-40E7-BBA4-43BA00476BB0}" dt="2021-07-29T01:29:53.734" v="3404" actId="14100"/>
          <ac:spMkLst>
            <pc:docMk/>
            <pc:sldMk cId="2768308094" sldId="307"/>
            <ac:spMk id="6" creationId="{E737B860-9575-453F-9A7B-AA18FF8830CD}"/>
          </ac:spMkLst>
        </pc:spChg>
        <pc:spChg chg="add del mod">
          <ac:chgData name="Arun Agarwal" userId="7aecf68f-15af-472f-af97-f8e6782802e7" providerId="ADAL" clId="{8BDF60DF-64CF-40E7-BBA4-43BA00476BB0}" dt="2021-07-29T01:30:41.040" v="3468" actId="478"/>
          <ac:spMkLst>
            <pc:docMk/>
            <pc:sldMk cId="2768308094" sldId="307"/>
            <ac:spMk id="7" creationId="{F6266244-0DFE-4856-8578-7D1A43162BBF}"/>
          </ac:spMkLst>
        </pc:spChg>
        <pc:spChg chg="add del mod">
          <ac:chgData name="Arun Agarwal" userId="7aecf68f-15af-472f-af97-f8e6782802e7" providerId="ADAL" clId="{8BDF60DF-64CF-40E7-BBA4-43BA00476BB0}" dt="2021-07-29T01:30:38.883" v="3467" actId="478"/>
          <ac:spMkLst>
            <pc:docMk/>
            <pc:sldMk cId="2768308094" sldId="307"/>
            <ac:spMk id="8" creationId="{30A70457-FEFA-445D-B9F8-3E5BEE382223}"/>
          </ac:spMkLst>
        </pc:spChg>
        <pc:spChg chg="add">
          <ac:chgData name="Arun Agarwal" userId="7aecf68f-15af-472f-af97-f8e6782802e7" providerId="ADAL" clId="{8BDF60DF-64CF-40E7-BBA4-43BA00476BB0}" dt="2021-07-29T01:29:05.694" v="3329" actId="26606"/>
          <ac:spMkLst>
            <pc:docMk/>
            <pc:sldMk cId="2768308094" sldId="307"/>
            <ac:spMk id="13" creationId="{4B019A08-55AD-4038-B865-37DA596B8CE3}"/>
          </ac:spMkLst>
        </pc:spChg>
        <pc:spChg chg="add mod">
          <ac:chgData name="Arun Agarwal" userId="7aecf68f-15af-472f-af97-f8e6782802e7" providerId="ADAL" clId="{8BDF60DF-64CF-40E7-BBA4-43BA00476BB0}" dt="2021-07-29T01:30:31.777" v="3465" actId="14100"/>
          <ac:spMkLst>
            <pc:docMk/>
            <pc:sldMk cId="2768308094" sldId="307"/>
            <ac:spMk id="14" creationId="{EB102EE2-DE48-4F94-98F3-20321DC73435}"/>
          </ac:spMkLst>
        </pc:spChg>
        <pc:spChg chg="add mod">
          <ac:chgData name="Arun Agarwal" userId="7aecf68f-15af-472f-af97-f8e6782802e7" providerId="ADAL" clId="{8BDF60DF-64CF-40E7-BBA4-43BA00476BB0}" dt="2021-07-29T01:30:22.019" v="3443" actId="14100"/>
          <ac:spMkLst>
            <pc:docMk/>
            <pc:sldMk cId="2768308094" sldId="307"/>
            <ac:spMk id="16" creationId="{6C25A6FA-E4CB-4FD1-B902-61CC3BF2AD42}"/>
          </ac:spMkLst>
        </pc:spChg>
        <pc:spChg chg="add">
          <ac:chgData name="Arun Agarwal" userId="7aecf68f-15af-472f-af97-f8e6782802e7" providerId="ADAL" clId="{8BDF60DF-64CF-40E7-BBA4-43BA00476BB0}" dt="2021-07-29T01:29:05.694" v="3329" actId="26606"/>
          <ac:spMkLst>
            <pc:docMk/>
            <pc:sldMk cId="2768308094" sldId="307"/>
            <ac:spMk id="17" creationId="{1627C7B9-FD35-4E35-B741-E4A9A5F416ED}"/>
          </ac:spMkLst>
        </pc:spChg>
        <pc:spChg chg="add mod">
          <ac:chgData name="Arun Agarwal" userId="7aecf68f-15af-472f-af97-f8e6782802e7" providerId="ADAL" clId="{8BDF60DF-64CF-40E7-BBA4-43BA00476BB0}" dt="2021-07-29T01:30:11.506" v="3441" actId="14100"/>
          <ac:spMkLst>
            <pc:docMk/>
            <pc:sldMk cId="2768308094" sldId="307"/>
            <ac:spMk id="18" creationId="{8D9601F9-3560-4E33-BE51-3E26AC5F6495}"/>
          </ac:spMkLst>
        </pc:spChg>
        <pc:spChg chg="add">
          <ac:chgData name="Arun Agarwal" userId="7aecf68f-15af-472f-af97-f8e6782802e7" providerId="ADAL" clId="{8BDF60DF-64CF-40E7-BBA4-43BA00476BB0}" dt="2021-07-29T01:29:05.694" v="3329" actId="26606"/>
          <ac:spMkLst>
            <pc:docMk/>
            <pc:sldMk cId="2768308094" sldId="307"/>
            <ac:spMk id="19" creationId="{476B7131-2035-43F9-84E8-2B4749D333B9}"/>
          </ac:spMkLst>
        </pc:spChg>
        <pc:picChg chg="add mod">
          <ac:chgData name="Arun Agarwal" userId="7aecf68f-15af-472f-af97-f8e6782802e7" providerId="ADAL" clId="{8BDF60DF-64CF-40E7-BBA4-43BA00476BB0}" dt="2021-07-29T01:29:27.380" v="3338" actId="1037"/>
          <ac:picMkLst>
            <pc:docMk/>
            <pc:sldMk cId="2768308094" sldId="307"/>
            <ac:picMk id="4" creationId="{5A067579-94FB-4525-A603-01EDD2E887F8}"/>
          </ac:picMkLst>
        </pc:picChg>
        <pc:cxnChg chg="add">
          <ac:chgData name="Arun Agarwal" userId="7aecf68f-15af-472f-af97-f8e6782802e7" providerId="ADAL" clId="{8BDF60DF-64CF-40E7-BBA4-43BA00476BB0}" dt="2021-07-29T01:29:05.694" v="3329" actId="26606"/>
          <ac:cxnSpMkLst>
            <pc:docMk/>
            <pc:sldMk cId="2768308094" sldId="307"/>
            <ac:cxnSpMk id="15" creationId="{2BA067F2-7FAF-4758-9BC4-F7C88ED9044B}"/>
          </ac:cxnSpMkLst>
        </pc:cxnChg>
      </pc:sldChg>
      <pc:sldChg chg="addSp delSp modSp new mod modNotesTx">
        <pc:chgData name="Arun Agarwal" userId="7aecf68f-15af-472f-af97-f8e6782802e7" providerId="ADAL" clId="{8BDF60DF-64CF-40E7-BBA4-43BA00476BB0}" dt="2021-07-29T03:42:21.568" v="6041" actId="20577"/>
        <pc:sldMkLst>
          <pc:docMk/>
          <pc:sldMk cId="232681479" sldId="308"/>
        </pc:sldMkLst>
        <pc:spChg chg="mod">
          <ac:chgData name="Arun Agarwal" userId="7aecf68f-15af-472f-af97-f8e6782802e7" providerId="ADAL" clId="{8BDF60DF-64CF-40E7-BBA4-43BA00476BB0}" dt="2021-07-29T01:57:39.327" v="4427" actId="113"/>
          <ac:spMkLst>
            <pc:docMk/>
            <pc:sldMk cId="232681479" sldId="308"/>
            <ac:spMk id="2" creationId="{3EE466FE-5897-40FF-A8DF-401E3BC5CB9F}"/>
          </ac:spMkLst>
        </pc:spChg>
        <pc:spChg chg="mod">
          <ac:chgData name="Arun Agarwal" userId="7aecf68f-15af-472f-af97-f8e6782802e7" providerId="ADAL" clId="{8BDF60DF-64CF-40E7-BBA4-43BA00476BB0}" dt="2021-07-29T02:05:46.943" v="4602" actId="27636"/>
          <ac:spMkLst>
            <pc:docMk/>
            <pc:sldMk cId="232681479" sldId="308"/>
            <ac:spMk id="3" creationId="{9E1BE113-52F7-4FBC-BB5A-6D284D6103EE}"/>
          </ac:spMkLst>
        </pc:spChg>
        <pc:picChg chg="add del mod">
          <ac:chgData name="Arun Agarwal" userId="7aecf68f-15af-472f-af97-f8e6782802e7" providerId="ADAL" clId="{8BDF60DF-64CF-40E7-BBA4-43BA00476BB0}" dt="2021-07-29T02:04:23.750" v="4596" actId="478"/>
          <ac:picMkLst>
            <pc:docMk/>
            <pc:sldMk cId="232681479" sldId="308"/>
            <ac:picMk id="5" creationId="{60FB4BE9-7C48-4F25-8FED-7591B1F66AE8}"/>
          </ac:picMkLst>
        </pc:picChg>
        <pc:picChg chg="add mod">
          <ac:chgData name="Arun Agarwal" userId="7aecf68f-15af-472f-af97-f8e6782802e7" providerId="ADAL" clId="{8BDF60DF-64CF-40E7-BBA4-43BA00476BB0}" dt="2021-07-29T02:06:00.120" v="4607" actId="14100"/>
          <ac:picMkLst>
            <pc:docMk/>
            <pc:sldMk cId="232681479" sldId="308"/>
            <ac:picMk id="7" creationId="{488978A3-60C1-45E0-8702-51C46275E757}"/>
          </ac:picMkLst>
        </pc:picChg>
        <pc:picChg chg="add mod">
          <ac:chgData name="Arun Agarwal" userId="7aecf68f-15af-472f-af97-f8e6782802e7" providerId="ADAL" clId="{8BDF60DF-64CF-40E7-BBA4-43BA00476BB0}" dt="2021-07-29T02:06:53.617" v="4611" actId="29295"/>
          <ac:picMkLst>
            <pc:docMk/>
            <pc:sldMk cId="232681479" sldId="308"/>
            <ac:picMk id="9" creationId="{8F914A3A-23F4-4133-A0AC-855862FA6B27}"/>
          </ac:picMkLst>
        </pc:picChg>
      </pc:sldChg>
      <pc:sldChg chg="addSp modSp new mod modNotesTx">
        <pc:chgData name="Arun Agarwal" userId="7aecf68f-15af-472f-af97-f8e6782802e7" providerId="ADAL" clId="{8BDF60DF-64CF-40E7-BBA4-43BA00476BB0}" dt="2021-07-29T03:06:17.553" v="5822" actId="404"/>
        <pc:sldMkLst>
          <pc:docMk/>
          <pc:sldMk cId="441670971" sldId="309"/>
        </pc:sldMkLst>
        <pc:spChg chg="mod">
          <ac:chgData name="Arun Agarwal" userId="7aecf68f-15af-472f-af97-f8e6782802e7" providerId="ADAL" clId="{8BDF60DF-64CF-40E7-BBA4-43BA00476BB0}" dt="2021-07-29T03:06:17.553" v="5822" actId="404"/>
          <ac:spMkLst>
            <pc:docMk/>
            <pc:sldMk cId="441670971" sldId="309"/>
            <ac:spMk id="2" creationId="{ADD7DFF1-1388-4FF3-8A53-A83C01CA0F40}"/>
          </ac:spMkLst>
        </pc:spChg>
        <pc:spChg chg="mod">
          <ac:chgData name="Arun Agarwal" userId="7aecf68f-15af-472f-af97-f8e6782802e7" providerId="ADAL" clId="{8BDF60DF-64CF-40E7-BBA4-43BA00476BB0}" dt="2021-07-29T02:12:31.085" v="4789" actId="14100"/>
          <ac:spMkLst>
            <pc:docMk/>
            <pc:sldMk cId="441670971" sldId="309"/>
            <ac:spMk id="3" creationId="{F4EB4C4F-717A-4426-8B3B-0F9DEB7A070F}"/>
          </ac:spMkLst>
        </pc:spChg>
        <pc:spChg chg="add mod">
          <ac:chgData name="Arun Agarwal" userId="7aecf68f-15af-472f-af97-f8e6782802e7" providerId="ADAL" clId="{8BDF60DF-64CF-40E7-BBA4-43BA00476BB0}" dt="2021-07-29T02:09:04.681" v="4640" actId="1035"/>
          <ac:spMkLst>
            <pc:docMk/>
            <pc:sldMk cId="441670971" sldId="309"/>
            <ac:spMk id="5" creationId="{1E0ED40A-E1DE-49C3-ADD0-686DB22A5248}"/>
          </ac:spMkLst>
        </pc:spChg>
        <pc:spChg chg="add mod">
          <ac:chgData name="Arun Agarwal" userId="7aecf68f-15af-472f-af97-f8e6782802e7" providerId="ADAL" clId="{8BDF60DF-64CF-40E7-BBA4-43BA00476BB0}" dt="2021-07-29T02:09:04.681" v="4640" actId="1035"/>
          <ac:spMkLst>
            <pc:docMk/>
            <pc:sldMk cId="441670971" sldId="309"/>
            <ac:spMk id="6" creationId="{CBDDE82A-8639-4906-B803-84059A89E762}"/>
          </ac:spMkLst>
        </pc:spChg>
        <pc:spChg chg="add mod">
          <ac:chgData name="Arun Agarwal" userId="7aecf68f-15af-472f-af97-f8e6782802e7" providerId="ADAL" clId="{8BDF60DF-64CF-40E7-BBA4-43BA00476BB0}" dt="2021-07-29T02:09:04.681" v="4640" actId="1035"/>
          <ac:spMkLst>
            <pc:docMk/>
            <pc:sldMk cId="441670971" sldId="309"/>
            <ac:spMk id="7" creationId="{E538DDE5-67DB-49F1-BF1A-A88621739505}"/>
          </ac:spMkLst>
        </pc:spChg>
        <pc:spChg chg="add mod">
          <ac:chgData name="Arun Agarwal" userId="7aecf68f-15af-472f-af97-f8e6782802e7" providerId="ADAL" clId="{8BDF60DF-64CF-40E7-BBA4-43BA00476BB0}" dt="2021-07-29T02:09:04.681" v="4640" actId="1035"/>
          <ac:spMkLst>
            <pc:docMk/>
            <pc:sldMk cId="441670971" sldId="309"/>
            <ac:spMk id="8" creationId="{FC49F311-BBA0-4296-94C9-5AB40AF91FE3}"/>
          </ac:spMkLst>
        </pc:spChg>
        <pc:spChg chg="add mod">
          <ac:chgData name="Arun Agarwal" userId="7aecf68f-15af-472f-af97-f8e6782802e7" providerId="ADAL" clId="{8BDF60DF-64CF-40E7-BBA4-43BA00476BB0}" dt="2021-07-29T02:09:04.681" v="4640" actId="1035"/>
          <ac:spMkLst>
            <pc:docMk/>
            <pc:sldMk cId="441670971" sldId="309"/>
            <ac:spMk id="9" creationId="{EE4C4CE4-98EB-4E7F-BBB2-3D482A88C1AD}"/>
          </ac:spMkLst>
        </pc:spChg>
        <pc:spChg chg="add mod">
          <ac:chgData name="Arun Agarwal" userId="7aecf68f-15af-472f-af97-f8e6782802e7" providerId="ADAL" clId="{8BDF60DF-64CF-40E7-BBA4-43BA00476BB0}" dt="2021-07-29T02:09:04.681" v="4640" actId="1035"/>
          <ac:spMkLst>
            <pc:docMk/>
            <pc:sldMk cId="441670971" sldId="309"/>
            <ac:spMk id="10" creationId="{2C5E8D32-1BB8-4668-B760-E684FA105AA9}"/>
          </ac:spMkLst>
        </pc:spChg>
        <pc:picChg chg="add mod">
          <ac:chgData name="Arun Agarwal" userId="7aecf68f-15af-472f-af97-f8e6782802e7" providerId="ADAL" clId="{8BDF60DF-64CF-40E7-BBA4-43BA00476BB0}" dt="2021-07-29T02:09:04.681" v="4640" actId="1035"/>
          <ac:picMkLst>
            <pc:docMk/>
            <pc:sldMk cId="441670971" sldId="309"/>
            <ac:picMk id="4" creationId="{46E7511A-5A2C-4D32-A197-F9C3A8D3DBE7}"/>
          </ac:picMkLst>
        </pc:picChg>
      </pc:sldChg>
      <pc:sldChg chg="addSp modSp new mod modNotesTx">
        <pc:chgData name="Arun Agarwal" userId="7aecf68f-15af-472f-af97-f8e6782802e7" providerId="ADAL" clId="{8BDF60DF-64CF-40E7-BBA4-43BA00476BB0}" dt="2021-07-29T03:57:28.784" v="6238" actId="20577"/>
        <pc:sldMkLst>
          <pc:docMk/>
          <pc:sldMk cId="914388438" sldId="310"/>
        </pc:sldMkLst>
        <pc:spChg chg="mod">
          <ac:chgData name="Arun Agarwal" userId="7aecf68f-15af-472f-af97-f8e6782802e7" providerId="ADAL" clId="{8BDF60DF-64CF-40E7-BBA4-43BA00476BB0}" dt="2021-07-29T03:05:35.690" v="5816" actId="113"/>
          <ac:spMkLst>
            <pc:docMk/>
            <pc:sldMk cId="914388438" sldId="310"/>
            <ac:spMk id="2" creationId="{F961F2AB-FB25-4188-B316-51457AB77A1A}"/>
          </ac:spMkLst>
        </pc:spChg>
        <pc:spChg chg="mod">
          <ac:chgData name="Arun Agarwal" userId="7aecf68f-15af-472f-af97-f8e6782802e7" providerId="ADAL" clId="{8BDF60DF-64CF-40E7-BBA4-43BA00476BB0}" dt="2021-07-29T02:26:49.867" v="5049" actId="1036"/>
          <ac:spMkLst>
            <pc:docMk/>
            <pc:sldMk cId="914388438" sldId="310"/>
            <ac:spMk id="3" creationId="{46866E45-2420-4DB9-B846-5A7B32A80D68}"/>
          </ac:spMkLst>
        </pc:spChg>
        <pc:picChg chg="add mod">
          <ac:chgData name="Arun Agarwal" userId="7aecf68f-15af-472f-af97-f8e6782802e7" providerId="ADAL" clId="{8BDF60DF-64CF-40E7-BBA4-43BA00476BB0}" dt="2021-07-29T02:21:12.801" v="4893" actId="1076"/>
          <ac:picMkLst>
            <pc:docMk/>
            <pc:sldMk cId="914388438" sldId="310"/>
            <ac:picMk id="4" creationId="{878EF44A-0D7F-44C5-917E-C1E5F9A036B9}"/>
          </ac:picMkLst>
        </pc:picChg>
      </pc:sldChg>
      <pc:sldChg chg="addSp modSp new mod modNotesTx">
        <pc:chgData name="Arun Agarwal" userId="7aecf68f-15af-472f-af97-f8e6782802e7" providerId="ADAL" clId="{8BDF60DF-64CF-40E7-BBA4-43BA00476BB0}" dt="2021-07-29T02:41:43.076" v="5473"/>
        <pc:sldMkLst>
          <pc:docMk/>
          <pc:sldMk cId="763695473" sldId="311"/>
        </pc:sldMkLst>
        <pc:spChg chg="mod">
          <ac:chgData name="Arun Agarwal" userId="7aecf68f-15af-472f-af97-f8e6782802e7" providerId="ADAL" clId="{8BDF60DF-64CF-40E7-BBA4-43BA00476BB0}" dt="2021-07-29T02:37:34.490" v="5371" actId="113"/>
          <ac:spMkLst>
            <pc:docMk/>
            <pc:sldMk cId="763695473" sldId="311"/>
            <ac:spMk id="2" creationId="{2DEC68A5-C806-4653-A541-81231BF2D0F9}"/>
          </ac:spMkLst>
        </pc:spChg>
        <pc:spChg chg="mod">
          <ac:chgData name="Arun Agarwal" userId="7aecf68f-15af-472f-af97-f8e6782802e7" providerId="ADAL" clId="{8BDF60DF-64CF-40E7-BBA4-43BA00476BB0}" dt="2021-07-29T02:37:26.695" v="5355" actId="14100"/>
          <ac:spMkLst>
            <pc:docMk/>
            <pc:sldMk cId="763695473" sldId="311"/>
            <ac:spMk id="3" creationId="{CA4B611F-27D7-4042-BD3A-6C2A76C6E06C}"/>
          </ac:spMkLst>
        </pc:spChg>
        <pc:picChg chg="add mod">
          <ac:chgData name="Arun Agarwal" userId="7aecf68f-15af-472f-af97-f8e6782802e7" providerId="ADAL" clId="{8BDF60DF-64CF-40E7-BBA4-43BA00476BB0}" dt="2021-07-29T02:37:44.624" v="5373" actId="14100"/>
          <ac:picMkLst>
            <pc:docMk/>
            <pc:sldMk cId="763695473" sldId="311"/>
            <ac:picMk id="5" creationId="{B86E4A55-8346-47A3-8284-E8ABE209BF5C}"/>
          </ac:picMkLst>
        </pc:picChg>
        <pc:picChg chg="add mod ord modCrop">
          <ac:chgData name="Arun Agarwal" userId="7aecf68f-15af-472f-af97-f8e6782802e7" providerId="ADAL" clId="{8BDF60DF-64CF-40E7-BBA4-43BA00476BB0}" dt="2021-07-29T02:38:43.537" v="5383" actId="29295"/>
          <ac:picMkLst>
            <pc:docMk/>
            <pc:sldMk cId="763695473" sldId="311"/>
            <ac:picMk id="7" creationId="{237441AE-D65E-4B43-8F05-6DE34498DCCA}"/>
          </ac:picMkLst>
        </pc:picChg>
        <pc:picChg chg="add mod ord modCrop">
          <ac:chgData name="Arun Agarwal" userId="7aecf68f-15af-472f-af97-f8e6782802e7" providerId="ADAL" clId="{8BDF60DF-64CF-40E7-BBA4-43BA00476BB0}" dt="2021-07-29T02:39:12.495" v="5387" actId="1036"/>
          <ac:picMkLst>
            <pc:docMk/>
            <pc:sldMk cId="763695473" sldId="311"/>
            <ac:picMk id="9" creationId="{AAE2192A-8D24-4372-A06D-A6C76A5CCD93}"/>
          </ac:picMkLst>
        </pc:picChg>
      </pc:sldChg>
      <pc:sldChg chg="addSp modSp new mod setBg modNotesTx">
        <pc:chgData name="Arun Agarwal" userId="7aecf68f-15af-472f-af97-f8e6782802e7" providerId="ADAL" clId="{8BDF60DF-64CF-40E7-BBA4-43BA00476BB0}" dt="2021-07-29T03:37:34.150" v="6029" actId="20577"/>
        <pc:sldMkLst>
          <pc:docMk/>
          <pc:sldMk cId="1964594743" sldId="312"/>
        </pc:sldMkLst>
        <pc:spChg chg="mod">
          <ac:chgData name="Arun Agarwal" userId="7aecf68f-15af-472f-af97-f8e6782802e7" providerId="ADAL" clId="{8BDF60DF-64CF-40E7-BBA4-43BA00476BB0}" dt="2021-07-29T02:44:21.670" v="5517" actId="20577"/>
          <ac:spMkLst>
            <pc:docMk/>
            <pc:sldMk cId="1964594743" sldId="312"/>
            <ac:spMk id="2" creationId="{D0506C6A-31BB-4A9C-B0E4-0B0955B47703}"/>
          </ac:spMkLst>
        </pc:spChg>
        <pc:spChg chg="add">
          <ac:chgData name="Arun Agarwal" userId="7aecf68f-15af-472f-af97-f8e6782802e7" providerId="ADAL" clId="{8BDF60DF-64CF-40E7-BBA4-43BA00476BB0}" dt="2021-07-29T02:42:51.505" v="5476" actId="26606"/>
          <ac:spMkLst>
            <pc:docMk/>
            <pc:sldMk cId="1964594743" sldId="312"/>
            <ac:spMk id="71" creationId="{A9D068DB-E7E7-4102-9402-EAA049E13118}"/>
          </ac:spMkLst>
        </pc:spChg>
        <pc:spChg chg="add">
          <ac:chgData name="Arun Agarwal" userId="7aecf68f-15af-472f-af97-f8e6782802e7" providerId="ADAL" clId="{8BDF60DF-64CF-40E7-BBA4-43BA00476BB0}" dt="2021-07-29T02:42:51.505" v="5476" actId="26606"/>
          <ac:spMkLst>
            <pc:docMk/>
            <pc:sldMk cId="1964594743" sldId="312"/>
            <ac:spMk id="73" creationId="{96C8906C-CCD9-4F71-B3DD-BC1331E1A9E8}"/>
          </ac:spMkLst>
        </pc:spChg>
        <pc:spChg chg="add">
          <ac:chgData name="Arun Agarwal" userId="7aecf68f-15af-472f-af97-f8e6782802e7" providerId="ADAL" clId="{8BDF60DF-64CF-40E7-BBA4-43BA00476BB0}" dt="2021-07-29T02:42:51.505" v="5476" actId="26606"/>
          <ac:spMkLst>
            <pc:docMk/>
            <pc:sldMk cId="1964594743" sldId="312"/>
            <ac:spMk id="77" creationId="{AE71F1F1-884B-489D-A40A-9F508C775C5B}"/>
          </ac:spMkLst>
        </pc:spChg>
        <pc:spChg chg="add">
          <ac:chgData name="Arun Agarwal" userId="7aecf68f-15af-472f-af97-f8e6782802e7" providerId="ADAL" clId="{8BDF60DF-64CF-40E7-BBA4-43BA00476BB0}" dt="2021-07-29T02:42:51.505" v="5476" actId="26606"/>
          <ac:spMkLst>
            <pc:docMk/>
            <pc:sldMk cId="1964594743" sldId="312"/>
            <ac:spMk id="79" creationId="{A1594514-7BDF-49FE-A56F-138659FCDCAD}"/>
          </ac:spMkLst>
        </pc:spChg>
        <pc:spChg chg="add">
          <ac:chgData name="Arun Agarwal" userId="7aecf68f-15af-472f-af97-f8e6782802e7" providerId="ADAL" clId="{8BDF60DF-64CF-40E7-BBA4-43BA00476BB0}" dt="2021-07-29T02:42:51.505" v="5476" actId="26606"/>
          <ac:spMkLst>
            <pc:docMk/>
            <pc:sldMk cId="1964594743" sldId="312"/>
            <ac:spMk id="81" creationId="{0505BD93-4733-414D-B71A-2276F622F790}"/>
          </ac:spMkLst>
        </pc:spChg>
        <pc:picChg chg="add mod">
          <ac:chgData name="Arun Agarwal" userId="7aecf68f-15af-472f-af97-f8e6782802e7" providerId="ADAL" clId="{8BDF60DF-64CF-40E7-BBA4-43BA00476BB0}" dt="2021-07-29T02:44:34.481" v="5522" actId="1036"/>
          <ac:picMkLst>
            <pc:docMk/>
            <pc:sldMk cId="1964594743" sldId="312"/>
            <ac:picMk id="3074" creationId="{C5873313-ADE3-4D40-87F8-3EAFA287931E}"/>
          </ac:picMkLst>
        </pc:picChg>
        <pc:cxnChg chg="add">
          <ac:chgData name="Arun Agarwal" userId="7aecf68f-15af-472f-af97-f8e6782802e7" providerId="ADAL" clId="{8BDF60DF-64CF-40E7-BBA4-43BA00476BB0}" dt="2021-07-29T02:42:51.505" v="5476" actId="26606"/>
          <ac:cxnSpMkLst>
            <pc:docMk/>
            <pc:sldMk cId="1964594743" sldId="312"/>
            <ac:cxnSpMk id="75" creationId="{CA0D6F13-628B-4FC4-AD48-A2B64677D017}"/>
          </ac:cxnSpMkLst>
        </pc:cxnChg>
      </pc:sldChg>
      <pc:sldChg chg="addSp delSp modSp new mod modNotesTx">
        <pc:chgData name="Arun Agarwal" userId="7aecf68f-15af-472f-af97-f8e6782802e7" providerId="ADAL" clId="{8BDF60DF-64CF-40E7-BBA4-43BA00476BB0}" dt="2021-07-29T02:52:41.665" v="5773" actId="33524"/>
        <pc:sldMkLst>
          <pc:docMk/>
          <pc:sldMk cId="1012518816" sldId="313"/>
        </pc:sldMkLst>
        <pc:spChg chg="mod">
          <ac:chgData name="Arun Agarwal" userId="7aecf68f-15af-472f-af97-f8e6782802e7" providerId="ADAL" clId="{8BDF60DF-64CF-40E7-BBA4-43BA00476BB0}" dt="2021-07-29T02:48:25.043" v="5756" actId="113"/>
          <ac:spMkLst>
            <pc:docMk/>
            <pc:sldMk cId="1012518816" sldId="313"/>
            <ac:spMk id="2" creationId="{26EB3052-BEFF-4F17-AEEB-89188E31B32A}"/>
          </ac:spMkLst>
        </pc:spChg>
        <pc:spChg chg="mod">
          <ac:chgData name="Arun Agarwal" userId="7aecf68f-15af-472f-af97-f8e6782802e7" providerId="ADAL" clId="{8BDF60DF-64CF-40E7-BBA4-43BA00476BB0}" dt="2021-07-29T02:51:09.782" v="5765" actId="14100"/>
          <ac:spMkLst>
            <pc:docMk/>
            <pc:sldMk cId="1012518816" sldId="313"/>
            <ac:spMk id="3" creationId="{97373D55-A9EF-40A6-A8E9-7D5A9384D2D7}"/>
          </ac:spMkLst>
        </pc:spChg>
        <pc:spChg chg="del">
          <ac:chgData name="Arun Agarwal" userId="7aecf68f-15af-472f-af97-f8e6782802e7" providerId="ADAL" clId="{8BDF60DF-64CF-40E7-BBA4-43BA00476BB0}" dt="2021-07-29T02:49:17.862" v="5761" actId="478"/>
          <ac:spMkLst>
            <pc:docMk/>
            <pc:sldMk cId="1012518816" sldId="313"/>
            <ac:spMk id="4" creationId="{ED94B0DB-C22B-4D8D-9DC6-1D5504D28F98}"/>
          </ac:spMkLst>
        </pc:spChg>
        <pc:picChg chg="add mod modCrop">
          <ac:chgData name="Arun Agarwal" userId="7aecf68f-15af-472f-af97-f8e6782802e7" providerId="ADAL" clId="{8BDF60DF-64CF-40E7-BBA4-43BA00476BB0}" dt="2021-07-29T02:52:20.542" v="5771" actId="732"/>
          <ac:picMkLst>
            <pc:docMk/>
            <pc:sldMk cId="1012518816" sldId="313"/>
            <ac:picMk id="6" creationId="{DFF8C554-F6DA-4F91-865D-4428DF43F001}"/>
          </ac:picMkLst>
        </pc:picChg>
      </pc:sldChg>
      <pc:sldChg chg="new del">
        <pc:chgData name="Arun Agarwal" userId="7aecf68f-15af-472f-af97-f8e6782802e7" providerId="ADAL" clId="{8BDF60DF-64CF-40E7-BBA4-43BA00476BB0}" dt="2021-07-29T02:47:57.166" v="5744" actId="680"/>
        <pc:sldMkLst>
          <pc:docMk/>
          <pc:sldMk cId="1546745957" sldId="313"/>
        </pc:sldMkLst>
      </pc:sldChg>
      <pc:sldChg chg="modSp new mod modNotesTx">
        <pc:chgData name="Arun Agarwal" userId="7aecf68f-15af-472f-af97-f8e6782802e7" providerId="ADAL" clId="{8BDF60DF-64CF-40E7-BBA4-43BA00476BB0}" dt="2021-07-29T03:02:51.698" v="5797"/>
        <pc:sldMkLst>
          <pc:docMk/>
          <pc:sldMk cId="3445127405" sldId="314"/>
        </pc:sldMkLst>
        <pc:spChg chg="mod">
          <ac:chgData name="Arun Agarwal" userId="7aecf68f-15af-472f-af97-f8e6782802e7" providerId="ADAL" clId="{8BDF60DF-64CF-40E7-BBA4-43BA00476BB0}" dt="2021-07-29T03:01:37.925" v="5786" actId="113"/>
          <ac:spMkLst>
            <pc:docMk/>
            <pc:sldMk cId="3445127405" sldId="314"/>
            <ac:spMk id="2" creationId="{A1154006-61AB-4F8F-B7B9-D2E97A0C5997}"/>
          </ac:spMkLst>
        </pc:spChg>
        <pc:spChg chg="mod">
          <ac:chgData name="Arun Agarwal" userId="7aecf68f-15af-472f-af97-f8e6782802e7" providerId="ADAL" clId="{8BDF60DF-64CF-40E7-BBA4-43BA00476BB0}" dt="2021-07-29T03:02:10.521" v="5795" actId="20577"/>
          <ac:spMkLst>
            <pc:docMk/>
            <pc:sldMk cId="3445127405" sldId="314"/>
            <ac:spMk id="3" creationId="{27A7CC31-0F03-4FA5-B5F3-30BC7EA0321E}"/>
          </ac:spMkLst>
        </pc:spChg>
      </pc:sldChg>
      <pc:sldChg chg="modSp add mod modTransition modNotesTx">
        <pc:chgData name="Arun Agarwal" userId="7aecf68f-15af-472f-af97-f8e6782802e7" providerId="ADAL" clId="{8BDF60DF-64CF-40E7-BBA4-43BA00476BB0}" dt="2021-07-29T03:19:11.380" v="5828" actId="20577"/>
        <pc:sldMkLst>
          <pc:docMk/>
          <pc:sldMk cId="1510512014" sldId="315"/>
        </pc:sldMkLst>
        <pc:spChg chg="mod">
          <ac:chgData name="Arun Agarwal" userId="7aecf68f-15af-472f-af97-f8e6782802e7" providerId="ADAL" clId="{8BDF60DF-64CF-40E7-BBA4-43BA00476BB0}" dt="2021-07-29T03:03:19.787" v="5800" actId="113"/>
          <ac:spMkLst>
            <pc:docMk/>
            <pc:sldMk cId="1510512014" sldId="315"/>
            <ac:spMk id="2" creationId="{2103EFDC-2537-43EB-930C-1F00E7C82A49}"/>
          </ac:spMkLst>
        </pc:spChg>
        <pc:spChg chg="mod">
          <ac:chgData name="Arun Agarwal" userId="7aecf68f-15af-472f-af97-f8e6782802e7" providerId="ADAL" clId="{8BDF60DF-64CF-40E7-BBA4-43BA00476BB0}" dt="2021-07-29T03:19:06.631" v="5825" actId="20577"/>
          <ac:spMkLst>
            <pc:docMk/>
            <pc:sldMk cId="1510512014" sldId="315"/>
            <ac:spMk id="3" creationId="{251BDD8B-EEC3-48E4-BC59-0AF689482576}"/>
          </ac:spMkLst>
        </pc:spChg>
      </pc:sldChg>
      <pc:sldChg chg="modSp add mod modTransition">
        <pc:chgData name="Arun Agarwal" userId="7aecf68f-15af-472f-af97-f8e6782802e7" providerId="ADAL" clId="{8BDF60DF-64CF-40E7-BBA4-43BA00476BB0}" dt="2021-07-29T03:04:35.801" v="5814" actId="255"/>
        <pc:sldMkLst>
          <pc:docMk/>
          <pc:sldMk cId="29408722" sldId="316"/>
        </pc:sldMkLst>
        <pc:spChg chg="mod">
          <ac:chgData name="Arun Agarwal" userId="7aecf68f-15af-472f-af97-f8e6782802e7" providerId="ADAL" clId="{8BDF60DF-64CF-40E7-BBA4-43BA00476BB0}" dt="2021-07-29T03:04:05.381" v="5809" actId="113"/>
          <ac:spMkLst>
            <pc:docMk/>
            <pc:sldMk cId="29408722" sldId="316"/>
            <ac:spMk id="2" creationId="{2CB8E78D-CFE7-4012-9EC7-7F82200673E9}"/>
          </ac:spMkLst>
        </pc:spChg>
        <pc:spChg chg="mod">
          <ac:chgData name="Arun Agarwal" userId="7aecf68f-15af-472f-af97-f8e6782802e7" providerId="ADAL" clId="{8BDF60DF-64CF-40E7-BBA4-43BA00476BB0}" dt="2021-07-29T03:04:35.801" v="5814" actId="255"/>
          <ac:spMkLst>
            <pc:docMk/>
            <pc:sldMk cId="29408722" sldId="316"/>
            <ac:spMk id="3" creationId="{81705595-4C24-4980-B032-952E8DDA7F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7/28/2021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7/28/2021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Temple University, Junior</a:t>
            </a:r>
          </a:p>
          <a:p>
            <a:r>
              <a:rPr lang="en-US" dirty="0"/>
              <a:t>Major and Minor</a:t>
            </a:r>
          </a:p>
          <a:p>
            <a:pPr rtl="0">
              <a:spcBef>
                <a:spcPts val="0"/>
              </a:spcBef>
              <a:spcAft>
                <a:spcPts val="0"/>
              </a:spcAft>
            </a:pPr>
            <a:r>
              <a:rPr lang="en-US" dirty="0"/>
              <a:t>In the ACRES REU, I have worked under Arjun and Anna for a project that aims to </a:t>
            </a:r>
            <a:r>
              <a:rPr lang="en-US" sz="1800" b="0" i="0" u="none" strike="noStrike" dirty="0">
                <a:solidFill>
                  <a:srgbClr val="000000"/>
                </a:solidFill>
                <a:effectLst/>
                <a:latin typeface="Arial" panose="020B0604020202020204" pitchFamily="34" charset="0"/>
              </a:rPr>
              <a:t>analyze correlations between distinct experimental methods for gene-disease relationships. </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3900034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So, the heatmap would compare the median correlation between gene sets for sources. Based on all the perfect correlations between source pairs (represented by the tan squares with values of 1), we decided we should filter the data to meet conditions like a minimum gene set size for more workable data.</a:t>
            </a:r>
            <a:endParaRPr lang="en-US" b="0" dirty="0">
              <a:effectLst/>
            </a:endParaRPr>
          </a:p>
          <a:p>
            <a:pPr marL="0" marR="0" lvl="0" indent="0" algn="l" defTabSz="1218987"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1218987"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Times New Roman" panose="02020603050405020304" pitchFamily="18" charset="0"/>
              </a:rPr>
              <a:t>We also see some blanks in the heatmap between PSYGENET and other sources, which we can expect. There is only a very small amount of data from PSYGENET in this dataset, so it is very likely for us to see no possible correlations between that source and others. Especially since two of those sources, CGI and CLINGEN, are the next two smallest in size.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148596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222222"/>
                </a:solidFill>
                <a:effectLst/>
                <a:latin typeface="Arial" panose="020B0604020202020204" pitchFamily="34" charset="0"/>
              </a:rPr>
              <a:t>To obtain this minimum size, we used histograms that visualized the amount of each gene set size.</a:t>
            </a:r>
            <a:r>
              <a:rPr lang="en-US" sz="1800" b="0" i="0" u="none" strike="noStrike" dirty="0">
                <a:solidFill>
                  <a:srgbClr val="000000"/>
                </a:solidFill>
                <a:effectLst/>
                <a:latin typeface="Calibri" panose="020F0502020204030204" pitchFamily="34" charset="0"/>
              </a:rPr>
              <a:t> We can see that there was an overwhelmingly large number of diseases with small gene sets. So, </a:t>
            </a:r>
            <a:r>
              <a:rPr lang="en-US" sz="1800" b="0" i="0" u="none" strike="noStrike" dirty="0">
                <a:solidFill>
                  <a:srgbClr val="222222"/>
                </a:solidFill>
                <a:effectLst/>
                <a:latin typeface="Arial" panose="020B0604020202020204" pitchFamily="34" charset="0"/>
              </a:rPr>
              <a:t>the dataset was propagated, filtered using a disease ontology and chosen gene boundaries, and manually curated. </a:t>
            </a:r>
            <a:endParaRPr lang="en-US" b="0" dirty="0">
              <a:effectLst/>
            </a:endParaRPr>
          </a:p>
          <a:p>
            <a:br>
              <a:rPr lang="en-US" dirty="0"/>
            </a:br>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rgbClr val="222222"/>
                </a:solidFill>
                <a:effectLst/>
                <a:latin typeface="Arial" panose="020B0604020202020204" pitchFamily="34" charset="0"/>
              </a:rPr>
              <a:t>To obtain this minimum gene set size, we used histograms that visualized the amount of each gene set size.</a:t>
            </a:r>
            <a:r>
              <a:rPr lang="en-US" sz="1600" b="0" i="0" u="none" strike="noStrike" dirty="0">
                <a:solidFill>
                  <a:srgbClr val="000000"/>
                </a:solidFill>
                <a:effectLst/>
                <a:latin typeface="Calibri" panose="020F0502020204030204" pitchFamily="34" charset="0"/>
              </a:rPr>
              <a:t> We can see that there was an overwhelmingly large number of diseases with small gene sets. </a:t>
            </a:r>
            <a:r>
              <a:rPr lang="en-US" dirty="0"/>
              <a:t>So, with this propagated curated dataset, I first only kept rows that had ten or more genes from at least three sources. This was done </a:t>
            </a:r>
            <a:r>
              <a:rPr lang="en-US" sz="2400" dirty="0">
                <a:solidFill>
                  <a:srgbClr val="222222"/>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to make sure that we have the desired number of genes for multiple sources to draw conclusions from multiple sources (for interesting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reusing the dataset before propagation, I took a subset of the diseases that had 5 or more direct gene annotations </a:t>
            </a:r>
            <a:r>
              <a:rPr lang="en-US" sz="1600" dirty="0">
                <a:solidFill>
                  <a:srgbClr val="222222"/>
                </a:solidFill>
                <a:effectLst/>
                <a:highlight>
                  <a:srgbClr val="FFFF00"/>
                </a:highlight>
                <a:latin typeface="Calibri" panose="020F0502020204030204" pitchFamily="34" charset="0"/>
                <a:ea typeface="Times New Roman" panose="02020603050405020304" pitchFamily="18" charset="0"/>
                <a:cs typeface="Calibri" panose="020F0502020204030204" pitchFamily="34" charset="0"/>
              </a:rPr>
              <a:t>to make sure we don’t end up with diseases that only exist in the dataset because of propagation (we want stuff from the actual ontology structure)</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r>
              <a:rPr lang="en-US" dirty="0"/>
              <a:t>We then intersected this dataset with the filtered propagated one to get a dataset that meets both filters. Finally, we filtered out diseases that did not have at least ten genes from each source for 3 or more sources.  </a:t>
            </a:r>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2673812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could now apply a supervised machine learning approach on 77 manually chosen diseases from the filtered dataset to determine if, for any given disease, models trained on one source can predict genes associated to another source.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r>
              <a:rPr lang="en-US" b="0" i="0" dirty="0">
                <a:solidFill>
                  <a:srgbClr val="444444"/>
                </a:solidFill>
                <a:effectLst/>
                <a:latin typeface="Roboto" panose="02000000000000000000" pitchFamily="2" charset="0"/>
              </a:rPr>
              <a:t>All of the selected labels would be split into 3 folds and each of the 77 diseases would be trained on its sources it has labels for. We would then unsplit the folds and evaluate on another source that disease has information/label for. </a:t>
            </a:r>
          </a:p>
          <a:p>
            <a:r>
              <a:rPr lang="en-US" b="0" i="0" dirty="0">
                <a:solidFill>
                  <a:srgbClr val="444444"/>
                </a:solidFill>
                <a:effectLst/>
                <a:latin typeface="Roboto" panose="02000000000000000000" pitchFamily="2" charset="0"/>
              </a:rPr>
              <a:t>After the evaluation process, files listing numerous model performance metrics are created and amended into a single dataset.</a:t>
            </a:r>
          </a:p>
          <a:p>
            <a:r>
              <a:rPr lang="en-US" b="0" i="0" dirty="0">
                <a:solidFill>
                  <a:srgbClr val="444444"/>
                </a:solidFill>
                <a:effectLst/>
                <a:latin typeface="Roboto" panose="02000000000000000000" pitchFamily="2" charset="0"/>
              </a:rPr>
              <a:t>Results can then be analyzed through plots such as heatmaps. </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3280940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This visualization came in the form of three heatmaps, the first comparing the median correlation of gene sets between sources as we did prior, the second showing the median log2(auPRC/prior), which tells us how much better our model did than random performance, and a third showing the median auROC, which tells us</a:t>
            </a:r>
            <a:r>
              <a:rPr lang="en-US" sz="1800" b="0" i="0" u="none" strike="noStrike" dirty="0">
                <a:solidFill>
                  <a:srgbClr val="1D1C1D"/>
                </a:solidFill>
                <a:effectLst/>
                <a:latin typeface="Arial" panose="020B0604020202020204" pitchFamily="34" charset="0"/>
              </a:rPr>
              <a:t> the probability that, if we select one positive and one negative from our data, our model will rank the positive higher than the negative. These results will need to be examined in detail later, but we can see that certain sources do a better job at predicting genes associated to another source.</a:t>
            </a:r>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237219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Overall, we determined some sources and association types demonstrate little correlation to others, represented by their low </a:t>
            </a:r>
            <a:r>
              <a:rPr lang="en-US" sz="1800" b="0" i="0" u="none" strike="noStrike" dirty="0" err="1">
                <a:solidFill>
                  <a:srgbClr val="000000"/>
                </a:solidFill>
                <a:effectLst/>
                <a:latin typeface="Arial" panose="020B0604020202020204" pitchFamily="34" charset="0"/>
              </a:rPr>
              <a:t>jaccard</a:t>
            </a:r>
            <a:r>
              <a:rPr lang="en-US" sz="1800" b="0" i="0" u="none" strike="noStrike" dirty="0">
                <a:solidFill>
                  <a:srgbClr val="000000"/>
                </a:solidFill>
                <a:effectLst/>
                <a:latin typeface="Arial" panose="020B0604020202020204" pitchFamily="34" charset="0"/>
              </a:rPr>
              <a:t> index values. However, a few provide similar views of the underlying biology. Furthermore, based on the high-performance metrics for certain sources trained or evaluated on, models trained on one experimental method can predict genes associated to another.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62138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effectLst/>
                <a:latin typeface="Times New Roman" panose="02020603050405020304" pitchFamily="18" charset="0"/>
              </a:rPr>
              <a:t>After reviewing the metrics of the selected diseases further</a:t>
            </a:r>
            <a:r>
              <a:rPr lang="en-US" sz="1800" b="0" i="0" u="none" strike="noStrike" dirty="0">
                <a:solidFill>
                  <a:srgbClr val="000000"/>
                </a:solidFill>
                <a:effectLst/>
                <a:latin typeface="Arial" panose="020B0604020202020204" pitchFamily="34" charset="0"/>
              </a:rPr>
              <a:t>, we plan to combine the machine learning models from the distinct sources into an ensemble model that discovers novel genes across the human genome associated with the disease. I will also make my work readily available to members of the Krishnan laboratory to allow the results to be incorporated into further disease study.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389626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Anna </a:t>
            </a:r>
            <a:r>
              <a:rPr lang="en-US" sz="2400" dirty="0" err="1"/>
              <a:t>Yannakopoulos</a:t>
            </a:r>
            <a:r>
              <a:rPr lang="en-US" sz="2400" dirty="0"/>
              <a:t>:</a:t>
            </a:r>
          </a:p>
          <a:p>
            <a:pPr lvl="1"/>
            <a:r>
              <a:rPr lang="en-US" dirty="0"/>
              <a:t>Has helped me with every step of the process</a:t>
            </a:r>
          </a:p>
          <a:p>
            <a:pPr lvl="1"/>
            <a:r>
              <a:rPr lang="en-US" dirty="0"/>
              <a:t>Has been amazing in offering advice and answering my questions</a:t>
            </a:r>
          </a:p>
          <a:p>
            <a:r>
              <a:rPr lang="en-US" dirty="0"/>
              <a:t>Arjun:</a:t>
            </a:r>
          </a:p>
          <a:p>
            <a:pPr lvl="1"/>
            <a:r>
              <a:rPr lang="en-US" dirty="0"/>
              <a:t>Has been extremely helpful with overarching goals for the project and leading me in the best direction</a:t>
            </a:r>
          </a:p>
          <a:p>
            <a:r>
              <a:rPr lang="en-US" dirty="0" err="1"/>
              <a:t>Jaewook</a:t>
            </a:r>
            <a:r>
              <a:rPr lang="en-US" dirty="0"/>
              <a:t> Lee:</a:t>
            </a:r>
          </a:p>
          <a:p>
            <a:pPr lvl="1"/>
            <a:r>
              <a:rPr lang="en-US" dirty="0"/>
              <a:t>Has been a great partner throughout the project</a:t>
            </a:r>
          </a:p>
          <a:p>
            <a:r>
              <a:rPr lang="en-US" dirty="0"/>
              <a:t>REU Staff (Laura Harris, Brian O’Shea)</a:t>
            </a:r>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17</a:t>
            </a:fld>
            <a:endParaRPr lang="en-US"/>
          </a:p>
        </p:txBody>
      </p:sp>
    </p:spTree>
    <p:extLst>
      <p:ext uri="{BB962C8B-B14F-4D97-AF65-F5344CB8AC3E}">
        <p14:creationId xmlns:p14="http://schemas.microsoft.com/office/powerpoint/2010/main" val="2623373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18</a:t>
            </a:fld>
            <a:endParaRPr lang="en-US"/>
          </a:p>
        </p:txBody>
      </p:sp>
    </p:spTree>
    <p:extLst>
      <p:ext uri="{BB962C8B-B14F-4D97-AF65-F5344CB8AC3E}">
        <p14:creationId xmlns:p14="http://schemas.microsoft.com/office/powerpoint/2010/main" val="363721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The many trillions of cells in the human body are each sustained by the activities of thousands of genes in the genome. Here, I have drawn out some diseases, represented by circles, and their associated genes, represented by triangles, connected by lines, to show their relationship. Genetic mutations prevent one or more of these genes from working properly; when such a mutation alters a gene that plays a critical role in the body, it can disrupt normal development and cause a medical condition. </a:t>
            </a:r>
          </a:p>
          <a:p>
            <a:r>
              <a:rPr lang="en-US" sz="1200" b="0" i="0" u="none" strike="noStrike" dirty="0">
                <a:effectLst/>
                <a:latin typeface="Times New Roman" panose="02020603050405020304" pitchFamily="18" charset="0"/>
              </a:rPr>
              <a:t>CLICK</a:t>
            </a:r>
          </a:p>
          <a:p>
            <a:r>
              <a:rPr lang="en-US" sz="1200" b="0" i="0" u="none" strike="noStrike" dirty="0">
                <a:effectLst/>
                <a:latin typeface="Times New Roman" panose="02020603050405020304" pitchFamily="18" charset="0"/>
              </a:rPr>
              <a:t>To work towards cures for such complex diseases, we study the human genome, leading to the </a:t>
            </a:r>
            <a:r>
              <a:rPr lang="en-US" sz="1050" dirty="0"/>
              <a:t>discovery of new gene-disease associations, of old gene-disease associations being debunked, and of genes being correlated to multiple diseases, creating a network. </a:t>
            </a:r>
          </a:p>
          <a:p>
            <a:r>
              <a:rPr lang="en-US" sz="1050" b="0" i="0" u="none" strike="noStrike" dirty="0">
                <a:effectLst/>
                <a:latin typeface="Times New Roman" panose="02020603050405020304" pitchFamily="18" charset="0"/>
              </a:rPr>
              <a:t>CLICK</a:t>
            </a:r>
            <a:endParaRPr lang="en-US" sz="1200" b="0" i="0" u="none" strike="noStrike" dirty="0">
              <a:effectLst/>
              <a:latin typeface="Times New Roman" panose="02020603050405020304" pitchFamily="18" charset="0"/>
            </a:endParaRPr>
          </a:p>
          <a:p>
            <a:r>
              <a:rPr lang="en-US" sz="1200" b="0" i="0" u="none" strike="noStrike" dirty="0">
                <a:effectLst/>
                <a:latin typeface="Times New Roman" panose="02020603050405020304" pitchFamily="18" charset="0"/>
              </a:rPr>
              <a:t>However, this has been studied through various experimental methods, each of which has provided a different and sometimes unique understanding of the disease’s underlying genetic cause. As shown on the right with the squares (representing different experimental methods), genes for a disease can be labeled under one association type but not another, yet they are all mapped to the same disease.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FCDF1B4-3728-431F-B61A-F151024EF6A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571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effectLst/>
                <a:latin typeface="Times New Roman" panose="02020603050405020304" pitchFamily="18" charset="0"/>
              </a:rPr>
              <a:t>We then hypothesize that the genomic basis of complex diseases can be understood on a holistic level through the exploration and combination of genetic data from many distinct experimental methods.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dirty="0"/>
              <a:t>We want to see if we can develop supervised machine learning approaches to determine if, for a given disease, genes from an association type can be used to accurately predict genes from another type based on their patterns of interaction in a gene network. From there, it is hoped we can combine the machine learning models from the different association types into </a:t>
            </a:r>
            <a:r>
              <a:rPr lang="en-US" sz="1800" b="0" i="0" u="none" strike="noStrike" dirty="0">
                <a:solidFill>
                  <a:srgbClr val="000000"/>
                </a:solidFill>
                <a:effectLst/>
                <a:latin typeface="Calibri" panose="020F0502020204030204" pitchFamily="34" charset="0"/>
              </a:rPr>
              <a:t>an ensemble model that discovers novel genes across the human genome associated with that disease.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Such results can lead to a better understanding of the genomic basis of complex diseases and in the design of drugs that target and reverse the disease-related signals.</a:t>
            </a:r>
          </a:p>
          <a:p>
            <a:endParaRPr lang="en-US" dirty="0"/>
          </a:p>
          <a:p>
            <a:endParaRPr lang="en-US" dirty="0"/>
          </a:p>
        </p:txBody>
      </p:sp>
      <p:sp>
        <p:nvSpPr>
          <p:cNvPr id="4" name="Slide Number Placeholder 3"/>
          <p:cNvSpPr>
            <a:spLocks noGrp="1"/>
          </p:cNvSpPr>
          <p:nvPr>
            <p:ph type="sldNum" sz="quarter" idx="5"/>
          </p:nvPr>
        </p:nvSpPr>
        <p:spPr/>
        <p:txBody>
          <a:bodyPr/>
          <a:lstStyle/>
          <a:p>
            <a:fld id="{2EBB9A61-376E-4213-9C03-8C5AD5932BE2}" type="slidenum">
              <a:rPr lang="en-US" smtClean="0"/>
              <a:t>4</a:t>
            </a:fld>
            <a:endParaRPr lang="en-US"/>
          </a:p>
        </p:txBody>
      </p:sp>
    </p:spTree>
    <p:extLst>
      <p:ext uri="{BB962C8B-B14F-4D97-AF65-F5344CB8AC3E}">
        <p14:creationId xmlns:p14="http://schemas.microsoft.com/office/powerpoint/2010/main" val="402407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dirty="0">
                <a:effectLst/>
                <a:latin typeface="Times New Roman" panose="02020603050405020304" pitchFamily="18" charset="0"/>
              </a:rPr>
              <a:t>For this project, a source we found to be great for exploring these gene-disease associations was the DisGeNET database, </a:t>
            </a:r>
            <a:r>
              <a:rPr lang="en-US" sz="1600" dirty="0">
                <a:effectLst/>
                <a:latin typeface="Calibri" panose="020F0502020204030204" pitchFamily="34" charset="0"/>
                <a:ea typeface="Calibri" panose="020F0502020204030204" pitchFamily="34" charset="0"/>
                <a:cs typeface="Times New Roman" panose="02020603050405020304" pitchFamily="18" charset="0"/>
              </a:rPr>
              <a:t>a discovery platform that has one of the largest publicly available collection of genes and variants associated to human diseases </a:t>
            </a:r>
            <a:r>
              <a:rPr lang="en-US" sz="1800" b="0" i="0" u="none" strike="noStrike" dirty="0">
                <a:solidFill>
                  <a:srgbClr val="000000"/>
                </a:solidFill>
                <a:effectLst/>
                <a:latin typeface="Arial" panose="020B0604020202020204" pitchFamily="34" charset="0"/>
              </a:rPr>
              <a:t>to map over </a:t>
            </a:r>
            <a:r>
              <a:rPr lang="en-US" sz="1800" b="1" i="0" u="none" strike="noStrike" dirty="0">
                <a:solidFill>
                  <a:srgbClr val="000000"/>
                </a:solidFill>
                <a:effectLst/>
                <a:latin typeface="Arial" panose="020B0604020202020204" pitchFamily="34" charset="0"/>
              </a:rPr>
              <a:t>30,000 human diseases to 20,000+ genes</a:t>
            </a:r>
            <a:r>
              <a:rPr lang="en-US" sz="1800" b="0" i="0" u="none" strike="noStrike" dirty="0">
                <a:solidFill>
                  <a:srgbClr val="000000"/>
                </a:solidFill>
                <a:effectLst/>
                <a:latin typeface="Arial" panose="020B0604020202020204" pitchFamily="34"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While the datasets contain a lot of useful information, we focus our attention on three key columns,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the disease ID, the gene ID, and the association type (which are pictured in a hierarchy here)</a:t>
            </a:r>
            <a:r>
              <a:rPr lang="en-US" sz="1600" dirty="0">
                <a:effectLst/>
                <a:latin typeface="Calibri" panose="020F0502020204030204" pitchFamily="34" charset="0"/>
                <a:ea typeface="Calibri" panose="020F0502020204030204" pitchFamily="34" charset="0"/>
                <a:cs typeface="Times New Roman" panose="02020603050405020304" pitchFamily="18" charset="0"/>
              </a:rPr>
              <a:t>. I was told to think of these fifteen association types as different experiment types. As an example, Biomarker would be one of the most general or encompassing association type because it is at the top of the hierarchy.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829492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some preliminary data exploration, we basically tried to answer if the gene sets for the same disease, yet different association types, correlate or not. We measured the correlation of gene sets between association types for every disease using a Jaccard Index, which </a:t>
            </a:r>
            <a:r>
              <a:rPr lang="en-US" sz="1600" b="0" i="0" u="none" strike="noStrike" dirty="0">
                <a:solidFill>
                  <a:srgbClr val="222222"/>
                </a:solidFill>
                <a:effectLst/>
                <a:latin typeface="Arial" panose="020B0604020202020204" pitchFamily="34" charset="0"/>
              </a:rPr>
              <a:t>are grouped together to create a set of </a:t>
            </a:r>
            <a:r>
              <a:rPr lang="en-US" sz="1600" b="0" i="0" u="none" strike="noStrike" dirty="0" err="1">
                <a:solidFill>
                  <a:srgbClr val="222222"/>
                </a:solidFill>
                <a:effectLst/>
                <a:latin typeface="Arial" panose="020B0604020202020204" pitchFamily="34" charset="0"/>
              </a:rPr>
              <a:t>jaccard</a:t>
            </a:r>
            <a:r>
              <a:rPr lang="en-US" sz="1600" b="0" i="0" u="none" strike="noStrike" dirty="0">
                <a:solidFill>
                  <a:srgbClr val="222222"/>
                </a:solidFill>
                <a:effectLst/>
                <a:latin typeface="Arial" panose="020B0604020202020204" pitchFamily="34" charset="0"/>
              </a:rPr>
              <a:t> indices for each association type combination. We then take the median of these </a:t>
            </a:r>
            <a:r>
              <a:rPr lang="en-US" sz="1600" b="0" i="0" u="none" strike="noStrike" dirty="0" err="1">
                <a:solidFill>
                  <a:srgbClr val="222222"/>
                </a:solidFill>
                <a:effectLst/>
                <a:latin typeface="Arial" panose="020B0604020202020204" pitchFamily="34" charset="0"/>
              </a:rPr>
              <a:t>jaccard</a:t>
            </a:r>
            <a:r>
              <a:rPr lang="en-US" sz="1600" b="0" i="0" u="none" strike="noStrike" dirty="0">
                <a:solidFill>
                  <a:srgbClr val="222222"/>
                </a:solidFill>
                <a:effectLst/>
                <a:latin typeface="Arial" panose="020B0604020202020204" pitchFamily="34" charset="0"/>
              </a:rPr>
              <a:t> score sets to be plotted in a heatmap format.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86073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i="0" u="none" strike="noStrike" dirty="0">
                <a:solidFill>
                  <a:srgbClr val="222222"/>
                </a:solidFill>
                <a:effectLst/>
                <a:latin typeface="Arial" panose="020B0604020202020204" pitchFamily="34" charset="0"/>
              </a:rPr>
              <a:t>So here is the gene set comparison heatmap, where </a:t>
            </a:r>
            <a:r>
              <a:rPr lang="en-US" sz="1800" b="0" i="0" u="none" strike="noStrike" dirty="0">
                <a:solidFill>
                  <a:srgbClr val="222222"/>
                </a:solidFill>
                <a:effectLst/>
                <a:latin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long both axes are all of the association types. We are trying to see which association types have the highest correlation between gene sets.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this heatmap can provide a lot of useful information, we don’t plan to use it further because we </a:t>
            </a:r>
            <a:r>
              <a:rPr lang="en-US" sz="1800" b="0" i="0" u="none" strike="noStrike" dirty="0">
                <a:solidFill>
                  <a:srgbClr val="222222"/>
                </a:solidFill>
                <a:effectLst/>
                <a:latin typeface="Arial" panose="020B0604020202020204" pitchFamily="34" charset="0"/>
              </a:rPr>
              <a:t>realized that it would be better to recategorize the dataset into five association types to create more succinct plots with equally valuable information.</a:t>
            </a:r>
          </a:p>
          <a:p>
            <a:endParaRPr lang="en-US" sz="1800" b="0" i="0" u="none" strike="noStrike"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85594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Now, you may ask, how would we be able to sustain the data when we plan to remove ten of the fifteen association types from our dataset. We are able to do this through a process called propagation. By this, we mean that if a gene-disease pair is labeled as, for example, Genetic Variation, we will also label it as all of its ancestors (in this case, Genomic Alterations and Biomarker). This allows us to retain the unique and valuable data because our chosen recategorization includes the five association types at the top of the hierarchy…</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and all data that existed in the other ten association types will still be evident in the dataset through its propagated label. </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rtl="0">
              <a:spcBef>
                <a:spcPts val="0"/>
              </a:spcBef>
              <a:spcAft>
                <a:spcPts val="0"/>
              </a:spcAft>
            </a:pPr>
            <a:endParaRPr lang="en-US" dirty="0"/>
          </a:p>
          <a:p>
            <a:pPr rtl="0">
              <a:spcBef>
                <a:spcPts val="0"/>
              </a:spcBef>
              <a:spcAft>
                <a:spcPts val="0"/>
              </a:spcAft>
            </a:pPr>
            <a:endParaRPr lang="en-US" dirty="0"/>
          </a:p>
          <a:p>
            <a:pPr rtl="0">
              <a:spcBef>
                <a:spcPts val="0"/>
              </a:spcBef>
              <a:spcAft>
                <a:spcPts val="0"/>
              </a:spcAft>
            </a:pPr>
            <a:endParaRPr lang="en-US" dirty="0"/>
          </a:p>
          <a:p>
            <a:pPr rtl="0">
              <a:spcBef>
                <a:spcPts val="0"/>
              </a:spcBef>
              <a:spcAft>
                <a:spcPts val="0"/>
              </a:spcAft>
            </a:pPr>
            <a:r>
              <a:rPr lang="en-US" dirty="0"/>
              <a:t>I would like to note that I did this recategorization in two different ways, </a:t>
            </a:r>
            <a:r>
              <a:rPr lang="en-US" sz="1800" b="0" i="0" u="none" strike="noStrike" dirty="0">
                <a:solidFill>
                  <a:srgbClr val="000000"/>
                </a:solidFill>
                <a:effectLst/>
                <a:latin typeface="Arial" panose="020B0604020202020204" pitchFamily="34" charset="0"/>
              </a:rPr>
              <a:t>first with only using gene-disease pairs that are unique to biomarker (one of the association types), and then using all biomarker data. I will focus on the results of using all biomarker data.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747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doing the same gene exploration procedure as we did with the whole dataset prior, we can get a heatmap for the propagated and recategorized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Overall, there are not high correlations whatsoever between association types, as can be seen by all the black squares, but I believe we were expecting these correlations to be low anyways because they are all pretty different from each other. </a:t>
            </a:r>
            <a:r>
              <a:rPr lang="en-US" dirty="0"/>
              <a:t>Overall, </a:t>
            </a:r>
            <a:r>
              <a:rPr lang="en-US" sz="1600" dirty="0">
                <a:effectLst/>
                <a:latin typeface="Calibri" panose="020F0502020204030204" pitchFamily="34" charset="0"/>
                <a:cs typeface="Calibri" panose="020F0502020204030204" pitchFamily="34" charset="0"/>
              </a:rPr>
              <a:t>w</a:t>
            </a:r>
            <a:r>
              <a:rPr lang="en-US" sz="1600" dirty="0">
                <a:effectLst/>
                <a:latin typeface="Calibri" panose="020F0502020204030204" pitchFamily="34" charset="0"/>
                <a:ea typeface="Calibri" panose="020F0502020204030204" pitchFamily="34" charset="0"/>
                <a:cs typeface="Calibri" panose="020F0502020204030204" pitchFamily="34" charset="0"/>
              </a:rPr>
              <a:t>hat this means is that we </a:t>
            </a:r>
            <a:r>
              <a:rPr lang="en-US" sz="1800" b="0" i="0" u="none" strike="noStrike" dirty="0">
                <a:solidFill>
                  <a:srgbClr val="000000"/>
                </a:solidFill>
                <a:effectLst/>
                <a:latin typeface="Arial" panose="020B0604020202020204" pitchFamily="34" charset="0"/>
              </a:rPr>
              <a:t>confirmed our prediction that </a:t>
            </a:r>
            <a:r>
              <a:rPr lang="en-US" sz="1600" dirty="0">
                <a:effectLst/>
                <a:latin typeface="Calibri" panose="020F0502020204030204" pitchFamily="34" charset="0"/>
                <a:ea typeface="Calibri" panose="020F0502020204030204" pitchFamily="34" charset="0"/>
                <a:cs typeface="Calibri" panose="020F0502020204030204" pitchFamily="34" charset="0"/>
              </a:rPr>
              <a:t>these different experimental methods do provide very unique views of the underlying biology.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The question then becomes, can we use supervised machine learning approaches to determine if, genes correlated to one association type can predict genes associated to another.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Calibri" panose="020F0502020204030204" pitchFamily="34" charset="0"/>
                <a:ea typeface="Calibri" panose="020F0502020204030204" pitchFamily="34" charset="0"/>
                <a:cs typeface="Calibri" panose="020F0502020204030204" pitchFamily="34" charset="0"/>
              </a:rPr>
              <a:t>Even Genomic Alterations, Altered Expression, and Posttranslational Modification, which are children of Biomarker, have low correlations. The highest correlations, which are still low, are </a:t>
            </a:r>
            <a:r>
              <a:rPr lang="en-US" dirty="0"/>
              <a:t>squared in red and can be seen between Biomarker/Altered Expression and Biomarker/Genomic Alterations, which we expect since we used all available Biomarker data from the original dataset here, which means if a gene-disease pair had labels of Altered Expression and Biomarker (for example), both get represented in the dataset.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3202210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We learned that we needed to work with this dataset some more before continuing forward with it in the machine learning process. Since that would take some time, we thought we would set up the rest of the workflow by using a curated dataset, which compares sources instead of association types. This would also allow us to get a different sense of genes for a particular disease. </a:t>
            </a: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rtl="0">
              <a:spcBef>
                <a:spcPts val="0"/>
              </a:spcBef>
              <a:spcAft>
                <a:spcPts val="0"/>
              </a:spcAft>
            </a:pPr>
            <a:endParaRPr lang="en-US" sz="1800" b="0" i="0" u="none" strike="noStrike" dirty="0">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1600" b="0" i="0" dirty="0">
                <a:solidFill>
                  <a:srgbClr val="000000"/>
                </a:solidFill>
                <a:effectLst/>
                <a:latin typeface="Helvetica Neue"/>
              </a:rPr>
              <a:t>UNIPROT: database with curated info on protein sequence, structure and function. DisGeNET only included the human gene-disease associations marked as Disease from this database.</a:t>
            </a:r>
          </a:p>
          <a:p>
            <a:pPr algn="l">
              <a:buFont typeface="Arial" panose="020B0604020202020204" pitchFamily="34" charset="0"/>
              <a:buChar char="•"/>
            </a:pPr>
            <a:r>
              <a:rPr lang="en-US" sz="1600" b="0" i="0" dirty="0">
                <a:solidFill>
                  <a:srgbClr val="000000"/>
                </a:solidFill>
                <a:effectLst/>
                <a:latin typeface="Helvetica Neue"/>
              </a:rPr>
              <a:t>CTD/</a:t>
            </a:r>
            <a:r>
              <a:rPr lang="en-US" sz="1600" b="0" i="0" dirty="0" err="1">
                <a:solidFill>
                  <a:srgbClr val="000000"/>
                </a:solidFill>
                <a:effectLst/>
                <a:latin typeface="Helvetica Neue"/>
              </a:rPr>
              <a:t>CTD_human</a:t>
            </a:r>
            <a:r>
              <a:rPr lang="en-US" sz="1600" b="0" i="0" dirty="0">
                <a:solidFill>
                  <a:srgbClr val="000000"/>
                </a:solidFill>
                <a:effectLst/>
                <a:latin typeface="Helvetica Neue"/>
              </a:rPr>
              <a:t> (The Comparative </a:t>
            </a:r>
            <a:r>
              <a:rPr lang="en-US" sz="1600" b="0" i="0" dirty="0" err="1">
                <a:solidFill>
                  <a:srgbClr val="000000"/>
                </a:solidFill>
                <a:effectLst/>
                <a:latin typeface="Helvetica Neue"/>
              </a:rPr>
              <a:t>Toxicogenomics</a:t>
            </a:r>
            <a:r>
              <a:rPr lang="en-US" sz="1600" b="0" i="0" dirty="0">
                <a:solidFill>
                  <a:srgbClr val="000000"/>
                </a:solidFill>
                <a:effectLst/>
                <a:latin typeface="Helvetica Neue"/>
              </a:rPr>
              <a:t> Database): database with manually curated info about gene-disease relationships with focus on understanding how environmental exposures affect human health. </a:t>
            </a:r>
            <a:r>
              <a:rPr lang="en-US" sz="1600" b="0" i="0" dirty="0" err="1">
                <a:solidFill>
                  <a:srgbClr val="000000"/>
                </a:solidFill>
                <a:effectLst/>
                <a:latin typeface="Helvetica Neue"/>
              </a:rPr>
              <a:t>DisGENET</a:t>
            </a:r>
            <a:r>
              <a:rPr lang="en-US" sz="1600" b="0" i="0" dirty="0">
                <a:solidFill>
                  <a:srgbClr val="000000"/>
                </a:solidFill>
                <a:effectLst/>
                <a:latin typeface="Helvetica Neue"/>
              </a:rPr>
              <a:t> only included the associations marked as marker/mechanism or therapeutic.</a:t>
            </a:r>
          </a:p>
          <a:p>
            <a:pPr algn="l">
              <a:buFont typeface="Arial" panose="020B0604020202020204" pitchFamily="34" charset="0"/>
              <a:buChar char="•"/>
            </a:pPr>
            <a:r>
              <a:rPr lang="en-US" sz="1600" b="0" i="0" dirty="0">
                <a:solidFill>
                  <a:srgbClr val="000000"/>
                </a:solidFill>
                <a:effectLst/>
                <a:latin typeface="Helvetica Neue"/>
              </a:rPr>
              <a:t>ORPHANET: reference portal for info on rare diseases and orphan drugs to help improve the diagnosis, care, and treatment of patients with rare diseases. All gene-disease associations were kept by DisGeNET.</a:t>
            </a:r>
          </a:p>
          <a:p>
            <a:pPr algn="l">
              <a:buFont typeface="Arial" panose="020B0604020202020204" pitchFamily="34" charset="0"/>
              <a:buChar char="•"/>
            </a:pPr>
            <a:r>
              <a:rPr lang="en-US" sz="1600" b="0" i="0" dirty="0">
                <a:solidFill>
                  <a:srgbClr val="000000"/>
                </a:solidFill>
                <a:effectLst/>
                <a:latin typeface="Helvetica Neue"/>
              </a:rPr>
              <a:t>CLINGEN (Clinical Genome Resource): resource that defines the clinical relevance of genes and variants for use in precision medicine and research. DisGeNET uses all gene-disease associations </a:t>
            </a:r>
            <a:r>
              <a:rPr lang="en-US" sz="1600" b="0" i="0" dirty="0" err="1">
                <a:solidFill>
                  <a:srgbClr val="000000"/>
                </a:solidFill>
                <a:effectLst/>
                <a:latin typeface="Helvetica Neue"/>
              </a:rPr>
              <a:t>exceptthose</a:t>
            </a:r>
            <a:r>
              <a:rPr lang="en-US" sz="1600" b="0" i="0" dirty="0">
                <a:solidFill>
                  <a:srgbClr val="000000"/>
                </a:solidFill>
                <a:effectLst/>
                <a:latin typeface="Helvetica Neue"/>
              </a:rPr>
              <a:t> labeled as 'refuted.'</a:t>
            </a:r>
          </a:p>
          <a:p>
            <a:pPr algn="l">
              <a:buFont typeface="Arial" panose="020B0604020202020204" pitchFamily="34" charset="0"/>
              <a:buChar char="•"/>
            </a:pPr>
            <a:r>
              <a:rPr lang="en-US" sz="1600" b="0" i="0" dirty="0">
                <a:solidFill>
                  <a:srgbClr val="000000"/>
                </a:solidFill>
                <a:effectLst/>
                <a:latin typeface="Helvetica Neue"/>
              </a:rPr>
              <a:t>GENOMICS ENGLAND (Genomics England </a:t>
            </a:r>
            <a:r>
              <a:rPr lang="en-US" sz="1600" b="0" i="0" dirty="0" err="1">
                <a:solidFill>
                  <a:srgbClr val="000000"/>
                </a:solidFill>
                <a:effectLst/>
                <a:latin typeface="Helvetica Neue"/>
              </a:rPr>
              <a:t>PanelApp</a:t>
            </a:r>
            <a:r>
              <a:rPr lang="en-US" sz="1600" b="0" i="0" dirty="0">
                <a:solidFill>
                  <a:srgbClr val="000000"/>
                </a:solidFill>
                <a:effectLst/>
                <a:latin typeface="Helvetica Neue"/>
              </a:rPr>
              <a:t>): knowledge base that allows virtual gene panels related to human disorders to be created, stored, and queried. DisGeNET kept all gene-disease associations.</a:t>
            </a:r>
          </a:p>
          <a:p>
            <a:pPr algn="l">
              <a:buFont typeface="Arial" panose="020B0604020202020204" pitchFamily="34" charset="0"/>
              <a:buChar char="•"/>
            </a:pPr>
            <a:r>
              <a:rPr lang="en-US" sz="1600" b="0" i="0" dirty="0">
                <a:solidFill>
                  <a:srgbClr val="000000"/>
                </a:solidFill>
                <a:effectLst/>
                <a:latin typeface="Helvetica Neue"/>
              </a:rPr>
              <a:t>CGI (Cancer Genome Interpreter): tool that identifies known brain-tumor-causing alterations, predicts potential drivers among those of unknown significance, and </a:t>
            </a:r>
            <a:r>
              <a:rPr lang="en-US" sz="1600" b="0" i="0" dirty="0" err="1">
                <a:solidFill>
                  <a:srgbClr val="000000"/>
                </a:solidFill>
                <a:effectLst/>
                <a:latin typeface="Helvetica Neue"/>
              </a:rPr>
              <a:t>itdentifies</a:t>
            </a:r>
            <a:r>
              <a:rPr lang="en-US" sz="1600" b="0" i="0" dirty="0">
                <a:solidFill>
                  <a:srgbClr val="000000"/>
                </a:solidFill>
                <a:effectLst/>
                <a:latin typeface="Helvetica Neue"/>
              </a:rPr>
              <a:t> alterations in the tumor known to affect the response to anti-cancer drugs. It also has the catalog of Cancer Driver Genes, which is a selection of genes driving tumorigenesis (the formation/production of tumors) in a certain tumor type(s) upon a certain alteration. DisGeNET only kept validated data and not computational predictions.</a:t>
            </a:r>
          </a:p>
          <a:p>
            <a:pPr algn="l">
              <a:buFont typeface="Arial" panose="020B0604020202020204" pitchFamily="34" charset="0"/>
              <a:buChar char="•"/>
            </a:pPr>
            <a:r>
              <a:rPr lang="en-US" sz="1600" b="0" i="0" dirty="0">
                <a:solidFill>
                  <a:srgbClr val="000000"/>
                </a:solidFill>
                <a:effectLst/>
                <a:latin typeface="Helvetica Neue"/>
              </a:rPr>
              <a:t>PSYGENET (Psychiatric Disorders Gene Association Network): resource for exploratory analysis of psychiatric diseases and their associated diseases. </a:t>
            </a:r>
            <a:r>
              <a:rPr lang="en-US" sz="1600" b="0" i="0" dirty="0" err="1">
                <a:solidFill>
                  <a:srgbClr val="000000"/>
                </a:solidFill>
                <a:effectLst/>
                <a:latin typeface="Helvetica Neue"/>
              </a:rPr>
              <a:t>DisGeNet</a:t>
            </a:r>
            <a:r>
              <a:rPr lang="en-US" sz="1600" b="0" i="0" dirty="0">
                <a:solidFill>
                  <a:srgbClr val="000000"/>
                </a:solidFill>
                <a:effectLst/>
                <a:latin typeface="Helvetica Neue"/>
              </a:rPr>
              <a:t> uses all gene-disease associations from here.</a:t>
            </a:r>
          </a:p>
          <a:p>
            <a:pPr algn="l">
              <a:buFont typeface="Arial" panose="020B0604020202020204" pitchFamily="34" charset="0"/>
              <a:buChar char="•"/>
            </a:pPr>
            <a:endParaRPr lang="en-US" sz="1600" b="0" i="0" dirty="0">
              <a:solidFill>
                <a:srgbClr val="000000"/>
              </a:solidFill>
              <a:effectLst/>
              <a:latin typeface="Helvetica Neue"/>
            </a:endParaRPr>
          </a:p>
          <a:p>
            <a:pPr algn="l">
              <a:buFont typeface="Arial" panose="020B0604020202020204" pitchFamily="34" charset="0"/>
              <a:buNone/>
            </a:pPr>
            <a:r>
              <a:rPr lang="en-US" sz="1600" b="0" i="0" dirty="0">
                <a:solidFill>
                  <a:srgbClr val="000000"/>
                </a:solidFill>
                <a:effectLst/>
                <a:latin typeface="Helvetica Neue"/>
              </a:rPr>
              <a:t>Things to note:</a:t>
            </a:r>
          </a:p>
          <a:p>
            <a:pPr algn="l">
              <a:buFont typeface="Arial" panose="020B0604020202020204" pitchFamily="34" charset="0"/>
              <a:buNone/>
            </a:pPr>
            <a:r>
              <a:rPr lang="en-US" sz="1600" b="0" i="0" dirty="0" err="1">
                <a:solidFill>
                  <a:srgbClr val="000000"/>
                </a:solidFill>
                <a:effectLst/>
                <a:latin typeface="Helvetica Neue"/>
              </a:rPr>
              <a:t>Psygenet</a:t>
            </a:r>
            <a:r>
              <a:rPr lang="en-US" sz="1600" b="0" i="0" dirty="0">
                <a:solidFill>
                  <a:srgbClr val="000000"/>
                </a:solidFill>
                <a:effectLst/>
                <a:latin typeface="Helvetica Neue"/>
              </a:rPr>
              <a:t> database used by </a:t>
            </a:r>
            <a:r>
              <a:rPr lang="en-US" sz="1600" b="0" i="0" dirty="0" err="1">
                <a:solidFill>
                  <a:srgbClr val="000000"/>
                </a:solidFill>
                <a:effectLst/>
                <a:latin typeface="Helvetica Neue"/>
              </a:rPr>
              <a:t>DisGeNet</a:t>
            </a:r>
            <a:r>
              <a:rPr lang="en-US" sz="1600" b="0" i="0" dirty="0">
                <a:solidFill>
                  <a:srgbClr val="000000"/>
                </a:solidFill>
                <a:effectLst/>
                <a:latin typeface="Helvetica Neue"/>
              </a:rPr>
              <a:t> is very small (both in gene count and disease count)! This leads to certain results with our machine learning model later on</a:t>
            </a:r>
          </a:p>
          <a:p>
            <a:pPr algn="l">
              <a:buFont typeface="Arial" panose="020B0604020202020204" pitchFamily="34" charset="0"/>
              <a:buNone/>
            </a:pPr>
            <a:r>
              <a:rPr lang="en-US" sz="1600" b="0" i="0" dirty="0">
                <a:solidFill>
                  <a:srgbClr val="000000"/>
                </a:solidFill>
                <a:effectLst/>
                <a:latin typeface="Helvetica Neue"/>
              </a:rPr>
              <a:t>CGI, PSYGENET, ORPHANET, and CTD_HUMAN are all pretty specific and distinct, so we can expect these to not be as correlated as CLINGEN and GENOMICS_ENGLAND, for example. </a:t>
            </a:r>
          </a:p>
          <a:p>
            <a:endParaRPr lang="en-US" dirty="0"/>
          </a:p>
          <a:p>
            <a:pPr rtl="0">
              <a:spcBef>
                <a:spcPts val="0"/>
              </a:spcBef>
              <a:spcAft>
                <a:spcPts val="0"/>
              </a:spcAft>
            </a:pP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5758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en-US"/>
              <a:t>Click to edit Master title style</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4357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959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52293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866629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en-US"/>
              <a:t>Click to edit Master title style</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6480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1583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83700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82522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01387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93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54621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9334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52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54184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140109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43392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DFD029-FB74-4578-B929-F66AA97659CA}" type="datetimeFigureOut">
              <a:rPr lang="en-US" smtClean="0"/>
              <a:t>7/28/2021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10630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F0DFD029-FB74-4578-B929-F66AA97659CA}" type="datetimeFigureOut">
              <a:rPr lang="en-US" smtClean="0"/>
              <a:t>7/28/2021</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14DD1E-5D91-48A3-AD6D-45FBA980D106}" type="slidenum">
              <a:rPr lang="en-US" smtClean="0"/>
              <a:t>‹#›</a:t>
            </a:fld>
            <a:endParaRPr lang="en-US"/>
          </a:p>
        </p:txBody>
      </p:sp>
    </p:spTree>
    <p:extLst>
      <p:ext uri="{BB962C8B-B14F-4D97-AF65-F5344CB8AC3E}">
        <p14:creationId xmlns:p14="http://schemas.microsoft.com/office/powerpoint/2010/main" val="3238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50918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78945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14621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038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266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113" y="3073398"/>
            <a:ext cx="487712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073398"/>
            <a:ext cx="487394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970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054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2987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en-US"/>
              <a:t>Click to edit Master title style</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3027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827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7/28/2021</a:t>
            </a:fld>
            <a:endParaRPr lang="en-US"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5619361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F0DFD029-FB74-4578-B929-F66AA97659CA}" type="datetimeFigureOut">
              <a:rPr lang="en-US" smtClean="0"/>
              <a:pPr/>
              <a:t>7/28/2021</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C014DD1E-5D91-48A3-AD6D-45FBA980D106}"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54196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hyperlink" Target="https://www.google.com/url?sa=i&amp;url=https%3A%2F%2Fhub.jhu.edu%2F2017%2F07%2F05%2Flasso-probe-clones-thousands-genes-at-once%2F&amp;psig=AOvVaw1tiKrxbRUWx-2R9St5k5Ka&amp;ust=1624579437360000&amp;source=images&amp;cd=vfe&amp;ved=0CAoQjRxqFwoTCICEh5r8rvECFQAAAAAdAAAAABAD"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hyperlink" Target="https://www.google.com/url?sa=i&amp;url=https%3A%2F%2Fwww.nature.com%2Farticles%2Fd41586-019-03536-x&amp;psig=AOvVaw0_kgJMWiXzUfn0ebt6G7Hg&amp;ust=1624484880954000&amp;source=images&amp;cd=vfe&amp;ved=0CAoQjRxqFwoTCLCsr_mbrPECFQAAAAAdAAAAABA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0000"/>
            <a:lum/>
          </a:blip>
          <a:srcRect/>
          <a:stretch>
            <a:fillRect r="-26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A9AE1D-C9BB-488C-88A7-A68B45D8A12E}"/>
              </a:ext>
            </a:extLst>
          </p:cNvPr>
          <p:cNvSpPr>
            <a:spLocks noGrp="1"/>
          </p:cNvSpPr>
          <p:nvPr>
            <p:ph type="ctrTitle"/>
          </p:nvPr>
        </p:nvSpPr>
        <p:spPr>
          <a:xfrm>
            <a:off x="4581525" y="2274888"/>
            <a:ext cx="6086474" cy="2387600"/>
          </a:xfrm>
        </p:spPr>
        <p:txBody>
          <a:bodyPr>
            <a:noAutofit/>
          </a:bodyPr>
          <a:lstStyle/>
          <a:p>
            <a:pPr algn="r"/>
            <a:r>
              <a:rPr lang="en-US" sz="4800" b="1" dirty="0">
                <a:solidFill>
                  <a:schemeClr val="tx1"/>
                </a:solidFill>
              </a:rPr>
              <a:t> Exploration and Analysis of Gene-Disease Associations</a:t>
            </a:r>
            <a:br>
              <a:rPr lang="en-US" sz="4800" b="1" dirty="0">
                <a:solidFill>
                  <a:schemeClr val="tx1"/>
                </a:solidFill>
              </a:rPr>
            </a:br>
            <a:endParaRPr lang="en-US" sz="4800" dirty="0">
              <a:solidFill>
                <a:schemeClr val="tx1"/>
              </a:solidFill>
            </a:endParaRPr>
          </a:p>
        </p:txBody>
      </p:sp>
      <p:sp>
        <p:nvSpPr>
          <p:cNvPr id="9" name="Subtitle 2">
            <a:extLst>
              <a:ext uri="{FF2B5EF4-FFF2-40B4-BE49-F238E27FC236}">
                <a16:creationId xmlns:a16="http://schemas.microsoft.com/office/drawing/2014/main" id="{1BB85250-C48B-4C34-B744-099D4D76710F}"/>
              </a:ext>
            </a:extLst>
          </p:cNvPr>
          <p:cNvSpPr>
            <a:spLocks noGrp="1"/>
          </p:cNvSpPr>
          <p:nvPr>
            <p:ph type="subTitle" idx="1"/>
          </p:nvPr>
        </p:nvSpPr>
        <p:spPr>
          <a:xfrm>
            <a:off x="1876424" y="4114800"/>
            <a:ext cx="8791575" cy="1655762"/>
          </a:xfrm>
        </p:spPr>
        <p:txBody>
          <a:bodyPr>
            <a:normAutofit/>
          </a:bodyPr>
          <a:lstStyle/>
          <a:p>
            <a:pPr algn="r"/>
            <a:r>
              <a:rPr lang="en-US" sz="2800" b="1" dirty="0">
                <a:solidFill>
                  <a:schemeClr val="tx1"/>
                </a:solidFill>
              </a:rPr>
              <a:t>ARUN AGARWAL</a:t>
            </a:r>
          </a:p>
          <a:p>
            <a:pPr algn="r"/>
            <a:r>
              <a:rPr lang="en-US" sz="2800" b="1" dirty="0">
                <a:solidFill>
                  <a:schemeClr val="tx1"/>
                </a:solidFill>
              </a:rPr>
              <a:t>Temple university</a:t>
            </a:r>
          </a:p>
          <a:p>
            <a:pPr algn="r"/>
            <a:r>
              <a:rPr lang="en-US" sz="2800" b="1" dirty="0">
                <a:solidFill>
                  <a:schemeClr val="tx1"/>
                </a:solidFill>
              </a:rPr>
              <a:t>Data science</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66FE-5897-40FF-A8DF-401E3BC5CB9F}"/>
              </a:ext>
            </a:extLst>
          </p:cNvPr>
          <p:cNvSpPr>
            <a:spLocks noGrp="1"/>
          </p:cNvSpPr>
          <p:nvPr>
            <p:ph type="title"/>
          </p:nvPr>
        </p:nvSpPr>
        <p:spPr/>
        <p:txBody>
          <a:bodyPr/>
          <a:lstStyle/>
          <a:p>
            <a:r>
              <a:rPr lang="en-US" b="1" dirty="0"/>
              <a:t>QUESTION RAISED</a:t>
            </a:r>
          </a:p>
        </p:txBody>
      </p:sp>
      <p:sp>
        <p:nvSpPr>
          <p:cNvPr id="3" name="Content Placeholder 2">
            <a:extLst>
              <a:ext uri="{FF2B5EF4-FFF2-40B4-BE49-F238E27FC236}">
                <a16:creationId xmlns:a16="http://schemas.microsoft.com/office/drawing/2014/main" id="{9E1BE113-52F7-4FBC-BB5A-6D284D6103EE}"/>
              </a:ext>
            </a:extLst>
          </p:cNvPr>
          <p:cNvSpPr>
            <a:spLocks noGrp="1"/>
          </p:cNvSpPr>
          <p:nvPr>
            <p:ph idx="1"/>
          </p:nvPr>
        </p:nvSpPr>
        <p:spPr>
          <a:xfrm>
            <a:off x="1096994" y="1845734"/>
            <a:ext cx="10055781" cy="897466"/>
          </a:xfrm>
        </p:spPr>
        <p:txBody>
          <a:bodyPr>
            <a:normAutofit lnSpcReduction="10000"/>
          </a:bodyPr>
          <a:lstStyle/>
          <a:p>
            <a:r>
              <a:rPr lang="en-US" dirty="0"/>
              <a:t>Based on the exploratory data analysis performed on the ‘</a:t>
            </a:r>
            <a:r>
              <a:rPr lang="en-US" dirty="0" err="1"/>
              <a:t>DiseseGeneAttributes</a:t>
            </a:r>
            <a:r>
              <a:rPr lang="en-US" dirty="0"/>
              <a:t>’ dataset, have we learned enough about the gene-disease associations to be able to use them in the next steps of the project?</a:t>
            </a:r>
          </a:p>
          <a:p>
            <a:endParaRPr lang="en-US" dirty="0"/>
          </a:p>
        </p:txBody>
      </p:sp>
      <p:pic>
        <p:nvPicPr>
          <p:cNvPr id="7" name="Picture 6">
            <a:extLst>
              <a:ext uri="{FF2B5EF4-FFF2-40B4-BE49-F238E27FC236}">
                <a16:creationId xmlns:a16="http://schemas.microsoft.com/office/drawing/2014/main" id="{488978A3-60C1-45E0-8702-51C46275E757}"/>
              </a:ext>
            </a:extLst>
          </p:cNvPr>
          <p:cNvPicPr>
            <a:picLocks noChangeAspect="1"/>
          </p:cNvPicPr>
          <p:nvPr/>
        </p:nvPicPr>
        <p:blipFill>
          <a:blip r:embed="rId3"/>
          <a:stretch>
            <a:fillRect/>
          </a:stretch>
        </p:blipFill>
        <p:spPr>
          <a:xfrm>
            <a:off x="1674812" y="2971800"/>
            <a:ext cx="3510366" cy="2743200"/>
          </a:xfrm>
          <a:prstGeom prst="rect">
            <a:avLst/>
          </a:prstGeom>
        </p:spPr>
      </p:pic>
      <p:pic>
        <p:nvPicPr>
          <p:cNvPr id="9" name="Picture 8">
            <a:extLst>
              <a:ext uri="{FF2B5EF4-FFF2-40B4-BE49-F238E27FC236}">
                <a16:creationId xmlns:a16="http://schemas.microsoft.com/office/drawing/2014/main" id="{8F914A3A-23F4-4133-A0AC-855862FA6B27}"/>
              </a:ext>
            </a:extLst>
          </p:cNvPr>
          <p:cNvPicPr>
            <a:picLocks noChangeAspect="1"/>
          </p:cNvPicPr>
          <p:nvPr/>
        </p:nvPicPr>
        <p:blipFill>
          <a:blip r:embed="rId4">
            <a:alphaModFix amt="50000"/>
          </a:blip>
          <a:stretch>
            <a:fillRect/>
          </a:stretch>
        </p:blipFill>
        <p:spPr>
          <a:xfrm>
            <a:off x="5185178" y="2851573"/>
            <a:ext cx="6230507" cy="2743200"/>
          </a:xfrm>
          <a:prstGeom prst="rect">
            <a:avLst/>
          </a:prstGeom>
        </p:spPr>
      </p:pic>
    </p:spTree>
    <p:extLst>
      <p:ext uri="{BB962C8B-B14F-4D97-AF65-F5344CB8AC3E}">
        <p14:creationId xmlns:p14="http://schemas.microsoft.com/office/powerpoint/2010/main" val="23268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DFF1-1388-4FF3-8A53-A83C01CA0F40}"/>
              </a:ext>
            </a:extLst>
          </p:cNvPr>
          <p:cNvSpPr>
            <a:spLocks noGrp="1"/>
          </p:cNvSpPr>
          <p:nvPr>
            <p:ph type="title"/>
          </p:nvPr>
        </p:nvSpPr>
        <p:spPr/>
        <p:txBody>
          <a:bodyPr>
            <a:normAutofit/>
          </a:bodyPr>
          <a:lstStyle/>
          <a:p>
            <a:pPr algn="ctr"/>
            <a:r>
              <a:rPr lang="en-US" sz="4400" b="1" dirty="0"/>
              <a:t>HEATMAP OF MEDIAN JACCARD COEFFICIENT VALUES BETWEEN SOURCES</a:t>
            </a:r>
          </a:p>
        </p:txBody>
      </p:sp>
      <p:sp>
        <p:nvSpPr>
          <p:cNvPr id="3" name="Content Placeholder 2">
            <a:extLst>
              <a:ext uri="{FF2B5EF4-FFF2-40B4-BE49-F238E27FC236}">
                <a16:creationId xmlns:a16="http://schemas.microsoft.com/office/drawing/2014/main" id="{F4EB4C4F-717A-4426-8B3B-0F9DEB7A070F}"/>
              </a:ext>
            </a:extLst>
          </p:cNvPr>
          <p:cNvSpPr>
            <a:spLocks noGrp="1"/>
          </p:cNvSpPr>
          <p:nvPr>
            <p:ph idx="1"/>
          </p:nvPr>
        </p:nvSpPr>
        <p:spPr>
          <a:xfrm>
            <a:off x="1096995" y="2133600"/>
            <a:ext cx="4907934" cy="3735494"/>
          </a:xfrm>
        </p:spPr>
        <p:txBody>
          <a:bodyPr>
            <a:normAutofit/>
          </a:bodyPr>
          <a:lstStyle/>
          <a:p>
            <a:r>
              <a:rPr lang="en-US" sz="2400" dirty="0"/>
              <a:t>Most Correlations are 1 </a:t>
            </a:r>
            <a:r>
              <a:rPr lang="en-US" sz="2400" dirty="0">
                <a:sym typeface="Wingdings" panose="05000000000000000000" pitchFamily="2" charset="2"/>
              </a:rPr>
              <a:t> suggests small gene sets!</a:t>
            </a:r>
          </a:p>
          <a:p>
            <a:pPr lvl="1"/>
            <a:r>
              <a:rPr lang="en-US" sz="2000" dirty="0">
                <a:sym typeface="Wingdings" panose="05000000000000000000" pitchFamily="2" charset="2"/>
              </a:rPr>
              <a:t>Would need to filter dataset</a:t>
            </a:r>
          </a:p>
          <a:p>
            <a:r>
              <a:rPr lang="en-US" sz="2400" dirty="0">
                <a:sym typeface="Wingdings" panose="05000000000000000000" pitchFamily="2" charset="2"/>
              </a:rPr>
              <a:t>Blanks in heatmap are also not surprising!</a:t>
            </a:r>
            <a:endParaRPr lang="en-US" sz="2400" dirty="0"/>
          </a:p>
        </p:txBody>
      </p:sp>
      <p:pic>
        <p:nvPicPr>
          <p:cNvPr id="4" name="Picture 6">
            <a:extLst>
              <a:ext uri="{FF2B5EF4-FFF2-40B4-BE49-F238E27FC236}">
                <a16:creationId xmlns:a16="http://schemas.microsoft.com/office/drawing/2014/main" id="{46E7511A-5A2C-4D32-A197-F9C3A8D3D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362" y="1752600"/>
            <a:ext cx="5353050" cy="4621810"/>
          </a:xfrm>
          <a:prstGeom prst="rect">
            <a:avLst/>
          </a:prstGeom>
        </p:spPr>
      </p:pic>
      <p:sp>
        <p:nvSpPr>
          <p:cNvPr id="5" name="Rectangle 4">
            <a:extLst>
              <a:ext uri="{FF2B5EF4-FFF2-40B4-BE49-F238E27FC236}">
                <a16:creationId xmlns:a16="http://schemas.microsoft.com/office/drawing/2014/main" id="{1E0ED40A-E1DE-49C3-ADD0-686DB22A5248}"/>
              </a:ext>
            </a:extLst>
          </p:cNvPr>
          <p:cNvSpPr/>
          <p:nvPr/>
        </p:nvSpPr>
        <p:spPr>
          <a:xfrm>
            <a:off x="7866364" y="2269135"/>
            <a:ext cx="1962364" cy="186509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BDDE82A-8639-4906-B803-84059A89E762}"/>
              </a:ext>
            </a:extLst>
          </p:cNvPr>
          <p:cNvSpPr/>
          <p:nvPr/>
        </p:nvSpPr>
        <p:spPr>
          <a:xfrm>
            <a:off x="7373204" y="1832822"/>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538DDE5-67DB-49F1-BF1A-A88621739505}"/>
              </a:ext>
            </a:extLst>
          </p:cNvPr>
          <p:cNvSpPr/>
          <p:nvPr/>
        </p:nvSpPr>
        <p:spPr>
          <a:xfrm>
            <a:off x="10288910" y="4569503"/>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49F311-BBA0-4296-94C9-5AB40AF91FE3}"/>
              </a:ext>
            </a:extLst>
          </p:cNvPr>
          <p:cNvSpPr/>
          <p:nvPr/>
        </p:nvSpPr>
        <p:spPr>
          <a:xfrm>
            <a:off x="9795750" y="4074127"/>
            <a:ext cx="49316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4C4CE4-98EB-4E7F-BBB2-3D482A88C1AD}"/>
              </a:ext>
            </a:extLst>
          </p:cNvPr>
          <p:cNvSpPr/>
          <p:nvPr/>
        </p:nvSpPr>
        <p:spPr>
          <a:xfrm>
            <a:off x="7884588" y="4570734"/>
            <a:ext cx="1944140" cy="50149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5E8D32-1BB8-4668-B760-E684FA105AA9}"/>
              </a:ext>
            </a:extLst>
          </p:cNvPr>
          <p:cNvSpPr/>
          <p:nvPr/>
        </p:nvSpPr>
        <p:spPr>
          <a:xfrm>
            <a:off x="10321888" y="2330419"/>
            <a:ext cx="493160" cy="174370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67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F2AB-FB25-4188-B316-51457AB77A1A}"/>
              </a:ext>
            </a:extLst>
          </p:cNvPr>
          <p:cNvSpPr>
            <a:spLocks noGrp="1"/>
          </p:cNvSpPr>
          <p:nvPr>
            <p:ph type="title"/>
          </p:nvPr>
        </p:nvSpPr>
        <p:spPr/>
        <p:txBody>
          <a:bodyPr/>
          <a:lstStyle/>
          <a:p>
            <a:r>
              <a:rPr lang="en-US" b="1" dirty="0"/>
              <a:t>HISTOGRAM AND FILTERS</a:t>
            </a:r>
          </a:p>
        </p:txBody>
      </p:sp>
      <p:sp>
        <p:nvSpPr>
          <p:cNvPr id="3" name="Content Placeholder 2">
            <a:extLst>
              <a:ext uri="{FF2B5EF4-FFF2-40B4-BE49-F238E27FC236}">
                <a16:creationId xmlns:a16="http://schemas.microsoft.com/office/drawing/2014/main" id="{46866E45-2420-4DB9-B846-5A7B32A80D68}"/>
              </a:ext>
            </a:extLst>
          </p:cNvPr>
          <p:cNvSpPr>
            <a:spLocks noGrp="1"/>
          </p:cNvSpPr>
          <p:nvPr>
            <p:ph idx="1"/>
          </p:nvPr>
        </p:nvSpPr>
        <p:spPr>
          <a:xfrm>
            <a:off x="912812" y="1996440"/>
            <a:ext cx="6292818" cy="4023360"/>
          </a:xfrm>
        </p:spPr>
        <p:txBody>
          <a:bodyPr/>
          <a:lstStyle/>
          <a:p>
            <a:pPr marL="0" indent="0">
              <a:buNone/>
            </a:pPr>
            <a:r>
              <a:rPr lang="en-US" b="1" dirty="0"/>
              <a:t>Filters:</a:t>
            </a:r>
          </a:p>
          <a:p>
            <a:pPr marL="457200" indent="-457200">
              <a:buFont typeface="+mj-lt"/>
              <a:buAutoNum type="arabicPeriod"/>
            </a:pPr>
            <a:r>
              <a:rPr lang="en-US" dirty="0"/>
              <a:t>Only kept diseases that were descendants of one of 14 higher-level diseases</a:t>
            </a:r>
          </a:p>
          <a:p>
            <a:pPr marL="457200" indent="-457200">
              <a:buFont typeface="+mj-lt"/>
              <a:buAutoNum type="arabicPeriod"/>
            </a:pPr>
            <a:r>
              <a:rPr lang="en-US" b="0" i="0" dirty="0">
                <a:solidFill>
                  <a:srgbClr val="1D1C1D"/>
                </a:solidFill>
                <a:effectLst/>
                <a:latin typeface="Slack-Lato"/>
              </a:rPr>
              <a:t>Kept all the disease terms that have 10+ TOTAL genes (after propagation) from 3 different association types</a:t>
            </a:r>
          </a:p>
          <a:p>
            <a:pPr marL="457200" indent="-457200">
              <a:buFont typeface="+mj-lt"/>
              <a:buAutoNum type="arabicPeriod"/>
            </a:pPr>
            <a:r>
              <a:rPr lang="en-US" dirty="0">
                <a:solidFill>
                  <a:srgbClr val="1D1C1D"/>
                </a:solidFill>
                <a:latin typeface="Slack-Lato"/>
              </a:rPr>
              <a:t>Kept </a:t>
            </a:r>
            <a:r>
              <a:rPr lang="en-US" b="0" i="0" dirty="0">
                <a:solidFill>
                  <a:srgbClr val="1D1C1D"/>
                </a:solidFill>
                <a:effectLst/>
                <a:latin typeface="Slack-Lato"/>
              </a:rPr>
              <a:t>all the disease terms that have 5+ TOTAL direct gene annotations (without propagation)</a:t>
            </a:r>
            <a:endParaRPr lang="en-US" dirty="0">
              <a:solidFill>
                <a:srgbClr val="1D1C1D"/>
              </a:solidFill>
              <a:latin typeface="Slack-Lato"/>
            </a:endParaRPr>
          </a:p>
          <a:p>
            <a:pPr marL="457200" indent="-457200">
              <a:buFont typeface="+mj-lt"/>
              <a:buAutoNum type="arabicPeriod"/>
            </a:pPr>
            <a:r>
              <a:rPr lang="en-US" b="0" i="0" dirty="0">
                <a:solidFill>
                  <a:srgbClr val="1D1C1D"/>
                </a:solidFill>
                <a:effectLst/>
                <a:latin typeface="Slack-Lato"/>
              </a:rPr>
              <a:t>Filtered out diseases that did not have at least 10 genes after propagation from EACH SOURCE for at least three sources</a:t>
            </a:r>
          </a:p>
          <a:p>
            <a:pPr marL="457200" indent="-457200">
              <a:buFont typeface="+mj-lt"/>
              <a:buAutoNum type="arabicPeriod"/>
            </a:pPr>
            <a:endParaRPr lang="en-US" dirty="0"/>
          </a:p>
        </p:txBody>
      </p:sp>
      <p:pic>
        <p:nvPicPr>
          <p:cNvPr id="4" name="Picture 2">
            <a:extLst>
              <a:ext uri="{FF2B5EF4-FFF2-40B4-BE49-F238E27FC236}">
                <a16:creationId xmlns:a16="http://schemas.microsoft.com/office/drawing/2014/main" id="{878EF44A-0D7F-44C5-917E-C1E5F9A03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207" y="2220984"/>
            <a:ext cx="5171618" cy="3272859"/>
          </a:xfrm>
          <a:prstGeom prst="rect">
            <a:avLst/>
          </a:prstGeom>
        </p:spPr>
      </p:pic>
    </p:spTree>
    <p:extLst>
      <p:ext uri="{BB962C8B-B14F-4D97-AF65-F5344CB8AC3E}">
        <p14:creationId xmlns:p14="http://schemas.microsoft.com/office/powerpoint/2010/main" val="91438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68A5-C806-4653-A541-81231BF2D0F9}"/>
              </a:ext>
            </a:extLst>
          </p:cNvPr>
          <p:cNvSpPr>
            <a:spLocks noGrp="1"/>
          </p:cNvSpPr>
          <p:nvPr>
            <p:ph type="title"/>
          </p:nvPr>
        </p:nvSpPr>
        <p:spPr/>
        <p:txBody>
          <a:bodyPr/>
          <a:lstStyle/>
          <a:p>
            <a:r>
              <a:rPr lang="en-US" b="1" dirty="0"/>
              <a:t>QUESTION RAISED</a:t>
            </a:r>
          </a:p>
        </p:txBody>
      </p:sp>
      <p:sp>
        <p:nvSpPr>
          <p:cNvPr id="3" name="Content Placeholder 2">
            <a:extLst>
              <a:ext uri="{FF2B5EF4-FFF2-40B4-BE49-F238E27FC236}">
                <a16:creationId xmlns:a16="http://schemas.microsoft.com/office/drawing/2014/main" id="{CA4B611F-27D7-4042-BD3A-6C2A76C6E06C}"/>
              </a:ext>
            </a:extLst>
          </p:cNvPr>
          <p:cNvSpPr>
            <a:spLocks noGrp="1"/>
          </p:cNvSpPr>
          <p:nvPr>
            <p:ph idx="1"/>
          </p:nvPr>
        </p:nvSpPr>
        <p:spPr>
          <a:xfrm>
            <a:off x="1096994" y="1845734"/>
            <a:ext cx="10055781" cy="821266"/>
          </a:xfrm>
        </p:spPr>
        <p:txBody>
          <a:bodyPr/>
          <a:lstStyle/>
          <a:p>
            <a:r>
              <a:rPr lang="en-US" dirty="0"/>
              <a:t>C</a:t>
            </a:r>
            <a:r>
              <a:rPr lang="en-US" b="0" i="0" dirty="0">
                <a:effectLst/>
              </a:rPr>
              <a:t>an models trained on one association type predict the genes associated to another association type?</a:t>
            </a:r>
            <a:endParaRPr lang="en-US" dirty="0"/>
          </a:p>
          <a:p>
            <a:endParaRPr lang="en-US" dirty="0"/>
          </a:p>
        </p:txBody>
      </p:sp>
      <p:pic>
        <p:nvPicPr>
          <p:cNvPr id="5" name="Picture 4">
            <a:extLst>
              <a:ext uri="{FF2B5EF4-FFF2-40B4-BE49-F238E27FC236}">
                <a16:creationId xmlns:a16="http://schemas.microsoft.com/office/drawing/2014/main" id="{B86E4A55-8346-47A3-8284-E8ABE209BF5C}"/>
              </a:ext>
            </a:extLst>
          </p:cNvPr>
          <p:cNvPicPr>
            <a:picLocks noChangeAspect="1"/>
          </p:cNvPicPr>
          <p:nvPr/>
        </p:nvPicPr>
        <p:blipFill>
          <a:blip r:embed="rId3"/>
          <a:stretch>
            <a:fillRect/>
          </a:stretch>
        </p:blipFill>
        <p:spPr>
          <a:xfrm>
            <a:off x="1293811" y="2667000"/>
            <a:ext cx="7092387" cy="3276600"/>
          </a:xfrm>
          <a:prstGeom prst="rect">
            <a:avLst/>
          </a:prstGeom>
        </p:spPr>
      </p:pic>
      <p:pic>
        <p:nvPicPr>
          <p:cNvPr id="7" name="Picture 6">
            <a:extLst>
              <a:ext uri="{FF2B5EF4-FFF2-40B4-BE49-F238E27FC236}">
                <a16:creationId xmlns:a16="http://schemas.microsoft.com/office/drawing/2014/main" id="{237441AE-D65E-4B43-8F05-6DE34498DCCA}"/>
              </a:ext>
            </a:extLst>
          </p:cNvPr>
          <p:cNvPicPr>
            <a:picLocks noChangeAspect="1"/>
          </p:cNvPicPr>
          <p:nvPr/>
        </p:nvPicPr>
        <p:blipFill rotWithShape="1">
          <a:blip r:embed="rId4">
            <a:alphaModFix amt="35000"/>
          </a:blip>
          <a:srcRect b="24670"/>
          <a:stretch/>
        </p:blipFill>
        <p:spPr>
          <a:xfrm>
            <a:off x="4341812" y="2558627"/>
            <a:ext cx="6108624" cy="2569633"/>
          </a:xfrm>
          <a:prstGeom prst="rect">
            <a:avLst/>
          </a:prstGeom>
        </p:spPr>
      </p:pic>
      <p:pic>
        <p:nvPicPr>
          <p:cNvPr id="9" name="Picture 8">
            <a:extLst>
              <a:ext uri="{FF2B5EF4-FFF2-40B4-BE49-F238E27FC236}">
                <a16:creationId xmlns:a16="http://schemas.microsoft.com/office/drawing/2014/main" id="{AAE2192A-8D24-4372-A06D-A6C76A5CCD93}"/>
              </a:ext>
            </a:extLst>
          </p:cNvPr>
          <p:cNvPicPr>
            <a:picLocks noChangeAspect="1"/>
          </p:cNvPicPr>
          <p:nvPr/>
        </p:nvPicPr>
        <p:blipFill rotWithShape="1">
          <a:blip r:embed="rId5"/>
          <a:srcRect l="3144"/>
          <a:stretch/>
        </p:blipFill>
        <p:spPr>
          <a:xfrm>
            <a:off x="3808412" y="4210050"/>
            <a:ext cx="2258412" cy="971550"/>
          </a:xfrm>
          <a:prstGeom prst="rect">
            <a:avLst/>
          </a:prstGeom>
        </p:spPr>
      </p:pic>
    </p:spTree>
    <p:extLst>
      <p:ext uri="{BB962C8B-B14F-4D97-AF65-F5344CB8AC3E}">
        <p14:creationId xmlns:p14="http://schemas.microsoft.com/office/powerpoint/2010/main" val="76369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76">
            <a:extLst>
              <a:ext uri="{FF2B5EF4-FFF2-40B4-BE49-F238E27FC236}">
                <a16:creationId xmlns:a16="http://schemas.microsoft.com/office/drawing/2014/main" id="{AE71F1F1-884B-489D-A40A-9F508C775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1594514-7BDF-49FE-A56F-138659FCD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6" y="4953000"/>
            <a:ext cx="12185778"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506C6A-31BB-4A9C-B0E4-0B0955B47703}"/>
              </a:ext>
            </a:extLst>
          </p:cNvPr>
          <p:cNvSpPr>
            <a:spLocks noGrp="1"/>
          </p:cNvSpPr>
          <p:nvPr>
            <p:ph type="title"/>
          </p:nvPr>
        </p:nvSpPr>
        <p:spPr>
          <a:xfrm>
            <a:off x="1064919" y="5120640"/>
            <a:ext cx="10055781" cy="822960"/>
          </a:xfrm>
        </p:spPr>
        <p:txBody>
          <a:bodyPr vert="horz" lIns="91440" tIns="45720" rIns="91440" bIns="45720" rtlCol="0" anchor="b">
            <a:normAutofit fontScale="90000"/>
          </a:bodyPr>
          <a:lstStyle/>
          <a:p>
            <a:pPr defTabSz="914400"/>
            <a:r>
              <a:rPr lang="en-US" sz="3600" b="1" dirty="0">
                <a:solidFill>
                  <a:srgbClr val="FFFFFF"/>
                </a:solidFill>
              </a:rPr>
              <a:t>Heatmaps of Median Jaccard Index, Median log2(auPRC/prior) Score, and Median auROC Score for All Sources</a:t>
            </a:r>
          </a:p>
        </p:txBody>
      </p:sp>
      <p:pic>
        <p:nvPicPr>
          <p:cNvPr id="3074" name="Picture 2" descr="Graphical user interface, application&#10;&#10;Description automatically generated">
            <a:extLst>
              <a:ext uri="{FF2B5EF4-FFF2-40B4-BE49-F238E27FC236}">
                <a16:creationId xmlns:a16="http://schemas.microsoft.com/office/drawing/2014/main" id="{C5873313-ADE3-4D40-87F8-3EAFA28793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13" y="847436"/>
            <a:ext cx="11990326" cy="3267364"/>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0505BD93-4733-414D-B71A-2276F622F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6" y="4906176"/>
            <a:ext cx="12185778"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459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3052-BEFF-4F17-AEEB-89188E31B32A}"/>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97373D55-A9EF-40A6-A8E9-7D5A9384D2D7}"/>
              </a:ext>
            </a:extLst>
          </p:cNvPr>
          <p:cNvSpPr>
            <a:spLocks noGrp="1"/>
          </p:cNvSpPr>
          <p:nvPr>
            <p:ph sz="half" idx="1"/>
          </p:nvPr>
        </p:nvSpPr>
        <p:spPr>
          <a:xfrm>
            <a:off x="1096992" y="2362200"/>
            <a:ext cx="4936474" cy="3506894"/>
          </a:xfrm>
        </p:spPr>
        <p:txBody>
          <a:bodyPr>
            <a:normAutofit/>
          </a:bodyPr>
          <a:lstStyle/>
          <a:p>
            <a:pPr rtl="0">
              <a:spcBef>
                <a:spcPts val="800"/>
              </a:spcBef>
              <a:spcAft>
                <a:spcPts val="0"/>
              </a:spcAft>
            </a:pPr>
            <a:r>
              <a:rPr lang="en-US" sz="2400" b="0" i="0" u="none" strike="noStrike" dirty="0">
                <a:solidFill>
                  <a:srgbClr val="222222"/>
                </a:solidFill>
                <a:effectLst/>
                <a:latin typeface="Arial" panose="020B0604020202020204" pitchFamily="34" charset="0"/>
              </a:rPr>
              <a:t>We tried to answer:</a:t>
            </a:r>
            <a:endParaRPr lang="en-US" sz="2400" b="0" dirty="0">
              <a:effectLst/>
            </a:endParaRPr>
          </a:p>
          <a:p>
            <a:pPr lvl="1" fontAlgn="base">
              <a:spcBef>
                <a:spcPts val="800"/>
              </a:spcBef>
              <a:spcAft>
                <a:spcPts val="0"/>
              </a:spcAft>
              <a:buFont typeface="+mj-lt"/>
              <a:buAutoNum type="arabicPeriod"/>
            </a:pPr>
            <a:r>
              <a:rPr lang="en-US" sz="2000" b="0" i="0" u="none" strike="noStrike" dirty="0">
                <a:solidFill>
                  <a:srgbClr val="222222"/>
                </a:solidFill>
                <a:effectLst/>
                <a:latin typeface="Arial" panose="020B0604020202020204" pitchFamily="34" charset="0"/>
              </a:rPr>
              <a:t>Do different experimental methods provide the same view of the underlying biology, or do they present different aspects of it?</a:t>
            </a:r>
            <a:endParaRPr lang="en-US" sz="2000" b="0" i="0" u="none" strike="noStrike" dirty="0">
              <a:solidFill>
                <a:srgbClr val="1A9988"/>
              </a:solidFill>
              <a:effectLst/>
              <a:latin typeface="Arial" panose="020B0604020202020204" pitchFamily="34" charset="0"/>
            </a:endParaRPr>
          </a:p>
          <a:p>
            <a:pPr lvl="1" fontAlgn="base">
              <a:spcBef>
                <a:spcPts val="800"/>
              </a:spcBef>
              <a:spcAft>
                <a:spcPts val="800"/>
              </a:spcAft>
              <a:buFont typeface="+mj-lt"/>
              <a:buAutoNum type="arabicPeriod"/>
            </a:pPr>
            <a:r>
              <a:rPr lang="en-US" sz="2000" b="0" i="0" u="none" strike="noStrike" dirty="0">
                <a:solidFill>
                  <a:srgbClr val="222222"/>
                </a:solidFill>
                <a:effectLst/>
                <a:latin typeface="Arial" panose="020B0604020202020204" pitchFamily="34" charset="0"/>
              </a:rPr>
              <a:t>Can models trained on one experimental method predict the genes associated to another?</a:t>
            </a:r>
            <a:endParaRPr lang="en-US" sz="2000" b="0" i="0" u="none" strike="noStrike" dirty="0">
              <a:solidFill>
                <a:srgbClr val="1A9988"/>
              </a:solidFill>
              <a:effectLst/>
              <a:latin typeface="Arial" panose="020B0604020202020204" pitchFamily="34" charset="0"/>
            </a:endParaRPr>
          </a:p>
          <a:p>
            <a:endParaRPr lang="en-US" sz="2400" dirty="0"/>
          </a:p>
        </p:txBody>
      </p:sp>
      <p:pic>
        <p:nvPicPr>
          <p:cNvPr id="6" name="Picture 5">
            <a:extLst>
              <a:ext uri="{FF2B5EF4-FFF2-40B4-BE49-F238E27FC236}">
                <a16:creationId xmlns:a16="http://schemas.microsoft.com/office/drawing/2014/main" id="{DFF8C554-F6DA-4F91-865D-4428DF43F001}"/>
              </a:ext>
            </a:extLst>
          </p:cNvPr>
          <p:cNvPicPr>
            <a:picLocks noChangeAspect="1"/>
          </p:cNvPicPr>
          <p:nvPr/>
        </p:nvPicPr>
        <p:blipFill rotWithShape="1">
          <a:blip r:embed="rId3"/>
          <a:srcRect r="-484"/>
          <a:stretch/>
        </p:blipFill>
        <p:spPr>
          <a:xfrm>
            <a:off x="6160398" y="2743200"/>
            <a:ext cx="5725214" cy="1828800"/>
          </a:xfrm>
          <a:prstGeom prst="rect">
            <a:avLst/>
          </a:prstGeom>
        </p:spPr>
      </p:pic>
    </p:spTree>
    <p:extLst>
      <p:ext uri="{BB962C8B-B14F-4D97-AF65-F5344CB8AC3E}">
        <p14:creationId xmlns:p14="http://schemas.microsoft.com/office/powerpoint/2010/main" val="101251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4006-61AB-4F8F-B7B9-D2E97A0C5997}"/>
              </a:ext>
            </a:extLst>
          </p:cNvPr>
          <p:cNvSpPr>
            <a:spLocks noGrp="1"/>
          </p:cNvSpPr>
          <p:nvPr>
            <p:ph type="title"/>
          </p:nvPr>
        </p:nvSpPr>
        <p:spPr/>
        <p:txBody>
          <a:bodyPr/>
          <a:lstStyle/>
          <a:p>
            <a:r>
              <a:rPr lang="en-US" b="1" dirty="0"/>
              <a:t>FUTURE WORK</a:t>
            </a:r>
          </a:p>
        </p:txBody>
      </p:sp>
      <p:sp>
        <p:nvSpPr>
          <p:cNvPr id="3" name="Content Placeholder 2">
            <a:extLst>
              <a:ext uri="{FF2B5EF4-FFF2-40B4-BE49-F238E27FC236}">
                <a16:creationId xmlns:a16="http://schemas.microsoft.com/office/drawing/2014/main" id="{27A7CC31-0F03-4FA5-B5F3-30BC7EA0321E}"/>
              </a:ext>
            </a:extLst>
          </p:cNvPr>
          <p:cNvSpPr>
            <a:spLocks noGrp="1"/>
          </p:cNvSpPr>
          <p:nvPr>
            <p:ph idx="1"/>
          </p:nvPr>
        </p:nvSpPr>
        <p:spPr>
          <a:xfrm>
            <a:off x="1096994" y="2667000"/>
            <a:ext cx="10055781" cy="3202094"/>
          </a:xfrm>
        </p:spPr>
        <p:txBody>
          <a:bodyPr>
            <a:normAutofit/>
          </a:bodyPr>
          <a:lstStyle/>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Arial" panose="020B0604020202020204" pitchFamily="34" charset="0"/>
              </a:rPr>
              <a:t>Create an ensemble model</a:t>
            </a:r>
          </a:p>
          <a:p>
            <a:pPr marL="342900" indent="-342900" rtl="0" fontAlgn="base">
              <a:spcBef>
                <a:spcPts val="0"/>
              </a:spcBef>
              <a:spcAft>
                <a:spcPts val="0"/>
              </a:spcAft>
              <a:buFont typeface="+mj-lt"/>
              <a:buAutoNum type="arabicPeriod"/>
            </a:pPr>
            <a:endParaRPr lang="en-US" sz="2800" b="0" i="0" u="none" strike="noStrike" dirty="0">
              <a:solidFill>
                <a:srgbClr val="000000"/>
              </a:solidFill>
              <a:effectLst/>
              <a:latin typeface="Arial" panose="020B0604020202020204" pitchFamily="34" charset="0"/>
            </a:endParaRPr>
          </a:p>
          <a:p>
            <a:pPr marL="342900" indent="-342900" rtl="0" fontAlgn="base">
              <a:spcBef>
                <a:spcPts val="0"/>
              </a:spcBef>
              <a:spcAft>
                <a:spcPts val="0"/>
              </a:spcAft>
              <a:buFont typeface="+mj-lt"/>
              <a:buAutoNum type="arabicPeriod"/>
            </a:pPr>
            <a:r>
              <a:rPr lang="en-US" sz="2800" b="0" i="0" u="none" strike="noStrike" dirty="0">
                <a:solidFill>
                  <a:srgbClr val="000000"/>
                </a:solidFill>
                <a:effectLst/>
                <a:latin typeface="Arial" panose="020B0604020202020204" pitchFamily="34" charset="0"/>
              </a:rPr>
              <a:t>Make my work available for further disease study</a:t>
            </a:r>
          </a:p>
          <a:p>
            <a:pPr marL="457200" indent="-457200">
              <a:buFont typeface="+mj-lt"/>
              <a:buAutoNum type="arabicPeriod"/>
            </a:pPr>
            <a:endParaRPr lang="en-US" sz="2800" dirty="0"/>
          </a:p>
        </p:txBody>
      </p:sp>
    </p:spTree>
    <p:extLst>
      <p:ext uri="{BB962C8B-B14F-4D97-AF65-F5344CB8AC3E}">
        <p14:creationId xmlns:p14="http://schemas.microsoft.com/office/powerpoint/2010/main" val="344512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EFDC-2537-43EB-930C-1F00E7C82A49}"/>
              </a:ext>
            </a:extLst>
          </p:cNvPr>
          <p:cNvSpPr>
            <a:spLocks noGrp="1"/>
          </p:cNvSpPr>
          <p:nvPr>
            <p:ph type="title"/>
          </p:nvPr>
        </p:nvSpPr>
        <p:spPr/>
        <p:txBody>
          <a:bodyPr/>
          <a:lstStyle/>
          <a:p>
            <a:r>
              <a:rPr lang="en-US" b="1" dirty="0"/>
              <a:t>ACKNOWLEDGEMENTS</a:t>
            </a:r>
          </a:p>
        </p:txBody>
      </p:sp>
      <p:sp>
        <p:nvSpPr>
          <p:cNvPr id="3" name="Content Placeholder 2">
            <a:extLst>
              <a:ext uri="{FF2B5EF4-FFF2-40B4-BE49-F238E27FC236}">
                <a16:creationId xmlns:a16="http://schemas.microsoft.com/office/drawing/2014/main" id="{251BDD8B-EEC3-48E4-BC59-0AF689482576}"/>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400" dirty="0"/>
              <a:t>Anna </a:t>
            </a:r>
            <a:r>
              <a:rPr lang="en-US" sz="2400" dirty="0" err="1"/>
              <a:t>Yannakopoulos</a:t>
            </a:r>
            <a:endParaRPr lang="en-US" sz="2400" dirty="0"/>
          </a:p>
          <a:p>
            <a:pPr>
              <a:lnSpc>
                <a:spcPct val="150000"/>
              </a:lnSpc>
              <a:buFont typeface="Wingdings" panose="05000000000000000000" pitchFamily="2" charset="2"/>
              <a:buChar char="Ø"/>
            </a:pPr>
            <a:r>
              <a:rPr lang="en-US" sz="2400" dirty="0"/>
              <a:t>Dr. Arjun Krishnan</a:t>
            </a:r>
          </a:p>
          <a:p>
            <a:pPr>
              <a:lnSpc>
                <a:spcPct val="150000"/>
              </a:lnSpc>
              <a:buFont typeface="Wingdings" panose="05000000000000000000" pitchFamily="2" charset="2"/>
              <a:buChar char="Ø"/>
            </a:pPr>
            <a:r>
              <a:rPr lang="en-US" sz="2400" dirty="0" err="1"/>
              <a:t>Jaewook</a:t>
            </a:r>
            <a:r>
              <a:rPr lang="en-US" sz="2400" dirty="0"/>
              <a:t> Lee</a:t>
            </a:r>
          </a:p>
          <a:p>
            <a:pPr>
              <a:lnSpc>
                <a:spcPct val="150000"/>
              </a:lnSpc>
              <a:buFont typeface="Wingdings" panose="05000000000000000000" pitchFamily="2" charset="2"/>
              <a:buChar char="Ø"/>
            </a:pPr>
            <a:r>
              <a:rPr lang="en-US" sz="2400" dirty="0"/>
              <a:t>REU Staff (Laura Harris, Brian O’Shea)</a:t>
            </a:r>
          </a:p>
        </p:txBody>
      </p:sp>
    </p:spTree>
    <p:extLst>
      <p:ext uri="{BB962C8B-B14F-4D97-AF65-F5344CB8AC3E}">
        <p14:creationId xmlns:p14="http://schemas.microsoft.com/office/powerpoint/2010/main" val="151051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E78D-CFE7-4012-9EC7-7F82200673E9}"/>
              </a:ext>
            </a:extLst>
          </p:cNvPr>
          <p:cNvSpPr>
            <a:spLocks noGrp="1"/>
          </p:cNvSpPr>
          <p:nvPr>
            <p:ph type="title"/>
          </p:nvPr>
        </p:nvSpPr>
        <p:spPr>
          <a:xfrm>
            <a:off x="1141115" y="619250"/>
            <a:ext cx="9903418" cy="1122904"/>
          </a:xfrm>
        </p:spPr>
        <p:txBody>
          <a:bodyPr/>
          <a:lstStyle/>
          <a:p>
            <a:r>
              <a:rPr lang="en-US" b="1" dirty="0"/>
              <a:t>REFERENCES</a:t>
            </a:r>
          </a:p>
        </p:txBody>
      </p:sp>
      <p:sp>
        <p:nvSpPr>
          <p:cNvPr id="3" name="Content Placeholder 2">
            <a:extLst>
              <a:ext uri="{FF2B5EF4-FFF2-40B4-BE49-F238E27FC236}">
                <a16:creationId xmlns:a16="http://schemas.microsoft.com/office/drawing/2014/main" id="{81705595-4C24-4980-B032-952E8DDA7F8E}"/>
              </a:ext>
            </a:extLst>
          </p:cNvPr>
          <p:cNvSpPr>
            <a:spLocks noGrp="1"/>
          </p:cNvSpPr>
          <p:nvPr>
            <p:ph idx="1"/>
          </p:nvPr>
        </p:nvSpPr>
        <p:spPr>
          <a:xfrm>
            <a:off x="1141115" y="1742154"/>
            <a:ext cx="9903419" cy="4679638"/>
          </a:xfrm>
        </p:spPr>
        <p:txBody>
          <a:bodyPr>
            <a:noAutofit/>
          </a:bodyPr>
          <a:lstStyle/>
          <a:p>
            <a:r>
              <a:rPr lang="en-US" sz="1600" dirty="0">
                <a:solidFill>
                  <a:srgbClr val="00B0F0"/>
                </a:solidFill>
                <a:hlinkClick r:id="" action="ppaction://noaction">
                  <a:extLst>
                    <a:ext uri="{A12FA001-AC4F-418D-AE19-62706E023703}">
                      <ahyp:hlinkClr xmlns:ahyp="http://schemas.microsoft.com/office/drawing/2018/hyperlinkcolor" val="tx"/>
                    </a:ext>
                  </a:extLst>
                </a:hlinkClick>
              </a:rPr>
              <a:t>https://www.disgenet.org/home/</a:t>
            </a:r>
            <a:endParaRPr lang="en-US" sz="1600" dirty="0">
              <a:solidFill>
                <a:srgbClr val="00B0F0"/>
              </a:solidFill>
            </a:endParaRPr>
          </a:p>
          <a:p>
            <a:r>
              <a:rPr lang="en-US" sz="1600" dirty="0">
                <a:solidFill>
                  <a:schemeClr val="tx1"/>
                </a:solidFill>
              </a:rPr>
              <a:t>Pictures:</a:t>
            </a:r>
          </a:p>
          <a:p>
            <a:pPr lvl="1"/>
            <a:r>
              <a:rPr lang="en-US" sz="1600" u="sng" dirty="0">
                <a:solidFill>
                  <a:srgbClr val="00B0F0"/>
                </a:solidFill>
              </a:rPr>
              <a:t>https://www.google.com/url?sa=i&amp;url=https%3A%2F%2Fgeneticliteracyproject.org%2F2017%2F02%2F28%2Fcell-atlas-37-trillion-cells-in-the-human-body-will-be-catalogued-in-ambitious-effort%2F&amp;psig=AOvVaw3apfkgoRHYM1CKVpu0_Mjz&amp;ust=1624486232801000&amp;source=images&amp;cd=vfe&amp;ved=0CAoQjRxqFwoTCLDTmO77rvECFQAAAAAdAAAAABAD</a:t>
            </a:r>
          </a:p>
          <a:p>
            <a:pPr lvl="1"/>
            <a:r>
              <a:rPr lang="en-US" sz="1600" dirty="0">
                <a:solidFill>
                  <a:srgbClr val="00B0F0"/>
                </a:solidFill>
                <a:hlinkClick r:id="rId3">
                  <a:extLst>
                    <a:ext uri="{A12FA001-AC4F-418D-AE19-62706E023703}">
                      <ahyp:hlinkClr xmlns:ahyp="http://schemas.microsoft.com/office/drawing/2018/hyperlinkcolor" val="tx"/>
                    </a:ext>
                  </a:extLst>
                </a:hlinkClick>
              </a:rPr>
              <a:t>https://www.google.com/url?sa=i&amp;url=https%3A%2F%2Fhub.jhu.edu%2F2017%2F07%2F05%2Flasso-probe-clones-thousands-genes-at-once%2F&amp;psig=AOvVaw1tiKrxbRUWx-2R9St5k5Ka&amp;ust=1624579437360000&amp;source=images&amp;cd=vfe&amp;ved=0CAoQjRxqFwoTCICEh5r8rvECFQAAAAAdAAAAABAD</a:t>
            </a:r>
            <a:endParaRPr lang="en-US" sz="1600" dirty="0">
              <a:solidFill>
                <a:srgbClr val="00B0F0"/>
              </a:solidFill>
            </a:endParaRPr>
          </a:p>
          <a:p>
            <a:pPr lvl="1"/>
            <a:r>
              <a:rPr lang="en-US" sz="1600" dirty="0">
                <a:solidFill>
                  <a:srgbClr val="00B0F0"/>
                </a:solidFill>
                <a:hlinkClick r:id="rId4">
                  <a:extLst>
                    <a:ext uri="{A12FA001-AC4F-418D-AE19-62706E023703}">
                      <ahyp:hlinkClr xmlns:ahyp="http://schemas.microsoft.com/office/drawing/2018/hyperlinkcolor" val="tx"/>
                    </a:ext>
                  </a:extLst>
                </a:hlinkClick>
              </a:rPr>
              <a:t>https://www.google.com/url?sa=i&amp;url=https%3A%2F%2Fwww.nature.com%2Farticles%2Fd41586-019-03536-x&amp;psig=AOvVaw0_kgJMWiXzUfn0ebt6G7Hg&amp;ust=1624484880954000&amp;source=images&amp;cd=vfe&amp;ved=0CAoQjRxqFwoTCLCsr_mbrPECFQAAAAAdAAAAABAQ</a:t>
            </a:r>
            <a:endParaRPr lang="en-US" sz="1600" dirty="0">
              <a:solidFill>
                <a:srgbClr val="00B0F0"/>
              </a:solidFill>
            </a:endParaRPr>
          </a:p>
          <a:p>
            <a:pPr lvl="1"/>
            <a:r>
              <a:rPr lang="en-US" sz="1600" u="sng" dirty="0">
                <a:solidFill>
                  <a:srgbClr val="00B0F0"/>
                </a:solidFill>
              </a:rPr>
              <a:t>https://www.google.com/url?sa=i&amp;url=https%3A%2F%2Fwww.aiche.org%2Fchenected%2F2020%2F05%2Fbioengineering-translational-medicine-addresses-formulation-and-delivery-strategies-covid-19-drugs&amp;psig=AOvVaw1Lc853h-Fal62sLL2QDJxZ&amp;ust=1624592303998000&amp;source=images&amp;cd=vfe&amp;ved=0CAoQjRxqFwoTCLiZzIysr_ECFQAAAAAdAAAAABAD</a:t>
            </a:r>
          </a:p>
          <a:p>
            <a:pPr lvl="1"/>
            <a:endParaRPr lang="en-US" sz="1600" dirty="0">
              <a:solidFill>
                <a:srgbClr val="00B0F0"/>
              </a:solidFill>
            </a:endParaRPr>
          </a:p>
          <a:p>
            <a:pPr lvl="1"/>
            <a:endParaRPr lang="en-US" sz="1600" dirty="0">
              <a:solidFill>
                <a:srgbClr val="00B0F0"/>
              </a:solidFill>
            </a:endParaRPr>
          </a:p>
        </p:txBody>
      </p:sp>
    </p:spTree>
    <p:extLst>
      <p:ext uri="{BB962C8B-B14F-4D97-AF65-F5344CB8AC3E}">
        <p14:creationId xmlns:p14="http://schemas.microsoft.com/office/powerpoint/2010/main" val="2940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About Me</a:t>
            </a:r>
          </a:p>
        </p:txBody>
      </p:sp>
      <p:sp>
        <p:nvSpPr>
          <p:cNvPr id="14" name="Content Placeholder 13"/>
          <p:cNvSpPr>
            <a:spLocks noGrp="1"/>
          </p:cNvSpPr>
          <p:nvPr>
            <p:ph idx="1"/>
          </p:nvPr>
        </p:nvSpPr>
        <p:spPr>
          <a:xfrm>
            <a:off x="1096993" y="1845734"/>
            <a:ext cx="6453306" cy="4023360"/>
          </a:xfrm>
        </p:spPr>
        <p:txBody>
          <a:bodyPr>
            <a:normAutofit/>
          </a:bodyPr>
          <a:lstStyle/>
          <a:p>
            <a:pPr>
              <a:buFont typeface="Arial" panose="020B0604020202020204" pitchFamily="34" charset="0"/>
              <a:buChar char="•"/>
            </a:pPr>
            <a:r>
              <a:rPr lang="en-US" b="0" i="0" dirty="0">
                <a:effectLst/>
                <a:latin typeface="Slack-Lato"/>
              </a:rPr>
              <a:t>University: Temple</a:t>
            </a:r>
          </a:p>
          <a:p>
            <a:pPr>
              <a:buFont typeface="Arial" panose="020B0604020202020204" pitchFamily="34" charset="0"/>
              <a:buChar char="•"/>
            </a:pPr>
            <a:r>
              <a:rPr lang="en-US" b="0" i="0" dirty="0">
                <a:effectLst/>
                <a:latin typeface="Slack-Lato"/>
              </a:rPr>
              <a:t>Junior</a:t>
            </a:r>
          </a:p>
          <a:p>
            <a:pPr>
              <a:buFont typeface="Arial" panose="020B0604020202020204" pitchFamily="34" charset="0"/>
              <a:buChar char="•"/>
            </a:pPr>
            <a:r>
              <a:rPr lang="en-US" b="0" i="0" dirty="0">
                <a:effectLst/>
                <a:latin typeface="Slack-Lato"/>
              </a:rPr>
              <a:t>Major: Data Science with a Concentration in Computational Analytics</a:t>
            </a:r>
          </a:p>
          <a:p>
            <a:pPr>
              <a:buFont typeface="Arial" panose="020B0604020202020204" pitchFamily="34" charset="0"/>
              <a:buChar char="•"/>
            </a:pPr>
            <a:r>
              <a:rPr lang="en-US" dirty="0">
                <a:latin typeface="Slack-Lato"/>
              </a:rPr>
              <a:t>Minor: Mathematics</a:t>
            </a:r>
          </a:p>
          <a:p>
            <a:pPr>
              <a:buFont typeface="Arial" panose="020B0604020202020204" pitchFamily="34" charset="0"/>
              <a:buChar char="•"/>
            </a:pPr>
            <a:r>
              <a:rPr lang="en-US" dirty="0"/>
              <a:t>Working under Dr. Arjun Krishnan and Anna </a:t>
            </a:r>
            <a:r>
              <a:rPr lang="en-US" dirty="0" err="1"/>
              <a:t>Yannakopoulos</a:t>
            </a:r>
            <a:endParaRPr lang="en-US" dirty="0"/>
          </a:p>
        </p:txBody>
      </p:sp>
      <p:pic>
        <p:nvPicPr>
          <p:cNvPr id="3" name="Picture 2" descr="A person in a suit&#10;&#10;Description automatically generated with low confidence">
            <a:extLst>
              <a:ext uri="{FF2B5EF4-FFF2-40B4-BE49-F238E27FC236}">
                <a16:creationId xmlns:a16="http://schemas.microsoft.com/office/drawing/2014/main" id="{BA3AAF8D-141E-4198-A8CC-E1BE56A24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683" y="1916318"/>
            <a:ext cx="2341887" cy="3471012"/>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5" name="Picture 4" descr="Got mutation? &amp;#39;Base editors&amp;#39; fix genomes one nucleotide at a time">
            <a:extLst>
              <a:ext uri="{FF2B5EF4-FFF2-40B4-BE49-F238E27FC236}">
                <a16:creationId xmlns:a16="http://schemas.microsoft.com/office/drawing/2014/main" id="{52CEB982-1C6E-45E2-80B5-3D64A4712A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39" b="-3"/>
          <a:stretch/>
        </p:blipFill>
        <p:spPr bwMode="auto">
          <a:xfrm rot="5400000">
            <a:off x="6828475" y="1529990"/>
            <a:ext cx="6512868" cy="3798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th powerful new technique, scientists can clone thousands of genes at  once | Hub">
            <a:extLst>
              <a:ext uri="{FF2B5EF4-FFF2-40B4-BE49-F238E27FC236}">
                <a16:creationId xmlns:a16="http://schemas.microsoft.com/office/drawing/2014/main" id="{2DC9A056-8DEA-4239-8198-20FEEBA566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401" r="-3" b="6365"/>
          <a:stretch/>
        </p:blipFill>
        <p:spPr bwMode="auto">
          <a:xfrm rot="5400000">
            <a:off x="2849933" y="1532859"/>
            <a:ext cx="6512868" cy="3792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3136C2A-C9BF-4DF9-89DC-0F871E7D8DEE}"/>
              </a:ext>
            </a:extLst>
          </p:cNvPr>
          <p:cNvPicPr>
            <a:picLocks noChangeAspect="1"/>
          </p:cNvPicPr>
          <p:nvPr/>
        </p:nvPicPr>
        <p:blipFill rotWithShape="1">
          <a:blip r:embed="rId5"/>
          <a:srcRect l="17374" r="18478"/>
          <a:stretch/>
        </p:blipFill>
        <p:spPr>
          <a:xfrm>
            <a:off x="204907" y="172565"/>
            <a:ext cx="3821928" cy="6512868"/>
          </a:xfrm>
          <a:prstGeom prst="rect">
            <a:avLst/>
          </a:prstGeom>
        </p:spPr>
      </p:pic>
      <p:grpSp>
        <p:nvGrpSpPr>
          <p:cNvPr id="24" name="Group 23">
            <a:extLst>
              <a:ext uri="{FF2B5EF4-FFF2-40B4-BE49-F238E27FC236}">
                <a16:creationId xmlns:a16="http://schemas.microsoft.com/office/drawing/2014/main" id="{6D050818-782D-434A-9A95-97A57E54952A}"/>
              </a:ext>
            </a:extLst>
          </p:cNvPr>
          <p:cNvGrpSpPr/>
          <p:nvPr/>
        </p:nvGrpSpPr>
        <p:grpSpPr>
          <a:xfrm>
            <a:off x="303212" y="1630828"/>
            <a:ext cx="3504287" cy="4180386"/>
            <a:chOff x="4375548" y="1338259"/>
            <a:chExt cx="3505200" cy="4181475"/>
          </a:xfrm>
        </p:grpSpPr>
        <p:grpSp>
          <p:nvGrpSpPr>
            <p:cNvPr id="115" name="Group 114">
              <a:extLst>
                <a:ext uri="{FF2B5EF4-FFF2-40B4-BE49-F238E27FC236}">
                  <a16:creationId xmlns:a16="http://schemas.microsoft.com/office/drawing/2014/main" id="{07E1BBB7-2982-48F7-AC8B-DD96F947210D}"/>
                </a:ext>
              </a:extLst>
            </p:cNvPr>
            <p:cNvGrpSpPr/>
            <p:nvPr/>
          </p:nvGrpSpPr>
          <p:grpSpPr>
            <a:xfrm>
              <a:off x="4375548" y="1338259"/>
              <a:ext cx="3505200" cy="4181475"/>
              <a:chOff x="353824" y="1338260"/>
              <a:chExt cx="3505200" cy="4181475"/>
            </a:xfrm>
          </p:grpSpPr>
          <p:grpSp>
            <p:nvGrpSpPr>
              <p:cNvPr id="116" name="Group 115">
                <a:extLst>
                  <a:ext uri="{FF2B5EF4-FFF2-40B4-BE49-F238E27FC236}">
                    <a16:creationId xmlns:a16="http://schemas.microsoft.com/office/drawing/2014/main" id="{B4D938F1-634A-4EB1-A0BB-DE0E5B25AD5A}"/>
                  </a:ext>
                </a:extLst>
              </p:cNvPr>
              <p:cNvGrpSpPr/>
              <p:nvPr/>
            </p:nvGrpSpPr>
            <p:grpSpPr>
              <a:xfrm>
                <a:off x="353824" y="1338260"/>
                <a:ext cx="3505200" cy="4181475"/>
                <a:chOff x="353824" y="1338260"/>
                <a:chExt cx="3505200" cy="4181475"/>
              </a:xfrm>
            </p:grpSpPr>
            <p:sp>
              <p:nvSpPr>
                <p:cNvPr id="121" name="Rectangle 120">
                  <a:extLst>
                    <a:ext uri="{FF2B5EF4-FFF2-40B4-BE49-F238E27FC236}">
                      <a16:creationId xmlns:a16="http://schemas.microsoft.com/office/drawing/2014/main" id="{029AA7B9-94C6-4AD2-8BAC-25D9608ABB88}"/>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Tw Cen MT" panose="020B0602020104020603"/>
                  </a:endParaRPr>
                </a:p>
              </p:txBody>
            </p:sp>
            <p:sp>
              <p:nvSpPr>
                <p:cNvPr id="122" name="Oval 121">
                  <a:extLst>
                    <a:ext uri="{FF2B5EF4-FFF2-40B4-BE49-F238E27FC236}">
                      <a16:creationId xmlns:a16="http://schemas.microsoft.com/office/drawing/2014/main" id="{B117E2B0-02E5-4906-B2B5-CE9BE5107882}"/>
                    </a:ext>
                  </a:extLst>
                </p:cNvPr>
                <p:cNvSpPr/>
                <p:nvPr/>
              </p:nvSpPr>
              <p:spPr>
                <a:xfrm>
                  <a:off x="809625" y="1790700"/>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24" name="Oval 123">
                  <a:extLst>
                    <a:ext uri="{FF2B5EF4-FFF2-40B4-BE49-F238E27FC236}">
                      <a16:creationId xmlns:a16="http://schemas.microsoft.com/office/drawing/2014/main" id="{012027AD-F6B7-41D1-BBEB-CCDD83E56EA9}"/>
                    </a:ext>
                  </a:extLst>
                </p:cNvPr>
                <p:cNvSpPr/>
                <p:nvPr/>
              </p:nvSpPr>
              <p:spPr>
                <a:xfrm>
                  <a:off x="2554904" y="2288247"/>
                  <a:ext cx="695325" cy="695325"/>
                </a:xfrm>
                <a:prstGeom prst="ellips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25" name="Oval 124">
                  <a:extLst>
                    <a:ext uri="{FF2B5EF4-FFF2-40B4-BE49-F238E27FC236}">
                      <a16:creationId xmlns:a16="http://schemas.microsoft.com/office/drawing/2014/main" id="{5F987008-EEB3-45CA-AC80-86DA15FCC4C8}"/>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26" name="Straight Connector 125">
                  <a:extLst>
                    <a:ext uri="{FF2B5EF4-FFF2-40B4-BE49-F238E27FC236}">
                      <a16:creationId xmlns:a16="http://schemas.microsoft.com/office/drawing/2014/main" id="{E4C4CA86-106A-4D0B-AFDD-BB70C6094FD7}"/>
                    </a:ext>
                  </a:extLst>
                </p:cNvPr>
                <p:cNvCxnSpPr>
                  <a:stCxn id="122" idx="7"/>
                </p:cNvCxnSpPr>
                <p:nvPr/>
              </p:nvCxnSpPr>
              <p:spPr>
                <a:xfrm flipV="1">
                  <a:off x="1403122" y="1790700"/>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Isosceles Triangle 126">
                  <a:extLst>
                    <a:ext uri="{FF2B5EF4-FFF2-40B4-BE49-F238E27FC236}">
                      <a16:creationId xmlns:a16="http://schemas.microsoft.com/office/drawing/2014/main" id="{1793875D-F371-466E-87D3-575A03ECB920}"/>
                    </a:ext>
                  </a:extLst>
                </p:cNvPr>
                <p:cNvSpPr/>
                <p:nvPr/>
              </p:nvSpPr>
              <p:spPr>
                <a:xfrm>
                  <a:off x="1653813" y="1638993"/>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28" name="Straight Connector 127">
                  <a:extLst>
                    <a:ext uri="{FF2B5EF4-FFF2-40B4-BE49-F238E27FC236}">
                      <a16:creationId xmlns:a16="http://schemas.microsoft.com/office/drawing/2014/main" id="{5431D57C-7C00-401C-A2F2-B90870753C41}"/>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E246E3D-FE2A-49AC-8B2A-21F7DE9A6180}"/>
                    </a:ext>
                  </a:extLst>
                </p:cNvPr>
                <p:cNvCxnSpPr/>
                <p:nvPr/>
              </p:nvCxnSpPr>
              <p:spPr>
                <a:xfrm flipV="1">
                  <a:off x="2226260" y="279061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735ADC7D-27AB-46EB-998C-5C39D22D3F77}"/>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Isosceles Triangle 130">
                  <a:extLst>
                    <a:ext uri="{FF2B5EF4-FFF2-40B4-BE49-F238E27FC236}">
                      <a16:creationId xmlns:a16="http://schemas.microsoft.com/office/drawing/2014/main" id="{41BDE2B1-1D5F-4F76-B5CD-DBFB1274A3DB}"/>
                    </a:ext>
                  </a:extLst>
                </p:cNvPr>
                <p:cNvSpPr/>
                <p:nvPr/>
              </p:nvSpPr>
              <p:spPr>
                <a:xfrm>
                  <a:off x="2071738" y="2765675"/>
                  <a:ext cx="294101" cy="253535"/>
                </a:xfrm>
                <a:prstGeom prst="triangle">
                  <a:avLst/>
                </a:prstGeom>
                <a:solidFill>
                  <a:schemeClr val="bg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32" name="Isosceles Triangle 131">
                  <a:extLst>
                    <a:ext uri="{FF2B5EF4-FFF2-40B4-BE49-F238E27FC236}">
                      <a16:creationId xmlns:a16="http://schemas.microsoft.com/office/drawing/2014/main" id="{B4CCFA88-EE7E-4886-8FD4-59BC36EDDDCC}"/>
                    </a:ext>
                  </a:extLst>
                </p:cNvPr>
                <p:cNvSpPr/>
                <p:nvPr/>
              </p:nvSpPr>
              <p:spPr>
                <a:xfrm>
                  <a:off x="1674448" y="3350976"/>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33" name="Isosceles Triangle 132">
                  <a:extLst>
                    <a:ext uri="{FF2B5EF4-FFF2-40B4-BE49-F238E27FC236}">
                      <a16:creationId xmlns:a16="http://schemas.microsoft.com/office/drawing/2014/main" id="{BBC2B543-1304-4404-8A73-B53E01EB76D6}"/>
                    </a:ext>
                  </a:extLst>
                </p:cNvPr>
                <p:cNvSpPr/>
                <p:nvPr/>
              </p:nvSpPr>
              <p:spPr>
                <a:xfrm>
                  <a:off x="2390775" y="4572528"/>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grpSp>
          <p:sp>
            <p:nvSpPr>
              <p:cNvPr id="117" name="Isosceles Triangle 116">
                <a:extLst>
                  <a:ext uri="{FF2B5EF4-FFF2-40B4-BE49-F238E27FC236}">
                    <a16:creationId xmlns:a16="http://schemas.microsoft.com/office/drawing/2014/main" id="{6AC1FDE0-9054-4F1D-92B1-18624BEC8A75}"/>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18" name="TextBox 117">
                <a:extLst>
                  <a:ext uri="{FF2B5EF4-FFF2-40B4-BE49-F238E27FC236}">
                    <a16:creationId xmlns:a16="http://schemas.microsoft.com/office/drawing/2014/main" id="{D3B85300-29CC-4AD9-8075-BCF6842EAF7F}"/>
                  </a:ext>
                </a:extLst>
              </p:cNvPr>
              <p:cNvSpPr txBox="1"/>
              <p:nvPr/>
            </p:nvSpPr>
            <p:spPr>
              <a:xfrm>
                <a:off x="783021" y="5051597"/>
                <a:ext cx="912429" cy="369332"/>
              </a:xfrm>
              <a:prstGeom prst="rect">
                <a:avLst/>
              </a:prstGeom>
              <a:noFill/>
            </p:spPr>
            <p:txBody>
              <a:bodyPr wrap="none" rtlCol="0">
                <a:spAutoFit/>
              </a:bodyPr>
              <a:lstStyle/>
              <a:p>
                <a:pPr defTabSz="457063"/>
                <a:r>
                  <a:rPr lang="en-US" sz="1799" dirty="0">
                    <a:solidFill>
                      <a:prstClr val="white"/>
                    </a:solidFill>
                    <a:latin typeface="Tw Cen MT" panose="020B0602020104020603"/>
                  </a:rPr>
                  <a:t>= Gene</a:t>
                </a:r>
              </a:p>
            </p:txBody>
          </p:sp>
          <p:sp>
            <p:nvSpPr>
              <p:cNvPr id="119" name="Oval 118">
                <a:extLst>
                  <a:ext uri="{FF2B5EF4-FFF2-40B4-BE49-F238E27FC236}">
                    <a16:creationId xmlns:a16="http://schemas.microsoft.com/office/drawing/2014/main" id="{4B6E214B-B16F-42A9-942B-190C04375C6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20" name="TextBox 119">
                <a:extLst>
                  <a:ext uri="{FF2B5EF4-FFF2-40B4-BE49-F238E27FC236}">
                    <a16:creationId xmlns:a16="http://schemas.microsoft.com/office/drawing/2014/main" id="{7AF9AED5-3361-49D9-A6FF-12978EEE3135}"/>
                  </a:ext>
                </a:extLst>
              </p:cNvPr>
              <p:cNvSpPr txBox="1"/>
              <p:nvPr/>
            </p:nvSpPr>
            <p:spPr>
              <a:xfrm>
                <a:off x="2289468" y="5043485"/>
                <a:ext cx="1104790" cy="369332"/>
              </a:xfrm>
              <a:prstGeom prst="rect">
                <a:avLst/>
              </a:prstGeom>
              <a:noFill/>
            </p:spPr>
            <p:txBody>
              <a:bodyPr wrap="none" rtlCol="0">
                <a:spAutoFit/>
              </a:bodyPr>
              <a:lstStyle/>
              <a:p>
                <a:pPr defTabSz="457063"/>
                <a:r>
                  <a:rPr lang="en-US" sz="1799" dirty="0">
                    <a:solidFill>
                      <a:prstClr val="white"/>
                    </a:solidFill>
                    <a:latin typeface="Tw Cen MT" panose="020B0602020104020603"/>
                  </a:rPr>
                  <a:t>= Disease</a:t>
                </a:r>
              </a:p>
            </p:txBody>
          </p:sp>
        </p:grpSp>
        <p:cxnSp>
          <p:nvCxnSpPr>
            <p:cNvPr id="134" name="Straight Connector 133">
              <a:extLst>
                <a:ext uri="{FF2B5EF4-FFF2-40B4-BE49-F238E27FC236}">
                  <a16:creationId xmlns:a16="http://schemas.microsoft.com/office/drawing/2014/main" id="{5827E770-78E0-475D-BF89-54B3359D53B9}"/>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Isosceles Triangle 134">
              <a:extLst>
                <a:ext uri="{FF2B5EF4-FFF2-40B4-BE49-F238E27FC236}">
                  <a16:creationId xmlns:a16="http://schemas.microsoft.com/office/drawing/2014/main" id="{A8E93B68-C3E7-4062-BD69-428A564027A7}"/>
                </a:ext>
              </a:extLst>
            </p:cNvPr>
            <p:cNvSpPr/>
            <p:nvPr/>
          </p:nvSpPr>
          <p:spPr>
            <a:xfrm>
              <a:off x="5250025" y="4368601"/>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22" name="Straight Connector 21">
              <a:extLst>
                <a:ext uri="{FF2B5EF4-FFF2-40B4-BE49-F238E27FC236}">
                  <a16:creationId xmlns:a16="http://schemas.microsoft.com/office/drawing/2014/main" id="{8B74166A-81E6-4F4D-9028-C6C08C1CC33A}"/>
                </a:ext>
              </a:extLst>
            </p:cNvPr>
            <p:cNvCxnSpPr>
              <a:stCxn id="122" idx="4"/>
            </p:cNvCxnSpPr>
            <p:nvPr/>
          </p:nvCxnSpPr>
          <p:spPr>
            <a:xfrm flipH="1">
              <a:off x="5162550" y="2486024"/>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1370246-BF28-4F14-BD59-358B0ABA3549}"/>
                </a:ext>
              </a:extLst>
            </p:cNvPr>
            <p:cNvCxnSpPr>
              <a:cxnSpLocks/>
            </p:cNvCxnSpPr>
            <p:nvPr/>
          </p:nvCxnSpPr>
          <p:spPr>
            <a:xfrm>
              <a:off x="7134155" y="2892441"/>
              <a:ext cx="281827" cy="2628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Isosceles Triangle 136">
              <a:extLst>
                <a:ext uri="{FF2B5EF4-FFF2-40B4-BE49-F238E27FC236}">
                  <a16:creationId xmlns:a16="http://schemas.microsoft.com/office/drawing/2014/main" id="{792A4A99-C789-4B5A-9142-D6CBA6A8D09C}"/>
                </a:ext>
              </a:extLst>
            </p:cNvPr>
            <p:cNvSpPr/>
            <p:nvPr/>
          </p:nvSpPr>
          <p:spPr>
            <a:xfrm rot="18051324">
              <a:off x="4977395" y="2842030"/>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38" name="Isosceles Triangle 137">
              <a:extLst>
                <a:ext uri="{FF2B5EF4-FFF2-40B4-BE49-F238E27FC236}">
                  <a16:creationId xmlns:a16="http://schemas.microsoft.com/office/drawing/2014/main" id="{36D24286-495F-4BB0-A9E6-DEC0CE5D6368}"/>
                </a:ext>
              </a:extLst>
            </p:cNvPr>
            <p:cNvSpPr/>
            <p:nvPr/>
          </p:nvSpPr>
          <p:spPr>
            <a:xfrm>
              <a:off x="7331820" y="3019209"/>
              <a:ext cx="294101" cy="253535"/>
            </a:xfrm>
            <a:prstGeom prst="triangle">
              <a:avLst/>
            </a:prstGeom>
            <a:solidFill>
              <a:schemeClr val="bg2">
                <a:lumMod val="75000"/>
                <a:lumOff val="2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grpSp>
      <p:grpSp>
        <p:nvGrpSpPr>
          <p:cNvPr id="36" name="Group 35">
            <a:extLst>
              <a:ext uri="{FF2B5EF4-FFF2-40B4-BE49-F238E27FC236}">
                <a16:creationId xmlns:a16="http://schemas.microsoft.com/office/drawing/2014/main" id="{923D00A8-8A69-4120-8FD4-EBD757E21FE2}"/>
              </a:ext>
            </a:extLst>
          </p:cNvPr>
          <p:cNvGrpSpPr/>
          <p:nvPr/>
        </p:nvGrpSpPr>
        <p:grpSpPr>
          <a:xfrm>
            <a:off x="4342725" y="1630828"/>
            <a:ext cx="3504287" cy="4180386"/>
            <a:chOff x="8441977" y="1338259"/>
            <a:chExt cx="3505200" cy="4181475"/>
          </a:xfrm>
        </p:grpSpPr>
        <p:grpSp>
          <p:nvGrpSpPr>
            <p:cNvPr id="158" name="Group 157">
              <a:extLst>
                <a:ext uri="{FF2B5EF4-FFF2-40B4-BE49-F238E27FC236}">
                  <a16:creationId xmlns:a16="http://schemas.microsoft.com/office/drawing/2014/main" id="{87C99715-A8CF-4ADF-AE6D-81EF41EB87FD}"/>
                </a:ext>
              </a:extLst>
            </p:cNvPr>
            <p:cNvGrpSpPr/>
            <p:nvPr/>
          </p:nvGrpSpPr>
          <p:grpSpPr>
            <a:xfrm>
              <a:off x="8441977" y="1338259"/>
              <a:ext cx="3505200" cy="4181475"/>
              <a:chOff x="4375548" y="1338259"/>
              <a:chExt cx="3505200" cy="4181475"/>
            </a:xfrm>
          </p:grpSpPr>
          <p:grpSp>
            <p:nvGrpSpPr>
              <p:cNvPr id="159" name="Group 158">
                <a:extLst>
                  <a:ext uri="{FF2B5EF4-FFF2-40B4-BE49-F238E27FC236}">
                    <a16:creationId xmlns:a16="http://schemas.microsoft.com/office/drawing/2014/main" id="{477F481C-9571-4B23-BACE-B210EE8EDAED}"/>
                  </a:ext>
                </a:extLst>
              </p:cNvPr>
              <p:cNvGrpSpPr/>
              <p:nvPr/>
            </p:nvGrpSpPr>
            <p:grpSpPr>
              <a:xfrm>
                <a:off x="4375548" y="1338259"/>
                <a:ext cx="3505200" cy="4181475"/>
                <a:chOff x="353824" y="1338260"/>
                <a:chExt cx="3505200" cy="4181475"/>
              </a:xfrm>
            </p:grpSpPr>
            <p:grpSp>
              <p:nvGrpSpPr>
                <p:cNvPr id="166" name="Group 165">
                  <a:extLst>
                    <a:ext uri="{FF2B5EF4-FFF2-40B4-BE49-F238E27FC236}">
                      <a16:creationId xmlns:a16="http://schemas.microsoft.com/office/drawing/2014/main" id="{84C7DD5E-560B-45E5-9F0B-44E09D1A235C}"/>
                    </a:ext>
                  </a:extLst>
                </p:cNvPr>
                <p:cNvGrpSpPr/>
                <p:nvPr/>
              </p:nvGrpSpPr>
              <p:grpSpPr>
                <a:xfrm>
                  <a:off x="353824" y="1338260"/>
                  <a:ext cx="3505200" cy="4181475"/>
                  <a:chOff x="353824" y="1338260"/>
                  <a:chExt cx="3505200" cy="4181475"/>
                </a:xfrm>
              </p:grpSpPr>
              <p:sp>
                <p:nvSpPr>
                  <p:cNvPr id="171" name="Rectangle 170">
                    <a:extLst>
                      <a:ext uri="{FF2B5EF4-FFF2-40B4-BE49-F238E27FC236}">
                        <a16:creationId xmlns:a16="http://schemas.microsoft.com/office/drawing/2014/main" id="{0CE8298C-99D0-4DCF-B6A9-8D846955D1A3}"/>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dirty="0">
                      <a:solidFill>
                        <a:prstClr val="white"/>
                      </a:solidFill>
                      <a:latin typeface="Tw Cen MT" panose="020B0602020104020603"/>
                    </a:endParaRPr>
                  </a:p>
                </p:txBody>
              </p:sp>
              <p:sp>
                <p:nvSpPr>
                  <p:cNvPr id="172" name="Oval 171">
                    <a:extLst>
                      <a:ext uri="{FF2B5EF4-FFF2-40B4-BE49-F238E27FC236}">
                        <a16:creationId xmlns:a16="http://schemas.microsoft.com/office/drawing/2014/main" id="{A2DE01E5-E568-4443-8319-4796FE6912A0}"/>
                      </a:ext>
                    </a:extLst>
                  </p:cNvPr>
                  <p:cNvSpPr/>
                  <p:nvPr/>
                </p:nvSpPr>
                <p:spPr>
                  <a:xfrm>
                    <a:off x="809625" y="2181225"/>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74" name="Oval 173">
                    <a:extLst>
                      <a:ext uri="{FF2B5EF4-FFF2-40B4-BE49-F238E27FC236}">
                        <a16:creationId xmlns:a16="http://schemas.microsoft.com/office/drawing/2014/main" id="{D22D57BB-35EF-4382-981A-F1A2571E3ED3}"/>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75" name="Straight Connector 174">
                    <a:extLst>
                      <a:ext uri="{FF2B5EF4-FFF2-40B4-BE49-F238E27FC236}">
                        <a16:creationId xmlns:a16="http://schemas.microsoft.com/office/drawing/2014/main" id="{FF447065-C91D-48DE-8176-4166EEA88D4C}"/>
                      </a:ext>
                    </a:extLst>
                  </p:cNvPr>
                  <p:cNvCxnSpPr>
                    <a:stCxn id="172" idx="7"/>
                  </p:cNvCxnSpPr>
                  <p:nvPr/>
                </p:nvCxnSpPr>
                <p:spPr>
                  <a:xfrm flipV="1">
                    <a:off x="1403122" y="218122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Isosceles Triangle 175">
                    <a:extLst>
                      <a:ext uri="{FF2B5EF4-FFF2-40B4-BE49-F238E27FC236}">
                        <a16:creationId xmlns:a16="http://schemas.microsoft.com/office/drawing/2014/main" id="{DD0AA59F-2BD3-4ED8-87A7-E7CF1C36B66B}"/>
                      </a:ext>
                    </a:extLst>
                  </p:cNvPr>
                  <p:cNvSpPr/>
                  <p:nvPr/>
                </p:nvSpPr>
                <p:spPr>
                  <a:xfrm>
                    <a:off x="1653813" y="2029518"/>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77" name="Straight Connector 176">
                    <a:extLst>
                      <a:ext uri="{FF2B5EF4-FFF2-40B4-BE49-F238E27FC236}">
                        <a16:creationId xmlns:a16="http://schemas.microsoft.com/office/drawing/2014/main" id="{E5635857-A1F1-4DD0-A207-369F387501AF}"/>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07C0E06-CF63-4803-B936-264321577213}"/>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Isosceles Triangle 181">
                    <a:extLst>
                      <a:ext uri="{FF2B5EF4-FFF2-40B4-BE49-F238E27FC236}">
                        <a16:creationId xmlns:a16="http://schemas.microsoft.com/office/drawing/2014/main" id="{A99AEB67-1C6D-419E-A345-637EA15866C8}"/>
                      </a:ext>
                    </a:extLst>
                  </p:cNvPr>
                  <p:cNvSpPr/>
                  <p:nvPr/>
                </p:nvSpPr>
                <p:spPr>
                  <a:xfrm>
                    <a:off x="2390775" y="4572528"/>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grpSp>
            <p:sp>
              <p:nvSpPr>
                <p:cNvPr id="167" name="Isosceles Triangle 166">
                  <a:extLst>
                    <a:ext uri="{FF2B5EF4-FFF2-40B4-BE49-F238E27FC236}">
                      <a16:creationId xmlns:a16="http://schemas.microsoft.com/office/drawing/2014/main" id="{AE1ECF7D-52D2-4D1B-8E65-50926384443B}"/>
                    </a:ext>
                  </a:extLst>
                </p:cNvPr>
                <p:cNvSpPr/>
                <p:nvPr/>
              </p:nvSpPr>
              <p:spPr>
                <a:xfrm>
                  <a:off x="515524" y="5108045"/>
                  <a:ext cx="294101" cy="25353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68" name="TextBox 167">
                  <a:extLst>
                    <a:ext uri="{FF2B5EF4-FFF2-40B4-BE49-F238E27FC236}">
                      <a16:creationId xmlns:a16="http://schemas.microsoft.com/office/drawing/2014/main" id="{5EC6921A-048E-4E3F-9AE6-B7E4B2C1943D}"/>
                    </a:ext>
                  </a:extLst>
                </p:cNvPr>
                <p:cNvSpPr txBox="1"/>
                <p:nvPr/>
              </p:nvSpPr>
              <p:spPr>
                <a:xfrm>
                  <a:off x="783021" y="5051597"/>
                  <a:ext cx="912429" cy="369332"/>
                </a:xfrm>
                <a:prstGeom prst="rect">
                  <a:avLst/>
                </a:prstGeom>
                <a:noFill/>
              </p:spPr>
              <p:txBody>
                <a:bodyPr wrap="none" rtlCol="0">
                  <a:spAutoFit/>
                </a:bodyPr>
                <a:lstStyle/>
                <a:p>
                  <a:pPr defTabSz="457063"/>
                  <a:r>
                    <a:rPr lang="en-US" sz="1799" dirty="0">
                      <a:solidFill>
                        <a:prstClr val="white"/>
                      </a:solidFill>
                      <a:latin typeface="Tw Cen MT" panose="020B0602020104020603"/>
                    </a:rPr>
                    <a:t>= Gene</a:t>
                  </a:r>
                </a:p>
              </p:txBody>
            </p:sp>
            <p:sp>
              <p:nvSpPr>
                <p:cNvPr id="169" name="Oval 168">
                  <a:extLst>
                    <a:ext uri="{FF2B5EF4-FFF2-40B4-BE49-F238E27FC236}">
                      <a16:creationId xmlns:a16="http://schemas.microsoft.com/office/drawing/2014/main" id="{3DD6F9D2-DB87-4C44-B780-DBD1B86A2E01}"/>
                    </a:ext>
                  </a:extLst>
                </p:cNvPr>
                <p:cNvSpPr/>
                <p:nvPr/>
              </p:nvSpPr>
              <p:spPr>
                <a:xfrm>
                  <a:off x="1920136" y="5029121"/>
                  <a:ext cx="369332" cy="3693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70" name="TextBox 169">
                  <a:extLst>
                    <a:ext uri="{FF2B5EF4-FFF2-40B4-BE49-F238E27FC236}">
                      <a16:creationId xmlns:a16="http://schemas.microsoft.com/office/drawing/2014/main" id="{6AFDF55E-4E0C-403D-8F8E-DCB66340429A}"/>
                    </a:ext>
                  </a:extLst>
                </p:cNvPr>
                <p:cNvSpPr txBox="1"/>
                <p:nvPr/>
              </p:nvSpPr>
              <p:spPr>
                <a:xfrm>
                  <a:off x="2289468" y="5043485"/>
                  <a:ext cx="1104790" cy="369332"/>
                </a:xfrm>
                <a:prstGeom prst="rect">
                  <a:avLst/>
                </a:prstGeom>
                <a:noFill/>
              </p:spPr>
              <p:txBody>
                <a:bodyPr wrap="none" rtlCol="0">
                  <a:spAutoFit/>
                </a:bodyPr>
                <a:lstStyle/>
                <a:p>
                  <a:pPr defTabSz="457063"/>
                  <a:r>
                    <a:rPr lang="en-US" sz="1799" dirty="0">
                      <a:solidFill>
                        <a:prstClr val="white"/>
                      </a:solidFill>
                      <a:latin typeface="Tw Cen MT" panose="020B0602020104020603"/>
                    </a:rPr>
                    <a:t>= Disease</a:t>
                  </a:r>
                </a:p>
              </p:txBody>
            </p:sp>
          </p:grpSp>
          <p:cxnSp>
            <p:nvCxnSpPr>
              <p:cNvPr id="160" name="Straight Connector 159">
                <a:extLst>
                  <a:ext uri="{FF2B5EF4-FFF2-40B4-BE49-F238E27FC236}">
                    <a16:creationId xmlns:a16="http://schemas.microsoft.com/office/drawing/2014/main" id="{1521E5BD-55E4-4A97-BB53-0D7BB3835578}"/>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Isosceles Triangle 160">
                <a:extLst>
                  <a:ext uri="{FF2B5EF4-FFF2-40B4-BE49-F238E27FC236}">
                    <a16:creationId xmlns:a16="http://schemas.microsoft.com/office/drawing/2014/main" id="{CE38147E-0D2B-41F1-B7F3-C40AC7A758B1}"/>
                  </a:ext>
                </a:extLst>
              </p:cNvPr>
              <p:cNvSpPr/>
              <p:nvPr/>
            </p:nvSpPr>
            <p:spPr>
              <a:xfrm>
                <a:off x="5250025" y="4368601"/>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62" name="Straight Connector 161">
                <a:extLst>
                  <a:ext uri="{FF2B5EF4-FFF2-40B4-BE49-F238E27FC236}">
                    <a16:creationId xmlns:a16="http://schemas.microsoft.com/office/drawing/2014/main" id="{3C1F47EE-71BE-4729-8B2B-1D5CBE3EC9F1}"/>
                  </a:ext>
                </a:extLst>
              </p:cNvPr>
              <p:cNvCxnSpPr>
                <a:stCxn id="172" idx="4"/>
              </p:cNvCxnSpPr>
              <p:nvPr/>
            </p:nvCxnSpPr>
            <p:spPr>
              <a:xfrm flipH="1">
                <a:off x="5162550" y="2876549"/>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Isosceles Triangle 163">
                <a:extLst>
                  <a:ext uri="{FF2B5EF4-FFF2-40B4-BE49-F238E27FC236}">
                    <a16:creationId xmlns:a16="http://schemas.microsoft.com/office/drawing/2014/main" id="{0A34EF50-6718-475E-B927-B3E688CE4A00}"/>
                  </a:ext>
                </a:extLst>
              </p:cNvPr>
              <p:cNvSpPr/>
              <p:nvPr/>
            </p:nvSpPr>
            <p:spPr>
              <a:xfrm rot="18051324">
                <a:off x="4977395" y="3232555"/>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grpSp>
        <p:sp>
          <p:nvSpPr>
            <p:cNvPr id="183" name="Oval 182">
              <a:extLst>
                <a:ext uri="{FF2B5EF4-FFF2-40B4-BE49-F238E27FC236}">
                  <a16:creationId xmlns:a16="http://schemas.microsoft.com/office/drawing/2014/main" id="{74F741C1-7164-488C-9DC4-4281AAD24F1F}"/>
                </a:ext>
              </a:extLst>
            </p:cNvPr>
            <p:cNvSpPr/>
            <p:nvPr/>
          </p:nvSpPr>
          <p:spPr>
            <a:xfrm>
              <a:off x="10960864" y="2717269"/>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84" name="Straight Connector 183">
              <a:extLst>
                <a:ext uri="{FF2B5EF4-FFF2-40B4-BE49-F238E27FC236}">
                  <a16:creationId xmlns:a16="http://schemas.microsoft.com/office/drawing/2014/main" id="{CB13C78E-4D3E-40DD-B240-2987A729E44B}"/>
                </a:ext>
              </a:extLst>
            </p:cNvPr>
            <p:cNvCxnSpPr/>
            <p:nvPr/>
          </p:nvCxnSpPr>
          <p:spPr>
            <a:xfrm flipV="1">
              <a:off x="10632220" y="3219637"/>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9" name="Isosceles Triangle 188">
              <a:extLst>
                <a:ext uri="{FF2B5EF4-FFF2-40B4-BE49-F238E27FC236}">
                  <a16:creationId xmlns:a16="http://schemas.microsoft.com/office/drawing/2014/main" id="{5F940FF9-4021-41EE-A75A-978BBA3A0EC2}"/>
                </a:ext>
              </a:extLst>
            </p:cNvPr>
            <p:cNvSpPr/>
            <p:nvPr/>
          </p:nvSpPr>
          <p:spPr>
            <a:xfrm rot="19013716">
              <a:off x="11066002" y="381238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90" name="Isosceles Triangle 189">
              <a:extLst>
                <a:ext uri="{FF2B5EF4-FFF2-40B4-BE49-F238E27FC236}">
                  <a16:creationId xmlns:a16="http://schemas.microsoft.com/office/drawing/2014/main" id="{4AFF3D6D-BB2F-41B2-B014-A195B2F8B5F6}"/>
                </a:ext>
              </a:extLst>
            </p:cNvPr>
            <p:cNvSpPr/>
            <p:nvPr/>
          </p:nvSpPr>
          <p:spPr>
            <a:xfrm>
              <a:off x="10398072" y="3194697"/>
              <a:ext cx="294101" cy="2535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91" name="Isosceles Triangle 190">
              <a:extLst>
                <a:ext uri="{FF2B5EF4-FFF2-40B4-BE49-F238E27FC236}">
                  <a16:creationId xmlns:a16="http://schemas.microsoft.com/office/drawing/2014/main" id="{CE0F83CC-2656-4100-A28D-B34C693DB452}"/>
                </a:ext>
              </a:extLst>
            </p:cNvPr>
            <p:cNvSpPr/>
            <p:nvPr/>
          </p:nvSpPr>
          <p:spPr>
            <a:xfrm>
              <a:off x="9741966" y="3350975"/>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26" name="Straight Connector 25">
              <a:extLst>
                <a:ext uri="{FF2B5EF4-FFF2-40B4-BE49-F238E27FC236}">
                  <a16:creationId xmlns:a16="http://schemas.microsoft.com/office/drawing/2014/main" id="{BFC1F551-A754-49C1-830E-21E55283B3FD}"/>
                </a:ext>
              </a:extLst>
            </p:cNvPr>
            <p:cNvCxnSpPr>
              <a:endCxn id="189" idx="1"/>
            </p:cNvCxnSpPr>
            <p:nvPr/>
          </p:nvCxnSpPr>
          <p:spPr>
            <a:xfrm flipV="1">
              <a:off x="10478928" y="3989395"/>
              <a:ext cx="680443" cy="242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AAD262C-6E01-434D-AAA0-327641EDF04A}"/>
                </a:ext>
              </a:extLst>
            </p:cNvPr>
            <p:cNvCxnSpPr>
              <a:stCxn id="183" idx="4"/>
              <a:endCxn id="189" idx="5"/>
            </p:cNvCxnSpPr>
            <p:nvPr/>
          </p:nvCxnSpPr>
          <p:spPr>
            <a:xfrm flipH="1">
              <a:off x="11266734" y="3412594"/>
              <a:ext cx="41793" cy="4763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5885E2CA-2C97-440C-BF9E-BDB4F3860F0C}"/>
                </a:ext>
              </a:extLst>
            </p:cNvPr>
            <p:cNvSpPr txBox="1"/>
            <p:nvPr/>
          </p:nvSpPr>
          <p:spPr>
            <a:xfrm>
              <a:off x="9304779" y="4141425"/>
              <a:ext cx="509966" cy="707886"/>
            </a:xfrm>
            <a:prstGeom prst="rect">
              <a:avLst/>
            </a:prstGeom>
            <a:noFill/>
          </p:spPr>
          <p:txBody>
            <a:bodyPr wrap="square" rtlCol="0">
              <a:spAutoFit/>
            </a:bodyPr>
            <a:lstStyle/>
            <a:p>
              <a:pPr defTabSz="457063"/>
              <a:r>
                <a:rPr lang="en-US" sz="3999" b="1" dirty="0">
                  <a:solidFill>
                    <a:srgbClr val="FF0000"/>
                  </a:solidFill>
                  <a:latin typeface="Tw Cen MT" panose="020B0602020104020603"/>
                </a:rPr>
                <a:t>X</a:t>
              </a:r>
            </a:p>
          </p:txBody>
        </p:sp>
        <p:cxnSp>
          <p:nvCxnSpPr>
            <p:cNvPr id="194" name="Straight Connector 193">
              <a:extLst>
                <a:ext uri="{FF2B5EF4-FFF2-40B4-BE49-F238E27FC236}">
                  <a16:creationId xmlns:a16="http://schemas.microsoft.com/office/drawing/2014/main" id="{4D8F89D3-7A04-4331-B01F-811CCFC41E7E}"/>
                </a:ext>
              </a:extLst>
            </p:cNvPr>
            <p:cNvCxnSpPr>
              <a:cxnSpLocks/>
              <a:endCxn id="195" idx="1"/>
            </p:cNvCxnSpPr>
            <p:nvPr/>
          </p:nvCxnSpPr>
          <p:spPr>
            <a:xfrm>
              <a:off x="9574447" y="2632466"/>
              <a:ext cx="603049" cy="189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5" name="Isosceles Triangle 194">
              <a:extLst>
                <a:ext uri="{FF2B5EF4-FFF2-40B4-BE49-F238E27FC236}">
                  <a16:creationId xmlns:a16="http://schemas.microsoft.com/office/drawing/2014/main" id="{DBC3E031-5301-4BC3-8234-9696AC1356C2}"/>
                </a:ext>
              </a:extLst>
            </p:cNvPr>
            <p:cNvSpPr/>
            <p:nvPr/>
          </p:nvSpPr>
          <p:spPr>
            <a:xfrm>
              <a:off x="10103971" y="2695570"/>
              <a:ext cx="294101" cy="253535"/>
            </a:xfrm>
            <a:prstGeom prst="triangle">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sp>
          <p:nvSpPr>
            <p:cNvPr id="196" name="Oval 195">
              <a:extLst>
                <a:ext uri="{FF2B5EF4-FFF2-40B4-BE49-F238E27FC236}">
                  <a16:creationId xmlns:a16="http://schemas.microsoft.com/office/drawing/2014/main" id="{5E41281D-C9B5-4B58-B0D1-D9698FCA649B}"/>
                </a:ext>
              </a:extLst>
            </p:cNvPr>
            <p:cNvSpPr/>
            <p:nvPr/>
          </p:nvSpPr>
          <p:spPr>
            <a:xfrm>
              <a:off x="10637652" y="198718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197" name="Straight Connector 196">
              <a:extLst>
                <a:ext uri="{FF2B5EF4-FFF2-40B4-BE49-F238E27FC236}">
                  <a16:creationId xmlns:a16="http://schemas.microsoft.com/office/drawing/2014/main" id="{F1FDA3F6-A445-4767-8D02-FB0C24A5F8A1}"/>
                </a:ext>
              </a:extLst>
            </p:cNvPr>
            <p:cNvCxnSpPr>
              <a:cxnSpLocks/>
            </p:cNvCxnSpPr>
            <p:nvPr/>
          </p:nvCxnSpPr>
          <p:spPr>
            <a:xfrm flipH="1" flipV="1">
              <a:off x="10714501" y="167286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Isosceles Triangle 197">
              <a:extLst>
                <a:ext uri="{FF2B5EF4-FFF2-40B4-BE49-F238E27FC236}">
                  <a16:creationId xmlns:a16="http://schemas.microsoft.com/office/drawing/2014/main" id="{47A0A147-9101-44BF-8FD3-934E3C68950D}"/>
                </a:ext>
              </a:extLst>
            </p:cNvPr>
            <p:cNvSpPr/>
            <p:nvPr/>
          </p:nvSpPr>
          <p:spPr>
            <a:xfrm rot="19943990">
              <a:off x="10567450" y="1492298"/>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63"/>
              <a:endParaRPr lang="en-US" sz="1799">
                <a:solidFill>
                  <a:prstClr val="white"/>
                </a:solidFill>
                <a:latin typeface="Tw Cen MT" panose="020B0602020104020603"/>
              </a:endParaRPr>
            </a:p>
          </p:txBody>
        </p:sp>
        <p:cxnSp>
          <p:nvCxnSpPr>
            <p:cNvPr id="32" name="Straight Connector 31">
              <a:extLst>
                <a:ext uri="{FF2B5EF4-FFF2-40B4-BE49-F238E27FC236}">
                  <a16:creationId xmlns:a16="http://schemas.microsoft.com/office/drawing/2014/main" id="{75483976-F220-4BA5-BD23-1B63172AAFF9}"/>
                </a:ext>
              </a:extLst>
            </p:cNvPr>
            <p:cNvCxnSpPr>
              <a:cxnSpLocks/>
              <a:stCxn id="195" idx="5"/>
              <a:endCxn id="196" idx="3"/>
            </p:cNvCxnSpPr>
            <p:nvPr/>
          </p:nvCxnSpPr>
          <p:spPr>
            <a:xfrm flipV="1">
              <a:off x="10324547" y="2580684"/>
              <a:ext cx="414933" cy="241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1D114B-E1D1-46F4-BF0C-239173606FC2}"/>
                </a:ext>
              </a:extLst>
            </p:cNvPr>
            <p:cNvCxnSpPr>
              <a:stCxn id="183" idx="2"/>
              <a:endCxn id="195" idx="3"/>
            </p:cNvCxnSpPr>
            <p:nvPr/>
          </p:nvCxnSpPr>
          <p:spPr>
            <a:xfrm flipH="1" flipV="1">
              <a:off x="10251022" y="2949105"/>
              <a:ext cx="709842" cy="115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3D66A2D6-3DE2-4030-9933-94E557277C22}"/>
              </a:ext>
            </a:extLst>
          </p:cNvPr>
          <p:cNvSpPr txBox="1"/>
          <p:nvPr/>
        </p:nvSpPr>
        <p:spPr>
          <a:xfrm>
            <a:off x="204907" y="341879"/>
            <a:ext cx="11739158" cy="770122"/>
          </a:xfrm>
          <a:prstGeom prst="rect">
            <a:avLst/>
          </a:prstGeom>
          <a:gradFill>
            <a:gsLst>
              <a:gs pos="0">
                <a:schemeClr val="bg1"/>
              </a:gs>
              <a:gs pos="69000">
                <a:schemeClr val="bg1">
                  <a:lumMod val="75000"/>
                  <a:lumOff val="25000"/>
                </a:schemeClr>
              </a:gs>
              <a:gs pos="83000">
                <a:schemeClr val="bg1">
                  <a:lumMod val="65000"/>
                  <a:lumOff val="35000"/>
                </a:schemeClr>
              </a:gs>
              <a:gs pos="100000">
                <a:schemeClr val="tx1">
                  <a:lumMod val="50000"/>
                  <a:alpha val="21000"/>
                </a:schemeClr>
              </a:gs>
            </a:gsLst>
            <a:lin ang="5400000" scaled="1"/>
          </a:gradFill>
          <a:effectLst>
            <a:softEdge rad="63500"/>
          </a:effectLst>
        </p:spPr>
        <p:txBody>
          <a:bodyPr vert="horz" lIns="91416" tIns="45708" rIns="91416" bIns="45708" rtlCol="0" anchor="ctr">
            <a:normAutofit/>
          </a:bodyPr>
          <a:lstStyle>
            <a:lvl1pPr algn="ctr" defTabSz="914400">
              <a:lnSpc>
                <a:spcPct val="90000"/>
              </a:lnSpc>
              <a:spcBef>
                <a:spcPct val="0"/>
              </a:spcBef>
              <a:buNone/>
              <a:defRPr sz="3600" cap="all" baseline="0">
                <a:latin typeface="+mj-lt"/>
                <a:ea typeface="+mj-ea"/>
                <a:cs typeface="+mj-cs"/>
              </a:defRPr>
            </a:lvl1pPr>
          </a:lstStyle>
          <a:p>
            <a:pPr defTabSz="914126"/>
            <a:r>
              <a:rPr lang="en-US" sz="3599" dirty="0">
                <a:solidFill>
                  <a:prstClr val="white"/>
                </a:solidFill>
                <a:latin typeface="Tw Cen MT" panose="020B0602020104020603"/>
              </a:rPr>
              <a:t>INTRODUCTION/MOTIVATION</a:t>
            </a:r>
          </a:p>
        </p:txBody>
      </p:sp>
      <p:grpSp>
        <p:nvGrpSpPr>
          <p:cNvPr id="5" name="Group 4">
            <a:extLst>
              <a:ext uri="{FF2B5EF4-FFF2-40B4-BE49-F238E27FC236}">
                <a16:creationId xmlns:a16="http://schemas.microsoft.com/office/drawing/2014/main" id="{7BBDF220-6D4E-4680-A136-12C6FC60C650}"/>
              </a:ext>
            </a:extLst>
          </p:cNvPr>
          <p:cNvGrpSpPr/>
          <p:nvPr/>
        </p:nvGrpSpPr>
        <p:grpSpPr>
          <a:xfrm>
            <a:off x="8303505" y="1630828"/>
            <a:ext cx="3505200" cy="4181475"/>
            <a:chOff x="8303505" y="1630828"/>
            <a:chExt cx="3505200" cy="4181475"/>
          </a:xfrm>
        </p:grpSpPr>
        <p:grpSp>
          <p:nvGrpSpPr>
            <p:cNvPr id="85" name="Group 84">
              <a:extLst>
                <a:ext uri="{FF2B5EF4-FFF2-40B4-BE49-F238E27FC236}">
                  <a16:creationId xmlns:a16="http://schemas.microsoft.com/office/drawing/2014/main" id="{6548CFE8-905A-4C53-9685-7DFE2A02C73B}"/>
                </a:ext>
              </a:extLst>
            </p:cNvPr>
            <p:cNvGrpSpPr/>
            <p:nvPr/>
          </p:nvGrpSpPr>
          <p:grpSpPr>
            <a:xfrm>
              <a:off x="8303505" y="1630828"/>
              <a:ext cx="3505200" cy="4181475"/>
              <a:chOff x="8441977" y="1338259"/>
              <a:chExt cx="3505200" cy="4181475"/>
            </a:xfrm>
          </p:grpSpPr>
          <p:grpSp>
            <p:nvGrpSpPr>
              <p:cNvPr id="86" name="Group 85">
                <a:extLst>
                  <a:ext uri="{FF2B5EF4-FFF2-40B4-BE49-F238E27FC236}">
                    <a16:creationId xmlns:a16="http://schemas.microsoft.com/office/drawing/2014/main" id="{0FE52B6D-3EF7-40EF-833E-7AAE4ACC6525}"/>
                  </a:ext>
                </a:extLst>
              </p:cNvPr>
              <p:cNvGrpSpPr/>
              <p:nvPr/>
            </p:nvGrpSpPr>
            <p:grpSpPr>
              <a:xfrm>
                <a:off x="8441977" y="1338259"/>
                <a:ext cx="3505200" cy="4181475"/>
                <a:chOff x="4375548" y="1338259"/>
                <a:chExt cx="3505200" cy="4181475"/>
              </a:xfrm>
            </p:grpSpPr>
            <p:grpSp>
              <p:nvGrpSpPr>
                <p:cNvPr id="102" name="Group 101">
                  <a:extLst>
                    <a:ext uri="{FF2B5EF4-FFF2-40B4-BE49-F238E27FC236}">
                      <a16:creationId xmlns:a16="http://schemas.microsoft.com/office/drawing/2014/main" id="{33303A8D-4EF1-48EA-B838-6AED7E6C0405}"/>
                    </a:ext>
                  </a:extLst>
                </p:cNvPr>
                <p:cNvGrpSpPr/>
                <p:nvPr/>
              </p:nvGrpSpPr>
              <p:grpSpPr>
                <a:xfrm>
                  <a:off x="4375548" y="1338259"/>
                  <a:ext cx="3505200" cy="4181475"/>
                  <a:chOff x="353824" y="1338260"/>
                  <a:chExt cx="3505200" cy="4181475"/>
                </a:xfrm>
              </p:grpSpPr>
              <p:grpSp>
                <p:nvGrpSpPr>
                  <p:cNvPr id="107" name="Group 106">
                    <a:extLst>
                      <a:ext uri="{FF2B5EF4-FFF2-40B4-BE49-F238E27FC236}">
                        <a16:creationId xmlns:a16="http://schemas.microsoft.com/office/drawing/2014/main" id="{3477EB7E-1DAA-4E18-8313-4DE35172A044}"/>
                      </a:ext>
                    </a:extLst>
                  </p:cNvPr>
                  <p:cNvGrpSpPr/>
                  <p:nvPr/>
                </p:nvGrpSpPr>
                <p:grpSpPr>
                  <a:xfrm>
                    <a:off x="353824" y="1338260"/>
                    <a:ext cx="3505200" cy="4181475"/>
                    <a:chOff x="353824" y="1338260"/>
                    <a:chExt cx="3505200" cy="4181475"/>
                  </a:xfrm>
                </p:grpSpPr>
                <p:sp>
                  <p:nvSpPr>
                    <p:cNvPr id="139" name="Rectangle 138">
                      <a:extLst>
                        <a:ext uri="{FF2B5EF4-FFF2-40B4-BE49-F238E27FC236}">
                          <a16:creationId xmlns:a16="http://schemas.microsoft.com/office/drawing/2014/main" id="{386E56A3-3767-42A9-9360-2EA60B067BDB}"/>
                        </a:ext>
                      </a:extLst>
                    </p:cNvPr>
                    <p:cNvSpPr/>
                    <p:nvPr/>
                  </p:nvSpPr>
                  <p:spPr>
                    <a:xfrm>
                      <a:off x="353824" y="1338260"/>
                      <a:ext cx="3505200" cy="418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a:extLst>
                        <a:ext uri="{FF2B5EF4-FFF2-40B4-BE49-F238E27FC236}">
                          <a16:creationId xmlns:a16="http://schemas.microsoft.com/office/drawing/2014/main" id="{0A294ACF-404F-4B44-A989-BA4D00952E52}"/>
                        </a:ext>
                      </a:extLst>
                    </p:cNvPr>
                    <p:cNvSpPr/>
                    <p:nvPr/>
                  </p:nvSpPr>
                  <p:spPr>
                    <a:xfrm>
                      <a:off x="809625" y="2181225"/>
                      <a:ext cx="695325" cy="695325"/>
                    </a:xfrm>
                    <a:prstGeom prst="ellips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30F0E411-3155-4CF5-9A32-F47C6E74F5C9}"/>
                        </a:ext>
                      </a:extLst>
                    </p:cNvPr>
                    <p:cNvSpPr/>
                    <p:nvPr/>
                  </p:nvSpPr>
                  <p:spPr>
                    <a:xfrm>
                      <a:off x="1695450" y="3883817"/>
                      <a:ext cx="695325" cy="69532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3A765724-FD15-45AE-B7B2-EF41C7ED67E4}"/>
                        </a:ext>
                      </a:extLst>
                    </p:cNvPr>
                    <p:cNvCxnSpPr>
                      <a:stCxn id="140" idx="7"/>
                    </p:cNvCxnSpPr>
                    <p:nvPr/>
                  </p:nvCxnSpPr>
                  <p:spPr>
                    <a:xfrm flipV="1">
                      <a:off x="1403122" y="2181225"/>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Isosceles Triangle 142">
                      <a:extLst>
                        <a:ext uri="{FF2B5EF4-FFF2-40B4-BE49-F238E27FC236}">
                          <a16:creationId xmlns:a16="http://schemas.microsoft.com/office/drawing/2014/main" id="{BFFEE94B-9EF0-4003-ACEC-CFBD2E4061A2}"/>
                        </a:ext>
                      </a:extLst>
                    </p:cNvPr>
                    <p:cNvSpPr/>
                    <p:nvPr/>
                  </p:nvSpPr>
                  <p:spPr>
                    <a:xfrm>
                      <a:off x="1653813" y="2029518"/>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133BC226-B922-4016-9731-A11FB7BDB94E}"/>
                        </a:ext>
                      </a:extLst>
                    </p:cNvPr>
                    <p:cNvCxnSpPr>
                      <a:cxnSpLocks/>
                    </p:cNvCxnSpPr>
                    <p:nvPr/>
                  </p:nvCxnSpPr>
                  <p:spPr>
                    <a:xfrm flipH="1" flipV="1">
                      <a:off x="2337214" y="4400812"/>
                      <a:ext cx="144379" cy="264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60B004C-B7DE-496C-8A38-469318FC64E7}"/>
                        </a:ext>
                      </a:extLst>
                    </p:cNvPr>
                    <p:cNvCxnSpPr>
                      <a:cxnSpLocks/>
                    </p:cNvCxnSpPr>
                    <p:nvPr/>
                  </p:nvCxnSpPr>
                  <p:spPr>
                    <a:xfrm flipH="1" flipV="1">
                      <a:off x="1772299" y="356949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45">
                      <a:extLst>
                        <a:ext uri="{FF2B5EF4-FFF2-40B4-BE49-F238E27FC236}">
                          <a16:creationId xmlns:a16="http://schemas.microsoft.com/office/drawing/2014/main" id="{D8F3DAE4-E947-47CB-BC5F-2A74FBFD6D6A}"/>
                        </a:ext>
                      </a:extLst>
                    </p:cNvPr>
                    <p:cNvSpPr/>
                    <p:nvPr/>
                  </p:nvSpPr>
                  <p:spPr>
                    <a:xfrm>
                      <a:off x="2390775" y="4572528"/>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Isosceles Triangle 107">
                    <a:extLst>
                      <a:ext uri="{FF2B5EF4-FFF2-40B4-BE49-F238E27FC236}">
                        <a16:creationId xmlns:a16="http://schemas.microsoft.com/office/drawing/2014/main" id="{C349CE6A-A4B1-46A1-961C-A1290F4B202E}"/>
                      </a:ext>
                    </a:extLst>
                  </p:cNvPr>
                  <p:cNvSpPr/>
                  <p:nvPr/>
                </p:nvSpPr>
                <p:spPr>
                  <a:xfrm>
                    <a:off x="430732" y="5041432"/>
                    <a:ext cx="182880" cy="18288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9" name="TextBox 108">
                    <a:extLst>
                      <a:ext uri="{FF2B5EF4-FFF2-40B4-BE49-F238E27FC236}">
                        <a16:creationId xmlns:a16="http://schemas.microsoft.com/office/drawing/2014/main" id="{0F3556E1-4965-43F3-A94D-2299392B3919}"/>
                      </a:ext>
                    </a:extLst>
                  </p:cNvPr>
                  <p:cNvSpPr txBox="1"/>
                  <p:nvPr/>
                </p:nvSpPr>
                <p:spPr>
                  <a:xfrm>
                    <a:off x="583131" y="4965232"/>
                    <a:ext cx="750526" cy="307777"/>
                  </a:xfrm>
                  <a:prstGeom prst="rect">
                    <a:avLst/>
                  </a:prstGeom>
                  <a:noFill/>
                </p:spPr>
                <p:txBody>
                  <a:bodyPr wrap="none" rtlCol="0">
                    <a:spAutoFit/>
                  </a:bodyPr>
                  <a:lstStyle/>
                  <a:p>
                    <a:r>
                      <a:rPr lang="en-US" sz="1400" dirty="0"/>
                      <a:t>= Gene</a:t>
                    </a:r>
                  </a:p>
                </p:txBody>
              </p:sp>
              <p:sp>
                <p:nvSpPr>
                  <p:cNvPr id="110" name="Oval 109">
                    <a:extLst>
                      <a:ext uri="{FF2B5EF4-FFF2-40B4-BE49-F238E27FC236}">
                        <a16:creationId xmlns:a16="http://schemas.microsoft.com/office/drawing/2014/main" id="{54E2F970-0F2F-4D20-BC89-EC583B99328A}"/>
                      </a:ext>
                    </a:extLst>
                  </p:cNvPr>
                  <p:cNvSpPr/>
                  <p:nvPr/>
                </p:nvSpPr>
                <p:spPr>
                  <a:xfrm>
                    <a:off x="1314651" y="5041432"/>
                    <a:ext cx="182880" cy="1828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305DB046-376F-46EE-AB5F-1A256B56D9CD}"/>
                      </a:ext>
                    </a:extLst>
                  </p:cNvPr>
                  <p:cNvSpPr txBox="1"/>
                  <p:nvPr/>
                </p:nvSpPr>
                <p:spPr>
                  <a:xfrm>
                    <a:off x="1485934" y="4965232"/>
                    <a:ext cx="901209" cy="307777"/>
                  </a:xfrm>
                  <a:prstGeom prst="rect">
                    <a:avLst/>
                  </a:prstGeom>
                  <a:noFill/>
                </p:spPr>
                <p:txBody>
                  <a:bodyPr wrap="none" rtlCol="0">
                    <a:spAutoFit/>
                  </a:bodyPr>
                  <a:lstStyle/>
                  <a:p>
                    <a:r>
                      <a:rPr lang="en-US" sz="1400" dirty="0"/>
                      <a:t>= Disease</a:t>
                    </a:r>
                  </a:p>
                </p:txBody>
              </p:sp>
            </p:grpSp>
            <p:cxnSp>
              <p:nvCxnSpPr>
                <p:cNvPr id="103" name="Straight Connector 102">
                  <a:extLst>
                    <a:ext uri="{FF2B5EF4-FFF2-40B4-BE49-F238E27FC236}">
                      <a16:creationId xmlns:a16="http://schemas.microsoft.com/office/drawing/2014/main" id="{9DCA9E0C-0576-404E-B524-160DD3F56CBB}"/>
                    </a:ext>
                  </a:extLst>
                </p:cNvPr>
                <p:cNvCxnSpPr/>
                <p:nvPr/>
              </p:nvCxnSpPr>
              <p:spPr>
                <a:xfrm flipV="1">
                  <a:off x="5404547" y="4393541"/>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Isosceles Triangle 103">
                  <a:extLst>
                    <a:ext uri="{FF2B5EF4-FFF2-40B4-BE49-F238E27FC236}">
                      <a16:creationId xmlns:a16="http://schemas.microsoft.com/office/drawing/2014/main" id="{53E4517A-997F-421D-BEF1-E42E12B247FA}"/>
                    </a:ext>
                  </a:extLst>
                </p:cNvPr>
                <p:cNvSpPr/>
                <p:nvPr/>
              </p:nvSpPr>
              <p:spPr>
                <a:xfrm>
                  <a:off x="5250025" y="4368601"/>
                  <a:ext cx="294101" cy="253535"/>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FBFD7C6D-FD8F-4EE6-95F3-1E4E0CB81A46}"/>
                    </a:ext>
                  </a:extLst>
                </p:cNvPr>
                <p:cNvCxnSpPr>
                  <a:stCxn id="140" idx="4"/>
                </p:cNvCxnSpPr>
                <p:nvPr/>
              </p:nvCxnSpPr>
              <p:spPr>
                <a:xfrm flipH="1">
                  <a:off x="5162550" y="2876549"/>
                  <a:ext cx="16462" cy="4064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Isosceles Triangle 105">
                  <a:extLst>
                    <a:ext uri="{FF2B5EF4-FFF2-40B4-BE49-F238E27FC236}">
                      <a16:creationId xmlns:a16="http://schemas.microsoft.com/office/drawing/2014/main" id="{F4DAE160-AAC9-47AC-B0B6-8C250D5730FA}"/>
                    </a:ext>
                  </a:extLst>
                </p:cNvPr>
                <p:cNvSpPr/>
                <p:nvPr/>
              </p:nvSpPr>
              <p:spPr>
                <a:xfrm rot="18051324">
                  <a:off x="4977395" y="3232555"/>
                  <a:ext cx="294101" cy="253535"/>
                </a:xfrm>
                <a:prstGeom prst="triangle">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86">
                <a:extLst>
                  <a:ext uri="{FF2B5EF4-FFF2-40B4-BE49-F238E27FC236}">
                    <a16:creationId xmlns:a16="http://schemas.microsoft.com/office/drawing/2014/main" id="{92F1DB08-8FF4-4532-9F37-113910963E2E}"/>
                  </a:ext>
                </a:extLst>
              </p:cNvPr>
              <p:cNvSpPr/>
              <p:nvPr/>
            </p:nvSpPr>
            <p:spPr>
              <a:xfrm>
                <a:off x="10960864" y="2717269"/>
                <a:ext cx="695325" cy="6953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81AAC1BC-5FAA-45A3-9361-FDDE1305FFCB}"/>
                  </a:ext>
                </a:extLst>
              </p:cNvPr>
              <p:cNvCxnSpPr/>
              <p:nvPr/>
            </p:nvCxnSpPr>
            <p:spPr>
              <a:xfrm flipV="1">
                <a:off x="10632220" y="3219637"/>
                <a:ext cx="368528" cy="101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Isosceles Triangle 88">
                <a:extLst>
                  <a:ext uri="{FF2B5EF4-FFF2-40B4-BE49-F238E27FC236}">
                    <a16:creationId xmlns:a16="http://schemas.microsoft.com/office/drawing/2014/main" id="{105B1A4B-DBA2-496D-AA76-AB2BD2D20B75}"/>
                  </a:ext>
                </a:extLst>
              </p:cNvPr>
              <p:cNvSpPr/>
              <p:nvPr/>
            </p:nvSpPr>
            <p:spPr>
              <a:xfrm rot="19013716">
                <a:off x="11066002" y="3812385"/>
                <a:ext cx="294101" cy="253535"/>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a:extLst>
                  <a:ext uri="{FF2B5EF4-FFF2-40B4-BE49-F238E27FC236}">
                    <a16:creationId xmlns:a16="http://schemas.microsoft.com/office/drawing/2014/main" id="{F44D0754-7795-4366-9A69-EC86CE52F6F1}"/>
                  </a:ext>
                </a:extLst>
              </p:cNvPr>
              <p:cNvSpPr/>
              <p:nvPr/>
            </p:nvSpPr>
            <p:spPr>
              <a:xfrm>
                <a:off x="10398072" y="3194697"/>
                <a:ext cx="294101" cy="2535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B03D233D-642E-400F-99B4-EA4B1E71CF7A}"/>
                  </a:ext>
                </a:extLst>
              </p:cNvPr>
              <p:cNvSpPr/>
              <p:nvPr/>
            </p:nvSpPr>
            <p:spPr>
              <a:xfrm>
                <a:off x="9741966" y="3350975"/>
                <a:ext cx="294101" cy="253535"/>
              </a:xfrm>
              <a:prstGeom prst="triangl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9D53114F-D1E5-4E2D-98B8-999940FD3A3D}"/>
                  </a:ext>
                </a:extLst>
              </p:cNvPr>
              <p:cNvCxnSpPr>
                <a:endCxn id="89" idx="1"/>
              </p:cNvCxnSpPr>
              <p:nvPr/>
            </p:nvCxnSpPr>
            <p:spPr>
              <a:xfrm flipV="1">
                <a:off x="10478928" y="3989395"/>
                <a:ext cx="680443" cy="242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C19146E-4C96-4711-ACBD-37FE719EF2C2}"/>
                  </a:ext>
                </a:extLst>
              </p:cNvPr>
              <p:cNvCxnSpPr>
                <a:stCxn id="87" idx="4"/>
                <a:endCxn id="89" idx="5"/>
              </p:cNvCxnSpPr>
              <p:nvPr/>
            </p:nvCxnSpPr>
            <p:spPr>
              <a:xfrm flipH="1">
                <a:off x="11266734" y="3412594"/>
                <a:ext cx="41793" cy="4763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314E149D-1082-4EFD-B8DE-16582632C7C8}"/>
                  </a:ext>
                </a:extLst>
              </p:cNvPr>
              <p:cNvSpPr txBox="1"/>
              <p:nvPr/>
            </p:nvSpPr>
            <p:spPr>
              <a:xfrm>
                <a:off x="9316454" y="4141425"/>
                <a:ext cx="498290" cy="707886"/>
              </a:xfrm>
              <a:prstGeom prst="rect">
                <a:avLst/>
              </a:prstGeom>
              <a:noFill/>
            </p:spPr>
            <p:txBody>
              <a:bodyPr wrap="square" rtlCol="0">
                <a:spAutoFit/>
              </a:bodyPr>
              <a:lstStyle/>
              <a:p>
                <a:r>
                  <a:rPr lang="en-US" sz="4000" b="1" dirty="0">
                    <a:solidFill>
                      <a:srgbClr val="FF0000"/>
                    </a:solidFill>
                  </a:rPr>
                  <a:t>X</a:t>
                </a:r>
              </a:p>
            </p:txBody>
          </p:sp>
          <p:cxnSp>
            <p:nvCxnSpPr>
              <p:cNvPr id="95" name="Straight Connector 94">
                <a:extLst>
                  <a:ext uri="{FF2B5EF4-FFF2-40B4-BE49-F238E27FC236}">
                    <a16:creationId xmlns:a16="http://schemas.microsoft.com/office/drawing/2014/main" id="{1A03201B-A213-4FD2-B42C-C6F8AF948E24}"/>
                  </a:ext>
                </a:extLst>
              </p:cNvPr>
              <p:cNvCxnSpPr>
                <a:cxnSpLocks/>
                <a:endCxn id="96" idx="1"/>
              </p:cNvCxnSpPr>
              <p:nvPr/>
            </p:nvCxnSpPr>
            <p:spPr>
              <a:xfrm>
                <a:off x="9574447" y="2632466"/>
                <a:ext cx="603049" cy="1898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95">
                <a:extLst>
                  <a:ext uri="{FF2B5EF4-FFF2-40B4-BE49-F238E27FC236}">
                    <a16:creationId xmlns:a16="http://schemas.microsoft.com/office/drawing/2014/main" id="{CA2B9FAE-F947-46E5-A019-1993B4292D3B}"/>
                  </a:ext>
                </a:extLst>
              </p:cNvPr>
              <p:cNvSpPr/>
              <p:nvPr/>
            </p:nvSpPr>
            <p:spPr>
              <a:xfrm>
                <a:off x="10103971" y="2695570"/>
                <a:ext cx="294101" cy="253535"/>
              </a:xfrm>
              <a:prstGeom prst="triangle">
                <a:avLst/>
              </a:prstGeom>
              <a:solidFill>
                <a:schemeClr val="accent3">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D07C92CE-31AB-4274-A183-41D2E146984E}"/>
                  </a:ext>
                </a:extLst>
              </p:cNvPr>
              <p:cNvSpPr/>
              <p:nvPr/>
            </p:nvSpPr>
            <p:spPr>
              <a:xfrm>
                <a:off x="10637652" y="1987187"/>
                <a:ext cx="695325" cy="69532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0A7B891F-87BF-49AE-978C-0DB785FBC461}"/>
                  </a:ext>
                </a:extLst>
              </p:cNvPr>
              <p:cNvCxnSpPr>
                <a:cxnSpLocks/>
              </p:cNvCxnSpPr>
              <p:nvPr/>
            </p:nvCxnSpPr>
            <p:spPr>
              <a:xfrm flipH="1" flipV="1">
                <a:off x="10714501" y="1672861"/>
                <a:ext cx="270813" cy="31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Isosceles Triangle 98">
                <a:extLst>
                  <a:ext uri="{FF2B5EF4-FFF2-40B4-BE49-F238E27FC236}">
                    <a16:creationId xmlns:a16="http://schemas.microsoft.com/office/drawing/2014/main" id="{7D5695D2-06CE-4933-B159-B89B7BDCF05A}"/>
                  </a:ext>
                </a:extLst>
              </p:cNvPr>
              <p:cNvSpPr/>
              <p:nvPr/>
            </p:nvSpPr>
            <p:spPr>
              <a:xfrm rot="19943990">
                <a:off x="10567450" y="1492298"/>
                <a:ext cx="294101" cy="253535"/>
              </a:xfrm>
              <a:prstGeom prst="triangl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D658E1D3-982A-4641-AF6A-26FDAED02A54}"/>
                  </a:ext>
                </a:extLst>
              </p:cNvPr>
              <p:cNvCxnSpPr>
                <a:cxnSpLocks/>
                <a:stCxn id="96" idx="5"/>
                <a:endCxn id="97" idx="3"/>
              </p:cNvCxnSpPr>
              <p:nvPr/>
            </p:nvCxnSpPr>
            <p:spPr>
              <a:xfrm flipV="1">
                <a:off x="10324547" y="2580684"/>
                <a:ext cx="414933" cy="241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C81C95D-9145-47A4-B5CC-13DC301C0EFF}"/>
                  </a:ext>
                </a:extLst>
              </p:cNvPr>
              <p:cNvCxnSpPr>
                <a:stCxn id="87" idx="2"/>
                <a:endCxn id="96" idx="3"/>
              </p:cNvCxnSpPr>
              <p:nvPr/>
            </p:nvCxnSpPr>
            <p:spPr>
              <a:xfrm flipH="1" flipV="1">
                <a:off x="10251022" y="2949105"/>
                <a:ext cx="709842" cy="115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7" name="Rectangle 146">
              <a:extLst>
                <a:ext uri="{FF2B5EF4-FFF2-40B4-BE49-F238E27FC236}">
                  <a16:creationId xmlns:a16="http://schemas.microsoft.com/office/drawing/2014/main" id="{F964328E-DCE0-423F-ACA2-DF73C51A3519}"/>
                </a:ext>
              </a:extLst>
            </p:cNvPr>
            <p:cNvSpPr/>
            <p:nvPr/>
          </p:nvSpPr>
          <p:spPr>
            <a:xfrm>
              <a:off x="9576830" y="2266216"/>
              <a:ext cx="362005" cy="3751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1EE7396-BF52-424E-ADF4-D7EC4CF1E679}"/>
                </a:ext>
              </a:extLst>
            </p:cNvPr>
            <p:cNvSpPr/>
            <p:nvPr/>
          </p:nvSpPr>
          <p:spPr>
            <a:xfrm>
              <a:off x="9956720" y="2939009"/>
              <a:ext cx="362005" cy="37511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ADF3AE8-E783-4B91-82B1-CF21BF44124B}"/>
                </a:ext>
              </a:extLst>
            </p:cNvPr>
            <p:cNvSpPr/>
            <p:nvPr/>
          </p:nvSpPr>
          <p:spPr>
            <a:xfrm>
              <a:off x="8913812" y="3511090"/>
              <a:ext cx="362005" cy="37511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C658988-5E1E-4853-8D83-AAF26E8EA133}"/>
                </a:ext>
              </a:extLst>
            </p:cNvPr>
            <p:cNvSpPr/>
            <p:nvPr/>
          </p:nvSpPr>
          <p:spPr>
            <a:xfrm>
              <a:off x="9843530" y="2952016"/>
              <a:ext cx="362005" cy="3751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D06947D-9012-423A-A19A-C901C969E2D2}"/>
                </a:ext>
              </a:extLst>
            </p:cNvPr>
            <p:cNvSpPr/>
            <p:nvPr/>
          </p:nvSpPr>
          <p:spPr>
            <a:xfrm>
              <a:off x="10331132" y="5334000"/>
              <a:ext cx="182880" cy="182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664BD74F-69B1-4FFF-B792-073589C929A7}"/>
                </a:ext>
              </a:extLst>
            </p:cNvPr>
            <p:cNvSpPr txBox="1"/>
            <p:nvPr/>
          </p:nvSpPr>
          <p:spPr>
            <a:xfrm>
              <a:off x="10514012" y="5257800"/>
              <a:ext cx="1294693" cy="523220"/>
            </a:xfrm>
            <a:prstGeom prst="rect">
              <a:avLst/>
            </a:prstGeom>
            <a:noFill/>
          </p:spPr>
          <p:txBody>
            <a:bodyPr wrap="square" rtlCol="0">
              <a:spAutoFit/>
            </a:bodyPr>
            <a:lstStyle/>
            <a:p>
              <a:pPr algn="ctr"/>
              <a:r>
                <a:rPr lang="en-US" sz="1400" dirty="0"/>
                <a:t>= Experimental Method</a:t>
              </a:r>
            </a:p>
          </p:txBody>
        </p:sp>
        <p:sp>
          <p:nvSpPr>
            <p:cNvPr id="152" name="Rectangle 151">
              <a:extLst>
                <a:ext uri="{FF2B5EF4-FFF2-40B4-BE49-F238E27FC236}">
                  <a16:creationId xmlns:a16="http://schemas.microsoft.com/office/drawing/2014/main" id="{6C8B63B9-72EB-4EC0-B120-821579767046}"/>
                </a:ext>
              </a:extLst>
            </p:cNvPr>
            <p:cNvSpPr/>
            <p:nvPr/>
          </p:nvSpPr>
          <p:spPr>
            <a:xfrm rot="19349893">
              <a:off x="10407907" y="1770965"/>
              <a:ext cx="362005" cy="37511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3D7DDD72-E784-456C-8DEA-AECD11DDE3B1}"/>
                </a:ext>
              </a:extLst>
            </p:cNvPr>
            <p:cNvSpPr/>
            <p:nvPr/>
          </p:nvSpPr>
          <p:spPr>
            <a:xfrm rot="18851537">
              <a:off x="10974659" y="3959164"/>
              <a:ext cx="362005" cy="37511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1F20BAE7-2267-407F-BCD3-B1193D22F979}"/>
                </a:ext>
              </a:extLst>
            </p:cNvPr>
            <p:cNvSpPr/>
            <p:nvPr/>
          </p:nvSpPr>
          <p:spPr>
            <a:xfrm>
              <a:off x="9618607" y="3581400"/>
              <a:ext cx="362005" cy="37511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9B96A3BE-35C6-433A-B8CA-8559860F4ABD}"/>
                </a:ext>
              </a:extLst>
            </p:cNvPr>
            <p:cNvSpPr/>
            <p:nvPr/>
          </p:nvSpPr>
          <p:spPr>
            <a:xfrm>
              <a:off x="10209212" y="3429000"/>
              <a:ext cx="362005" cy="37511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945D7A99-1EB5-4664-9B2D-9129089CF40C}"/>
                </a:ext>
              </a:extLst>
            </p:cNvPr>
            <p:cNvSpPr/>
            <p:nvPr/>
          </p:nvSpPr>
          <p:spPr>
            <a:xfrm>
              <a:off x="9161407" y="4572000"/>
              <a:ext cx="362005" cy="37511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C673B5D-D630-4568-9419-C0E2C0833A40}"/>
                </a:ext>
              </a:extLst>
            </p:cNvPr>
            <p:cNvSpPr/>
            <p:nvPr/>
          </p:nvSpPr>
          <p:spPr>
            <a:xfrm>
              <a:off x="10304407" y="4800600"/>
              <a:ext cx="362005" cy="3751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AEDB368-E64E-4803-ADF0-43F16C0A8A65}"/>
                </a:ext>
              </a:extLst>
            </p:cNvPr>
            <p:cNvSpPr/>
            <p:nvPr/>
          </p:nvSpPr>
          <p:spPr>
            <a:xfrm rot="18851537">
              <a:off x="10834360" y="4111564"/>
              <a:ext cx="362005" cy="37511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5261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anim calcmode="lin" valueType="num">
                                      <p:cBhvr>
                                        <p:cTn id="15" dur="500" fill="hold"/>
                                        <p:tgtEl>
                                          <p:spTgt spid="36"/>
                                        </p:tgtEl>
                                        <p:attrNameLst>
                                          <p:attrName>ppt_x</p:attrName>
                                        </p:attrNameLst>
                                      </p:cBhvr>
                                      <p:tavLst>
                                        <p:tav tm="0">
                                          <p:val>
                                            <p:strVal val="#ppt_x"/>
                                          </p:val>
                                        </p:tav>
                                        <p:tav tm="100000">
                                          <p:val>
                                            <p:strVal val="#ppt_x"/>
                                          </p:val>
                                        </p:tav>
                                      </p:tavLst>
                                    </p:anim>
                                    <p:anim calcmode="lin" valueType="num">
                                      <p:cBhvr>
                                        <p:cTn id="16"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BA6B-F91A-4B00-861F-A90AAE214ECA}"/>
              </a:ext>
            </a:extLst>
          </p:cNvPr>
          <p:cNvSpPr>
            <a:spLocks noGrp="1"/>
          </p:cNvSpPr>
          <p:nvPr>
            <p:ph type="title"/>
          </p:nvPr>
        </p:nvSpPr>
        <p:spPr>
          <a:xfrm>
            <a:off x="1141115" y="619251"/>
            <a:ext cx="9903418" cy="1211485"/>
          </a:xfrm>
        </p:spPr>
        <p:txBody>
          <a:bodyPr/>
          <a:lstStyle/>
          <a:p>
            <a:r>
              <a:rPr lang="en-US" b="1" dirty="0"/>
              <a:t>GOALS</a:t>
            </a:r>
          </a:p>
        </p:txBody>
      </p:sp>
      <p:sp>
        <p:nvSpPr>
          <p:cNvPr id="3" name="Content Placeholder 2">
            <a:extLst>
              <a:ext uri="{FF2B5EF4-FFF2-40B4-BE49-F238E27FC236}">
                <a16:creationId xmlns:a16="http://schemas.microsoft.com/office/drawing/2014/main" id="{92DA6ED5-AD01-4123-9FD5-F62318D33615}"/>
              </a:ext>
            </a:extLst>
          </p:cNvPr>
          <p:cNvSpPr>
            <a:spLocks noGrp="1"/>
          </p:cNvSpPr>
          <p:nvPr>
            <p:ph idx="1"/>
          </p:nvPr>
        </p:nvSpPr>
        <p:spPr>
          <a:xfrm>
            <a:off x="1369306" y="1997733"/>
            <a:ext cx="5633704" cy="4964406"/>
          </a:xfrm>
        </p:spPr>
        <p:txBody>
          <a:bodyPr>
            <a:normAutofit/>
          </a:bodyPr>
          <a:lstStyle/>
          <a:p>
            <a:pPr>
              <a:lnSpc>
                <a:spcPct val="110000"/>
              </a:lnSpc>
            </a:pPr>
            <a:r>
              <a:rPr lang="en-US" sz="1799" b="1" dirty="0">
                <a:solidFill>
                  <a:schemeClr val="tx1"/>
                </a:solidFill>
              </a:rPr>
              <a:t>Hypothesis</a:t>
            </a:r>
            <a:r>
              <a:rPr lang="en-US" sz="1799" dirty="0">
                <a:solidFill>
                  <a:schemeClr val="tx1"/>
                </a:solidFill>
              </a:rPr>
              <a:t>: The genomic basis of complex diseases can be understood on a holistic level through the exploration and combination of genetic data from many sources, experiments, and association types</a:t>
            </a:r>
          </a:p>
          <a:p>
            <a:pPr>
              <a:lnSpc>
                <a:spcPct val="110000"/>
              </a:lnSpc>
            </a:pPr>
            <a:r>
              <a:rPr lang="en-US" sz="1799" dirty="0">
                <a:solidFill>
                  <a:schemeClr val="tx1"/>
                </a:solidFill>
              </a:rPr>
              <a:t>Develop supervised machine learning approaches</a:t>
            </a:r>
          </a:p>
          <a:p>
            <a:pPr>
              <a:lnSpc>
                <a:spcPct val="110000"/>
              </a:lnSpc>
            </a:pPr>
            <a:r>
              <a:rPr lang="en-US" sz="1799" dirty="0">
                <a:solidFill>
                  <a:schemeClr val="tx1"/>
                </a:solidFill>
              </a:rPr>
              <a:t>Ensemble Model</a:t>
            </a:r>
          </a:p>
          <a:p>
            <a:pPr>
              <a:lnSpc>
                <a:spcPct val="110000"/>
              </a:lnSpc>
            </a:pPr>
            <a:r>
              <a:rPr lang="en-US" sz="1799" dirty="0">
                <a:solidFill>
                  <a:schemeClr val="tx1"/>
                </a:solidFill>
              </a:rPr>
              <a:t>Why Care:</a:t>
            </a:r>
          </a:p>
          <a:p>
            <a:pPr lvl="1">
              <a:lnSpc>
                <a:spcPct val="110000"/>
              </a:lnSpc>
            </a:pPr>
            <a:r>
              <a:rPr lang="en-US" dirty="0">
                <a:solidFill>
                  <a:schemeClr val="tx1"/>
                </a:solidFill>
              </a:rPr>
              <a:t>Better understanding of complex diseases </a:t>
            </a:r>
          </a:p>
          <a:p>
            <a:pPr lvl="1">
              <a:lnSpc>
                <a:spcPct val="110000"/>
              </a:lnSpc>
            </a:pPr>
            <a:r>
              <a:rPr lang="en-US" dirty="0">
                <a:solidFill>
                  <a:schemeClr val="tx1"/>
                </a:solidFill>
              </a:rPr>
              <a:t>Development of drugs to combat disease-related signals</a:t>
            </a:r>
          </a:p>
          <a:p>
            <a:endParaRPr lang="en-US" dirty="0">
              <a:solidFill>
                <a:schemeClr val="tx1"/>
              </a:solidFill>
            </a:endParaRPr>
          </a:p>
        </p:txBody>
      </p:sp>
      <p:grpSp>
        <p:nvGrpSpPr>
          <p:cNvPr id="92" name="Group 91">
            <a:extLst>
              <a:ext uri="{FF2B5EF4-FFF2-40B4-BE49-F238E27FC236}">
                <a16:creationId xmlns:a16="http://schemas.microsoft.com/office/drawing/2014/main" id="{13088B54-21A6-4B67-B41C-118AE23074D8}"/>
              </a:ext>
            </a:extLst>
          </p:cNvPr>
          <p:cNvGrpSpPr/>
          <p:nvPr/>
        </p:nvGrpSpPr>
        <p:grpSpPr>
          <a:xfrm>
            <a:off x="7847012" y="1828800"/>
            <a:ext cx="3505200" cy="4181475"/>
            <a:chOff x="8303505" y="1630828"/>
            <a:chExt cx="3505200" cy="4181475"/>
          </a:xfrm>
        </p:grpSpPr>
        <p:grpSp>
          <p:nvGrpSpPr>
            <p:cNvPr id="93" name="Group 92">
              <a:extLst>
                <a:ext uri="{FF2B5EF4-FFF2-40B4-BE49-F238E27FC236}">
                  <a16:creationId xmlns:a16="http://schemas.microsoft.com/office/drawing/2014/main" id="{8834C900-51A1-47B2-9AE0-08550F04E32C}"/>
                </a:ext>
              </a:extLst>
            </p:cNvPr>
            <p:cNvGrpSpPr/>
            <p:nvPr/>
          </p:nvGrpSpPr>
          <p:grpSpPr>
            <a:xfrm>
              <a:off x="8303505" y="1630828"/>
              <a:ext cx="3505200" cy="4181475"/>
              <a:chOff x="8441977" y="1338259"/>
              <a:chExt cx="3505200" cy="4181475"/>
            </a:xfrm>
          </p:grpSpPr>
          <p:grpSp>
            <p:nvGrpSpPr>
              <p:cNvPr id="107" name="Group 106">
                <a:extLst>
                  <a:ext uri="{FF2B5EF4-FFF2-40B4-BE49-F238E27FC236}">
                    <a16:creationId xmlns:a16="http://schemas.microsoft.com/office/drawing/2014/main" id="{FE8CF995-003D-4A2E-963C-CB14AAF21649}"/>
                  </a:ext>
                </a:extLst>
              </p:cNvPr>
              <p:cNvGrpSpPr/>
              <p:nvPr/>
            </p:nvGrpSpPr>
            <p:grpSpPr>
              <a:xfrm>
                <a:off x="8441977" y="1338259"/>
                <a:ext cx="3505200" cy="4181475"/>
                <a:chOff x="4375548" y="1338259"/>
                <a:chExt cx="3505200" cy="4181475"/>
              </a:xfrm>
            </p:grpSpPr>
            <p:grpSp>
              <p:nvGrpSpPr>
                <p:cNvPr id="123" name="Group 122">
                  <a:extLst>
                    <a:ext uri="{FF2B5EF4-FFF2-40B4-BE49-F238E27FC236}">
                      <a16:creationId xmlns:a16="http://schemas.microsoft.com/office/drawing/2014/main" id="{FF145523-FA67-45C1-9E7D-FC596E4B1A17}"/>
                    </a:ext>
                  </a:extLst>
                </p:cNvPr>
                <p:cNvGrpSpPr/>
                <p:nvPr/>
              </p:nvGrpSpPr>
              <p:grpSpPr>
                <a:xfrm>
                  <a:off x="4375548" y="1338259"/>
                  <a:ext cx="3505200" cy="4181475"/>
                  <a:chOff x="353824" y="1338260"/>
                  <a:chExt cx="3505200" cy="4181475"/>
                </a:xfrm>
              </p:grpSpPr>
              <p:grpSp>
                <p:nvGrpSpPr>
                  <p:cNvPr id="128" name="Group 127">
                    <a:extLst>
                      <a:ext uri="{FF2B5EF4-FFF2-40B4-BE49-F238E27FC236}">
                        <a16:creationId xmlns:a16="http://schemas.microsoft.com/office/drawing/2014/main" id="{A9976A22-AF4A-4FC0-9189-31054575A9F4}"/>
                      </a:ext>
                    </a:extLst>
                  </p:cNvPr>
                  <p:cNvGrpSpPr/>
                  <p:nvPr/>
                </p:nvGrpSpPr>
                <p:grpSpPr>
                  <a:xfrm>
                    <a:off x="353824" y="1338260"/>
                    <a:ext cx="3505200" cy="4181475"/>
                    <a:chOff x="353824" y="1338260"/>
                    <a:chExt cx="3505200" cy="4181475"/>
                  </a:xfrm>
                </p:grpSpPr>
                <p:sp>
                  <p:nvSpPr>
                    <p:cNvPr id="133" name="Rectangle 132">
                      <a:extLst>
                        <a:ext uri="{FF2B5EF4-FFF2-40B4-BE49-F238E27FC236}">
                          <a16:creationId xmlns:a16="http://schemas.microsoft.com/office/drawing/2014/main" id="{2F0B7DE4-9987-4F9D-85B4-60E55EEB519D}"/>
                        </a:ext>
                      </a:extLst>
                    </p:cNvPr>
                    <p:cNvSpPr/>
                    <p:nvPr/>
                  </p:nvSpPr>
                  <p:spPr>
                    <a:xfrm>
                      <a:off x="353824" y="1338260"/>
                      <a:ext cx="3505200" cy="4181475"/>
                    </a:xfrm>
                    <a:prstGeom prst="rect">
                      <a:avLst/>
                    </a:prstGeom>
                    <a:solidFill>
                      <a:sysClr val="windowText" lastClr="0000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w Cen MT" panose="020B0602020104020603"/>
                        <a:ea typeface="+mn-ea"/>
                        <a:cs typeface="+mn-cs"/>
                      </a:endParaRPr>
                    </a:p>
                  </p:txBody>
                </p:sp>
                <p:sp>
                  <p:nvSpPr>
                    <p:cNvPr id="134" name="Oval 133">
                      <a:extLst>
                        <a:ext uri="{FF2B5EF4-FFF2-40B4-BE49-F238E27FC236}">
                          <a16:creationId xmlns:a16="http://schemas.microsoft.com/office/drawing/2014/main" id="{886A5D89-670F-40F8-AFAC-BD3C96AE47AA}"/>
                        </a:ext>
                      </a:extLst>
                    </p:cNvPr>
                    <p:cNvSpPr/>
                    <p:nvPr/>
                  </p:nvSpPr>
                  <p:spPr>
                    <a:xfrm>
                      <a:off x="809625" y="2181225"/>
                      <a:ext cx="695325" cy="695325"/>
                    </a:xfrm>
                    <a:prstGeom prst="ellipse">
                      <a:avLst/>
                    </a:prstGeom>
                    <a:solidFill>
                      <a:srgbClr val="A262D0">
                        <a:lumMod val="75000"/>
                      </a:srgbClr>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35" name="Oval 134">
                      <a:extLst>
                        <a:ext uri="{FF2B5EF4-FFF2-40B4-BE49-F238E27FC236}">
                          <a16:creationId xmlns:a16="http://schemas.microsoft.com/office/drawing/2014/main" id="{C747FD68-7849-42A7-A127-5CC4D73A9854}"/>
                        </a:ext>
                      </a:extLst>
                    </p:cNvPr>
                    <p:cNvSpPr/>
                    <p:nvPr/>
                  </p:nvSpPr>
                  <p:spPr>
                    <a:xfrm>
                      <a:off x="1695450" y="3883817"/>
                      <a:ext cx="695325" cy="695325"/>
                    </a:xfrm>
                    <a:prstGeom prst="ellipse">
                      <a:avLst/>
                    </a:prstGeom>
                    <a:solidFill>
                      <a:srgbClr val="FFFF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36" name="Straight Connector 135">
                      <a:extLst>
                        <a:ext uri="{FF2B5EF4-FFF2-40B4-BE49-F238E27FC236}">
                          <a16:creationId xmlns:a16="http://schemas.microsoft.com/office/drawing/2014/main" id="{6C54FF07-1993-4D0A-A4C1-B19011CAD9C5}"/>
                        </a:ext>
                      </a:extLst>
                    </p:cNvPr>
                    <p:cNvCxnSpPr>
                      <a:stCxn id="134" idx="7"/>
                    </p:cNvCxnSpPr>
                    <p:nvPr/>
                  </p:nvCxnSpPr>
                  <p:spPr>
                    <a:xfrm flipV="1">
                      <a:off x="1403122" y="2181225"/>
                      <a:ext cx="368528" cy="101828"/>
                    </a:xfrm>
                    <a:prstGeom prst="line">
                      <a:avLst/>
                    </a:prstGeom>
                    <a:noFill/>
                    <a:ln w="28575" cap="flat" cmpd="sng" algn="ctr">
                      <a:solidFill>
                        <a:sysClr val="window" lastClr="FFFFFF"/>
                      </a:solidFill>
                      <a:prstDash val="solid"/>
                    </a:ln>
                    <a:effectLst/>
                  </p:spPr>
                </p:cxnSp>
                <p:sp>
                  <p:nvSpPr>
                    <p:cNvPr id="137" name="Isosceles Triangle 136">
                      <a:extLst>
                        <a:ext uri="{FF2B5EF4-FFF2-40B4-BE49-F238E27FC236}">
                          <a16:creationId xmlns:a16="http://schemas.microsoft.com/office/drawing/2014/main" id="{401DC2E8-067B-4850-BEF7-601C5B3DC811}"/>
                        </a:ext>
                      </a:extLst>
                    </p:cNvPr>
                    <p:cNvSpPr/>
                    <p:nvPr/>
                  </p:nvSpPr>
                  <p:spPr>
                    <a:xfrm>
                      <a:off x="1653813" y="2029518"/>
                      <a:ext cx="294101" cy="253535"/>
                    </a:xfrm>
                    <a:prstGeom prst="triangle">
                      <a:avLst/>
                    </a:prstGeom>
                    <a:solidFill>
                      <a:srgbClr val="A262D0">
                        <a:lumMod val="75000"/>
                      </a:srgbClr>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38" name="Straight Connector 137">
                      <a:extLst>
                        <a:ext uri="{FF2B5EF4-FFF2-40B4-BE49-F238E27FC236}">
                          <a16:creationId xmlns:a16="http://schemas.microsoft.com/office/drawing/2014/main" id="{83DD5EE2-42ED-47B1-9503-7FB770CE84F9}"/>
                        </a:ext>
                      </a:extLst>
                    </p:cNvPr>
                    <p:cNvCxnSpPr>
                      <a:cxnSpLocks/>
                    </p:cNvCxnSpPr>
                    <p:nvPr/>
                  </p:nvCxnSpPr>
                  <p:spPr>
                    <a:xfrm flipH="1" flipV="1">
                      <a:off x="2337214" y="4400812"/>
                      <a:ext cx="144379" cy="264321"/>
                    </a:xfrm>
                    <a:prstGeom prst="line">
                      <a:avLst/>
                    </a:prstGeom>
                    <a:noFill/>
                    <a:ln w="28575" cap="flat" cmpd="sng" algn="ctr">
                      <a:solidFill>
                        <a:sysClr val="window" lastClr="FFFFFF"/>
                      </a:solidFill>
                      <a:prstDash val="solid"/>
                    </a:ln>
                    <a:effectLst/>
                  </p:spPr>
                </p:cxnSp>
                <p:cxnSp>
                  <p:nvCxnSpPr>
                    <p:cNvPr id="139" name="Straight Connector 138">
                      <a:extLst>
                        <a:ext uri="{FF2B5EF4-FFF2-40B4-BE49-F238E27FC236}">
                          <a16:creationId xmlns:a16="http://schemas.microsoft.com/office/drawing/2014/main" id="{75C1B5B9-A726-40D2-B96A-D93411B5472A}"/>
                        </a:ext>
                      </a:extLst>
                    </p:cNvPr>
                    <p:cNvCxnSpPr>
                      <a:cxnSpLocks/>
                    </p:cNvCxnSpPr>
                    <p:nvPr/>
                  </p:nvCxnSpPr>
                  <p:spPr>
                    <a:xfrm flipH="1" flipV="1">
                      <a:off x="1772299" y="3569491"/>
                      <a:ext cx="270813" cy="314325"/>
                    </a:xfrm>
                    <a:prstGeom prst="line">
                      <a:avLst/>
                    </a:prstGeom>
                    <a:noFill/>
                    <a:ln w="28575" cap="flat" cmpd="sng" algn="ctr">
                      <a:solidFill>
                        <a:sysClr val="window" lastClr="FFFFFF"/>
                      </a:solidFill>
                      <a:prstDash val="solid"/>
                    </a:ln>
                    <a:effectLst/>
                  </p:spPr>
                </p:cxnSp>
                <p:sp>
                  <p:nvSpPr>
                    <p:cNvPr id="140" name="Isosceles Triangle 139">
                      <a:extLst>
                        <a:ext uri="{FF2B5EF4-FFF2-40B4-BE49-F238E27FC236}">
                          <a16:creationId xmlns:a16="http://schemas.microsoft.com/office/drawing/2014/main" id="{333987D3-1796-4D98-9E2D-CDDC966F7AE6}"/>
                        </a:ext>
                      </a:extLst>
                    </p:cNvPr>
                    <p:cNvSpPr/>
                    <p:nvPr/>
                  </p:nvSpPr>
                  <p:spPr>
                    <a:xfrm>
                      <a:off x="2390775" y="4572528"/>
                      <a:ext cx="294101" cy="253535"/>
                    </a:xfrm>
                    <a:prstGeom prst="triangle">
                      <a:avLst/>
                    </a:prstGeom>
                    <a:solidFill>
                      <a:srgbClr val="FFFF00"/>
                    </a:solidFill>
                    <a:ln w="158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grpSp>
              <p:sp>
                <p:nvSpPr>
                  <p:cNvPr id="129" name="Isosceles Triangle 128">
                    <a:extLst>
                      <a:ext uri="{FF2B5EF4-FFF2-40B4-BE49-F238E27FC236}">
                        <a16:creationId xmlns:a16="http://schemas.microsoft.com/office/drawing/2014/main" id="{68F072D4-FD92-498B-994C-2EB61DD8EFF6}"/>
                      </a:ext>
                    </a:extLst>
                  </p:cNvPr>
                  <p:cNvSpPr/>
                  <p:nvPr/>
                </p:nvSpPr>
                <p:spPr>
                  <a:xfrm>
                    <a:off x="430732" y="5041432"/>
                    <a:ext cx="182880" cy="182880"/>
                  </a:xfrm>
                  <a:prstGeom prst="triangle">
                    <a:avLst/>
                  </a:prstGeom>
                  <a:solidFill>
                    <a:sysClr val="windowText" lastClr="0000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30" name="TextBox 129">
                    <a:extLst>
                      <a:ext uri="{FF2B5EF4-FFF2-40B4-BE49-F238E27FC236}">
                        <a16:creationId xmlns:a16="http://schemas.microsoft.com/office/drawing/2014/main" id="{B69579CC-51C5-4CCB-B0F9-11D8EB4314E8}"/>
                      </a:ext>
                    </a:extLst>
                  </p:cNvPr>
                  <p:cNvSpPr txBox="1"/>
                  <p:nvPr/>
                </p:nvSpPr>
                <p:spPr>
                  <a:xfrm>
                    <a:off x="583131" y="4965232"/>
                    <a:ext cx="75052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Tw Cen MT" panose="020B0602020104020603"/>
                      </a:rPr>
                      <a:t>= Gene</a:t>
                    </a:r>
                  </a:p>
                </p:txBody>
              </p:sp>
              <p:sp>
                <p:nvSpPr>
                  <p:cNvPr id="131" name="Oval 130">
                    <a:extLst>
                      <a:ext uri="{FF2B5EF4-FFF2-40B4-BE49-F238E27FC236}">
                        <a16:creationId xmlns:a16="http://schemas.microsoft.com/office/drawing/2014/main" id="{B6DE6795-FD17-46D9-9ADE-DFDFE32BD162}"/>
                      </a:ext>
                    </a:extLst>
                  </p:cNvPr>
                  <p:cNvSpPr/>
                  <p:nvPr/>
                </p:nvSpPr>
                <p:spPr>
                  <a:xfrm>
                    <a:off x="1314651" y="5041432"/>
                    <a:ext cx="182880" cy="182880"/>
                  </a:xfrm>
                  <a:prstGeom prst="ellipse">
                    <a:avLst/>
                  </a:prstGeom>
                  <a:solidFill>
                    <a:sysClr val="windowText" lastClr="0000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32" name="TextBox 131">
                    <a:extLst>
                      <a:ext uri="{FF2B5EF4-FFF2-40B4-BE49-F238E27FC236}">
                        <a16:creationId xmlns:a16="http://schemas.microsoft.com/office/drawing/2014/main" id="{42D1639B-7F68-4985-8AF3-7737814FC0D8}"/>
                      </a:ext>
                    </a:extLst>
                  </p:cNvPr>
                  <p:cNvSpPr txBox="1"/>
                  <p:nvPr/>
                </p:nvSpPr>
                <p:spPr>
                  <a:xfrm>
                    <a:off x="1485934" y="4965232"/>
                    <a:ext cx="90120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Tw Cen MT" panose="020B0602020104020603"/>
                      </a:rPr>
                      <a:t>= Disease</a:t>
                    </a:r>
                  </a:p>
                </p:txBody>
              </p:sp>
            </p:grpSp>
            <p:cxnSp>
              <p:nvCxnSpPr>
                <p:cNvPr id="124" name="Straight Connector 123">
                  <a:extLst>
                    <a:ext uri="{FF2B5EF4-FFF2-40B4-BE49-F238E27FC236}">
                      <a16:creationId xmlns:a16="http://schemas.microsoft.com/office/drawing/2014/main" id="{1427E16C-5EEB-404B-8264-7F971D876B12}"/>
                    </a:ext>
                  </a:extLst>
                </p:cNvPr>
                <p:cNvCxnSpPr/>
                <p:nvPr/>
              </p:nvCxnSpPr>
              <p:spPr>
                <a:xfrm flipV="1">
                  <a:off x="5404547" y="4393541"/>
                  <a:ext cx="368528" cy="101828"/>
                </a:xfrm>
                <a:prstGeom prst="line">
                  <a:avLst/>
                </a:prstGeom>
                <a:noFill/>
                <a:ln w="28575" cap="flat" cmpd="sng" algn="ctr">
                  <a:solidFill>
                    <a:sysClr val="window" lastClr="FFFFFF"/>
                  </a:solidFill>
                  <a:prstDash val="solid"/>
                </a:ln>
                <a:effectLst/>
              </p:spPr>
            </p:cxnSp>
            <p:sp>
              <p:nvSpPr>
                <p:cNvPr id="125" name="Isosceles Triangle 124">
                  <a:extLst>
                    <a:ext uri="{FF2B5EF4-FFF2-40B4-BE49-F238E27FC236}">
                      <a16:creationId xmlns:a16="http://schemas.microsoft.com/office/drawing/2014/main" id="{08A67968-CA7B-4C8F-9FB9-E71A40833AA5}"/>
                    </a:ext>
                  </a:extLst>
                </p:cNvPr>
                <p:cNvSpPr/>
                <p:nvPr/>
              </p:nvSpPr>
              <p:spPr>
                <a:xfrm>
                  <a:off x="5250025" y="4368601"/>
                  <a:ext cx="294101" cy="253535"/>
                </a:xfrm>
                <a:prstGeom prst="triangle">
                  <a:avLst/>
                </a:prstGeom>
                <a:solidFill>
                  <a:srgbClr val="FFFF00"/>
                </a:solidFill>
                <a:ln w="158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26" name="Straight Connector 125">
                  <a:extLst>
                    <a:ext uri="{FF2B5EF4-FFF2-40B4-BE49-F238E27FC236}">
                      <a16:creationId xmlns:a16="http://schemas.microsoft.com/office/drawing/2014/main" id="{732BBFC3-0BAA-4A7C-A79D-35D3E94B6881}"/>
                    </a:ext>
                  </a:extLst>
                </p:cNvPr>
                <p:cNvCxnSpPr>
                  <a:stCxn id="134" idx="4"/>
                </p:cNvCxnSpPr>
                <p:nvPr/>
              </p:nvCxnSpPr>
              <p:spPr>
                <a:xfrm flipH="1">
                  <a:off x="5162550" y="2876549"/>
                  <a:ext cx="16462" cy="406418"/>
                </a:xfrm>
                <a:prstGeom prst="line">
                  <a:avLst/>
                </a:prstGeom>
                <a:noFill/>
                <a:ln w="28575" cap="flat" cmpd="sng" algn="ctr">
                  <a:solidFill>
                    <a:sysClr val="window" lastClr="FFFFFF"/>
                  </a:solidFill>
                  <a:prstDash val="solid"/>
                </a:ln>
                <a:effectLst/>
              </p:spPr>
            </p:cxnSp>
            <p:sp>
              <p:nvSpPr>
                <p:cNvPr id="127" name="Isosceles Triangle 126">
                  <a:extLst>
                    <a:ext uri="{FF2B5EF4-FFF2-40B4-BE49-F238E27FC236}">
                      <a16:creationId xmlns:a16="http://schemas.microsoft.com/office/drawing/2014/main" id="{4E466FE4-8003-46BE-922F-2A69810DB07A}"/>
                    </a:ext>
                  </a:extLst>
                </p:cNvPr>
                <p:cNvSpPr/>
                <p:nvPr/>
              </p:nvSpPr>
              <p:spPr>
                <a:xfrm rot="18051324">
                  <a:off x="4977395" y="3232555"/>
                  <a:ext cx="294101" cy="253535"/>
                </a:xfrm>
                <a:prstGeom prst="triangle">
                  <a:avLst/>
                </a:prstGeom>
                <a:solidFill>
                  <a:srgbClr val="A262D0">
                    <a:lumMod val="75000"/>
                  </a:srgbClr>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grpSp>
          <p:sp>
            <p:nvSpPr>
              <p:cNvPr id="108" name="Oval 107">
                <a:extLst>
                  <a:ext uri="{FF2B5EF4-FFF2-40B4-BE49-F238E27FC236}">
                    <a16:creationId xmlns:a16="http://schemas.microsoft.com/office/drawing/2014/main" id="{F6193D5D-8688-43AF-9227-0F72FABD1BAE}"/>
                  </a:ext>
                </a:extLst>
              </p:cNvPr>
              <p:cNvSpPr/>
              <p:nvPr/>
            </p:nvSpPr>
            <p:spPr>
              <a:xfrm>
                <a:off x="10960864" y="2717269"/>
                <a:ext cx="695325" cy="695325"/>
              </a:xfrm>
              <a:prstGeom prst="ellipse">
                <a:avLst/>
              </a:prstGeom>
              <a:solidFill>
                <a:srgbClr val="FF00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09" name="Straight Connector 108">
                <a:extLst>
                  <a:ext uri="{FF2B5EF4-FFF2-40B4-BE49-F238E27FC236}">
                    <a16:creationId xmlns:a16="http://schemas.microsoft.com/office/drawing/2014/main" id="{6D8A3B96-3CB6-4356-8416-0C833C0D533D}"/>
                  </a:ext>
                </a:extLst>
              </p:cNvPr>
              <p:cNvCxnSpPr/>
              <p:nvPr/>
            </p:nvCxnSpPr>
            <p:spPr>
              <a:xfrm flipV="1">
                <a:off x="10632220" y="3219637"/>
                <a:ext cx="368528" cy="101828"/>
              </a:xfrm>
              <a:prstGeom prst="line">
                <a:avLst/>
              </a:prstGeom>
              <a:noFill/>
              <a:ln w="28575" cap="flat" cmpd="sng" algn="ctr">
                <a:solidFill>
                  <a:sysClr val="window" lastClr="FFFFFF"/>
                </a:solidFill>
                <a:prstDash val="solid"/>
              </a:ln>
              <a:effectLst/>
            </p:spPr>
          </p:cxnSp>
          <p:sp>
            <p:nvSpPr>
              <p:cNvPr id="110" name="Isosceles Triangle 109">
                <a:extLst>
                  <a:ext uri="{FF2B5EF4-FFF2-40B4-BE49-F238E27FC236}">
                    <a16:creationId xmlns:a16="http://schemas.microsoft.com/office/drawing/2014/main" id="{42FF1457-4DB2-48D2-8CC3-3C5A109DE77E}"/>
                  </a:ext>
                </a:extLst>
              </p:cNvPr>
              <p:cNvSpPr/>
              <p:nvPr/>
            </p:nvSpPr>
            <p:spPr>
              <a:xfrm rot="19013716">
                <a:off x="11066002" y="3812385"/>
                <a:ext cx="294101" cy="253535"/>
              </a:xfrm>
              <a:prstGeom prst="triangle">
                <a:avLst/>
              </a:prstGeom>
              <a:solidFill>
                <a:srgbClr val="FFC0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11" name="Isosceles Triangle 110">
                <a:extLst>
                  <a:ext uri="{FF2B5EF4-FFF2-40B4-BE49-F238E27FC236}">
                    <a16:creationId xmlns:a16="http://schemas.microsoft.com/office/drawing/2014/main" id="{025EB909-1C16-44D6-8627-48A526FAAA51}"/>
                  </a:ext>
                </a:extLst>
              </p:cNvPr>
              <p:cNvSpPr/>
              <p:nvPr/>
            </p:nvSpPr>
            <p:spPr>
              <a:xfrm>
                <a:off x="10398072" y="3194697"/>
                <a:ext cx="294101" cy="253535"/>
              </a:xfrm>
              <a:prstGeom prst="triangle">
                <a:avLst/>
              </a:prstGeom>
              <a:solidFill>
                <a:srgbClr val="FF0000"/>
              </a:solidFill>
              <a:ln w="158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12" name="Isosceles Triangle 111">
                <a:extLst>
                  <a:ext uri="{FF2B5EF4-FFF2-40B4-BE49-F238E27FC236}">
                    <a16:creationId xmlns:a16="http://schemas.microsoft.com/office/drawing/2014/main" id="{561DA206-303D-4A98-BEC4-3A6A63420D93}"/>
                  </a:ext>
                </a:extLst>
              </p:cNvPr>
              <p:cNvSpPr/>
              <p:nvPr/>
            </p:nvSpPr>
            <p:spPr>
              <a:xfrm>
                <a:off x="9741966" y="3350975"/>
                <a:ext cx="294101" cy="253535"/>
              </a:xfrm>
              <a:prstGeom prst="triangle">
                <a:avLst/>
              </a:prstGeom>
              <a:solidFill>
                <a:srgbClr val="FFFF0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13" name="Straight Connector 112">
                <a:extLst>
                  <a:ext uri="{FF2B5EF4-FFF2-40B4-BE49-F238E27FC236}">
                    <a16:creationId xmlns:a16="http://schemas.microsoft.com/office/drawing/2014/main" id="{7A6178E4-FB69-42F0-8605-6C26CEBC72F8}"/>
                  </a:ext>
                </a:extLst>
              </p:cNvPr>
              <p:cNvCxnSpPr>
                <a:endCxn id="110" idx="1"/>
              </p:cNvCxnSpPr>
              <p:nvPr/>
            </p:nvCxnSpPr>
            <p:spPr>
              <a:xfrm flipV="1">
                <a:off x="10478928" y="3989395"/>
                <a:ext cx="680443" cy="242083"/>
              </a:xfrm>
              <a:prstGeom prst="line">
                <a:avLst/>
              </a:prstGeom>
              <a:noFill/>
              <a:ln w="28575" cap="flat" cmpd="sng" algn="ctr">
                <a:solidFill>
                  <a:sysClr val="window" lastClr="FFFFFF"/>
                </a:solidFill>
                <a:prstDash val="solid"/>
              </a:ln>
              <a:effectLst/>
            </p:spPr>
          </p:cxnSp>
          <p:cxnSp>
            <p:nvCxnSpPr>
              <p:cNvPr id="114" name="Straight Connector 113">
                <a:extLst>
                  <a:ext uri="{FF2B5EF4-FFF2-40B4-BE49-F238E27FC236}">
                    <a16:creationId xmlns:a16="http://schemas.microsoft.com/office/drawing/2014/main" id="{677E094E-DB8D-4118-A880-BC76F88F1934}"/>
                  </a:ext>
                </a:extLst>
              </p:cNvPr>
              <p:cNvCxnSpPr>
                <a:stCxn id="108" idx="4"/>
                <a:endCxn id="110" idx="5"/>
              </p:cNvCxnSpPr>
              <p:nvPr/>
            </p:nvCxnSpPr>
            <p:spPr>
              <a:xfrm flipH="1">
                <a:off x="11266734" y="3412594"/>
                <a:ext cx="41793" cy="476316"/>
              </a:xfrm>
              <a:prstGeom prst="line">
                <a:avLst/>
              </a:prstGeom>
              <a:noFill/>
              <a:ln w="28575" cap="flat" cmpd="sng" algn="ctr">
                <a:solidFill>
                  <a:sysClr val="window" lastClr="FFFFFF"/>
                </a:solidFill>
                <a:prstDash val="solid"/>
              </a:ln>
              <a:effectLst/>
            </p:spPr>
          </p:cxnSp>
          <p:sp>
            <p:nvSpPr>
              <p:cNvPr id="115" name="TextBox 114">
                <a:extLst>
                  <a:ext uri="{FF2B5EF4-FFF2-40B4-BE49-F238E27FC236}">
                    <a16:creationId xmlns:a16="http://schemas.microsoft.com/office/drawing/2014/main" id="{E4D687F8-9CD9-4C3E-BEA4-5D150B61787A}"/>
                  </a:ext>
                </a:extLst>
              </p:cNvPr>
              <p:cNvSpPr txBox="1"/>
              <p:nvPr/>
            </p:nvSpPr>
            <p:spPr>
              <a:xfrm>
                <a:off x="9316454" y="4141425"/>
                <a:ext cx="49829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FF0000"/>
                    </a:solidFill>
                    <a:effectLst/>
                    <a:uLnTx/>
                    <a:uFillTx/>
                    <a:latin typeface="Tw Cen MT" panose="020B0602020104020603"/>
                  </a:rPr>
                  <a:t>X</a:t>
                </a:r>
              </a:p>
            </p:txBody>
          </p:sp>
          <p:cxnSp>
            <p:nvCxnSpPr>
              <p:cNvPr id="116" name="Straight Connector 115">
                <a:extLst>
                  <a:ext uri="{FF2B5EF4-FFF2-40B4-BE49-F238E27FC236}">
                    <a16:creationId xmlns:a16="http://schemas.microsoft.com/office/drawing/2014/main" id="{2C3D3A91-DAB9-47AF-A1F3-1B040549F104}"/>
                  </a:ext>
                </a:extLst>
              </p:cNvPr>
              <p:cNvCxnSpPr>
                <a:cxnSpLocks/>
                <a:endCxn id="117" idx="1"/>
              </p:cNvCxnSpPr>
              <p:nvPr/>
            </p:nvCxnSpPr>
            <p:spPr>
              <a:xfrm>
                <a:off x="9574447" y="2632466"/>
                <a:ext cx="603049" cy="189872"/>
              </a:xfrm>
              <a:prstGeom prst="line">
                <a:avLst/>
              </a:prstGeom>
              <a:noFill/>
              <a:ln w="28575" cap="flat" cmpd="sng" algn="ctr">
                <a:solidFill>
                  <a:sysClr val="window" lastClr="FFFFFF"/>
                </a:solidFill>
                <a:prstDash val="solid"/>
              </a:ln>
              <a:effectLst/>
            </p:spPr>
          </p:cxnSp>
          <p:sp>
            <p:nvSpPr>
              <p:cNvPr id="117" name="Isosceles Triangle 116">
                <a:extLst>
                  <a:ext uri="{FF2B5EF4-FFF2-40B4-BE49-F238E27FC236}">
                    <a16:creationId xmlns:a16="http://schemas.microsoft.com/office/drawing/2014/main" id="{114A15C3-15F3-4975-A67C-B71EF3FE5069}"/>
                  </a:ext>
                </a:extLst>
              </p:cNvPr>
              <p:cNvSpPr/>
              <p:nvPr/>
            </p:nvSpPr>
            <p:spPr>
              <a:xfrm>
                <a:off x="10103971" y="2695570"/>
                <a:ext cx="294101" cy="253535"/>
              </a:xfrm>
              <a:prstGeom prst="triangle">
                <a:avLst/>
              </a:prstGeom>
              <a:solidFill>
                <a:srgbClr val="A262D0">
                  <a:lumMod val="75000"/>
                </a:srgbClr>
              </a:solidFill>
              <a:ln w="1587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18" name="Oval 117">
                <a:extLst>
                  <a:ext uri="{FF2B5EF4-FFF2-40B4-BE49-F238E27FC236}">
                    <a16:creationId xmlns:a16="http://schemas.microsoft.com/office/drawing/2014/main" id="{1318B6BE-0F3D-46B1-8084-6A7E016683E0}"/>
                  </a:ext>
                </a:extLst>
              </p:cNvPr>
              <p:cNvSpPr/>
              <p:nvPr/>
            </p:nvSpPr>
            <p:spPr>
              <a:xfrm>
                <a:off x="10637652" y="1987187"/>
                <a:ext cx="695325" cy="695325"/>
              </a:xfrm>
              <a:prstGeom prst="ellipse">
                <a:avLst/>
              </a:prstGeom>
              <a:solidFill>
                <a:srgbClr val="00B0F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19" name="Straight Connector 118">
                <a:extLst>
                  <a:ext uri="{FF2B5EF4-FFF2-40B4-BE49-F238E27FC236}">
                    <a16:creationId xmlns:a16="http://schemas.microsoft.com/office/drawing/2014/main" id="{724A0A1B-8C1F-4C48-88D5-4B57919A61ED}"/>
                  </a:ext>
                </a:extLst>
              </p:cNvPr>
              <p:cNvCxnSpPr>
                <a:cxnSpLocks/>
              </p:cNvCxnSpPr>
              <p:nvPr/>
            </p:nvCxnSpPr>
            <p:spPr>
              <a:xfrm flipH="1" flipV="1">
                <a:off x="10714501" y="1672861"/>
                <a:ext cx="270813" cy="314325"/>
              </a:xfrm>
              <a:prstGeom prst="line">
                <a:avLst/>
              </a:prstGeom>
              <a:noFill/>
              <a:ln w="28575" cap="flat" cmpd="sng" algn="ctr">
                <a:solidFill>
                  <a:sysClr val="window" lastClr="FFFFFF"/>
                </a:solidFill>
                <a:prstDash val="solid"/>
              </a:ln>
              <a:effectLst/>
            </p:spPr>
          </p:cxnSp>
          <p:sp>
            <p:nvSpPr>
              <p:cNvPr id="120" name="Isosceles Triangle 119">
                <a:extLst>
                  <a:ext uri="{FF2B5EF4-FFF2-40B4-BE49-F238E27FC236}">
                    <a16:creationId xmlns:a16="http://schemas.microsoft.com/office/drawing/2014/main" id="{BC8DA603-298B-4556-83F8-5E37E157045D}"/>
                  </a:ext>
                </a:extLst>
              </p:cNvPr>
              <p:cNvSpPr/>
              <p:nvPr/>
            </p:nvSpPr>
            <p:spPr>
              <a:xfrm rot="19943990">
                <a:off x="10567450" y="1492298"/>
                <a:ext cx="294101" cy="253535"/>
              </a:xfrm>
              <a:prstGeom prst="triangle">
                <a:avLst/>
              </a:prstGeom>
              <a:solidFill>
                <a:srgbClr val="00B0F0"/>
              </a:solid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cxnSp>
            <p:nvCxnSpPr>
              <p:cNvPr id="121" name="Straight Connector 120">
                <a:extLst>
                  <a:ext uri="{FF2B5EF4-FFF2-40B4-BE49-F238E27FC236}">
                    <a16:creationId xmlns:a16="http://schemas.microsoft.com/office/drawing/2014/main" id="{AB96551E-F240-4ADE-979D-8A02D4A42599}"/>
                  </a:ext>
                </a:extLst>
              </p:cNvPr>
              <p:cNvCxnSpPr>
                <a:cxnSpLocks/>
                <a:stCxn id="117" idx="5"/>
                <a:endCxn id="118" idx="3"/>
              </p:cNvCxnSpPr>
              <p:nvPr/>
            </p:nvCxnSpPr>
            <p:spPr>
              <a:xfrm flipV="1">
                <a:off x="10324547" y="2580684"/>
                <a:ext cx="414933" cy="241654"/>
              </a:xfrm>
              <a:prstGeom prst="line">
                <a:avLst/>
              </a:prstGeom>
              <a:noFill/>
              <a:ln w="28575" cap="flat" cmpd="sng" algn="ctr">
                <a:solidFill>
                  <a:sysClr val="window" lastClr="FFFFFF"/>
                </a:solidFill>
                <a:prstDash val="solid"/>
              </a:ln>
              <a:effectLst/>
            </p:spPr>
          </p:cxnSp>
          <p:cxnSp>
            <p:nvCxnSpPr>
              <p:cNvPr id="122" name="Straight Connector 121">
                <a:extLst>
                  <a:ext uri="{FF2B5EF4-FFF2-40B4-BE49-F238E27FC236}">
                    <a16:creationId xmlns:a16="http://schemas.microsoft.com/office/drawing/2014/main" id="{FAE47BB0-A6C3-4B73-ABA2-C568F3E11933}"/>
                  </a:ext>
                </a:extLst>
              </p:cNvPr>
              <p:cNvCxnSpPr>
                <a:stCxn id="108" idx="2"/>
                <a:endCxn id="117" idx="3"/>
              </p:cNvCxnSpPr>
              <p:nvPr/>
            </p:nvCxnSpPr>
            <p:spPr>
              <a:xfrm flipH="1" flipV="1">
                <a:off x="10251022" y="2949105"/>
                <a:ext cx="709842" cy="115827"/>
              </a:xfrm>
              <a:prstGeom prst="line">
                <a:avLst/>
              </a:prstGeom>
              <a:noFill/>
              <a:ln w="28575" cap="flat" cmpd="sng" algn="ctr">
                <a:solidFill>
                  <a:sysClr val="window" lastClr="FFFFFF"/>
                </a:solidFill>
                <a:prstDash val="solid"/>
              </a:ln>
              <a:effectLst/>
            </p:spPr>
          </p:cxnSp>
        </p:grpSp>
        <p:sp>
          <p:nvSpPr>
            <p:cNvPr id="94" name="Rectangle 93">
              <a:extLst>
                <a:ext uri="{FF2B5EF4-FFF2-40B4-BE49-F238E27FC236}">
                  <a16:creationId xmlns:a16="http://schemas.microsoft.com/office/drawing/2014/main" id="{602F9F0D-E208-4AC4-AEA4-A55E25E9D637}"/>
                </a:ext>
              </a:extLst>
            </p:cNvPr>
            <p:cNvSpPr/>
            <p:nvPr/>
          </p:nvSpPr>
          <p:spPr>
            <a:xfrm>
              <a:off x="9576830" y="2266216"/>
              <a:ext cx="362005" cy="375110"/>
            </a:xfrm>
            <a:prstGeom prst="rect">
              <a:avLst/>
            </a:prstGeom>
            <a:noFill/>
            <a:ln w="38100" cap="flat" cmpd="sng" algn="ctr">
              <a:solidFill>
                <a:srgbClr val="4FD09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95" name="Rectangle 94">
              <a:extLst>
                <a:ext uri="{FF2B5EF4-FFF2-40B4-BE49-F238E27FC236}">
                  <a16:creationId xmlns:a16="http://schemas.microsoft.com/office/drawing/2014/main" id="{BF4F9AE6-EC0C-4C1B-8CFA-976DE473979A}"/>
                </a:ext>
              </a:extLst>
            </p:cNvPr>
            <p:cNvSpPr/>
            <p:nvPr/>
          </p:nvSpPr>
          <p:spPr>
            <a:xfrm>
              <a:off x="9956720" y="2939009"/>
              <a:ext cx="362005" cy="375110"/>
            </a:xfrm>
            <a:prstGeom prst="rect">
              <a:avLst/>
            </a:prstGeom>
            <a:noFill/>
            <a:ln w="38100" cap="flat" cmpd="sng" algn="ctr">
              <a:solidFill>
                <a:srgbClr val="54BCDF">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96" name="Rectangle 95">
              <a:extLst>
                <a:ext uri="{FF2B5EF4-FFF2-40B4-BE49-F238E27FC236}">
                  <a16:creationId xmlns:a16="http://schemas.microsoft.com/office/drawing/2014/main" id="{74E93006-E35A-43E2-9713-5E0207A4BEC2}"/>
                </a:ext>
              </a:extLst>
            </p:cNvPr>
            <p:cNvSpPr/>
            <p:nvPr/>
          </p:nvSpPr>
          <p:spPr>
            <a:xfrm>
              <a:off x="8913812" y="3511090"/>
              <a:ext cx="362005" cy="375110"/>
            </a:xfrm>
            <a:prstGeom prst="rect">
              <a:avLst/>
            </a:prstGeom>
            <a:noFill/>
            <a:ln w="38100" cap="flat" cmpd="sng" algn="ctr">
              <a:solidFill>
                <a:srgbClr val="D7537B">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97" name="Rectangle 96">
              <a:extLst>
                <a:ext uri="{FF2B5EF4-FFF2-40B4-BE49-F238E27FC236}">
                  <a16:creationId xmlns:a16="http://schemas.microsoft.com/office/drawing/2014/main" id="{27EAF399-15BD-4357-85A9-D8D65725D29E}"/>
                </a:ext>
              </a:extLst>
            </p:cNvPr>
            <p:cNvSpPr/>
            <p:nvPr/>
          </p:nvSpPr>
          <p:spPr>
            <a:xfrm>
              <a:off x="9843530" y="2952016"/>
              <a:ext cx="362005" cy="375110"/>
            </a:xfrm>
            <a:prstGeom prst="rect">
              <a:avLst/>
            </a:prstGeom>
            <a:noFill/>
            <a:ln w="38100" cap="flat" cmpd="sng" algn="ctr">
              <a:solidFill>
                <a:srgbClr val="4FD09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98" name="Rectangle 97">
              <a:extLst>
                <a:ext uri="{FF2B5EF4-FFF2-40B4-BE49-F238E27FC236}">
                  <a16:creationId xmlns:a16="http://schemas.microsoft.com/office/drawing/2014/main" id="{03A1B1F7-99AE-4643-BB58-F1CEC16B98DC}"/>
                </a:ext>
              </a:extLst>
            </p:cNvPr>
            <p:cNvSpPr/>
            <p:nvPr/>
          </p:nvSpPr>
          <p:spPr>
            <a:xfrm>
              <a:off x="10331132" y="5334000"/>
              <a:ext cx="182880" cy="182880"/>
            </a:xfrm>
            <a:prstGeom prst="rect">
              <a:avLst/>
            </a:prstGeom>
            <a:noFill/>
            <a:ln w="1587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99" name="TextBox 98">
              <a:extLst>
                <a:ext uri="{FF2B5EF4-FFF2-40B4-BE49-F238E27FC236}">
                  <a16:creationId xmlns:a16="http://schemas.microsoft.com/office/drawing/2014/main" id="{511D19A4-B621-41FA-8641-D72C68D6AD62}"/>
                </a:ext>
              </a:extLst>
            </p:cNvPr>
            <p:cNvSpPr txBox="1"/>
            <p:nvPr/>
          </p:nvSpPr>
          <p:spPr>
            <a:xfrm>
              <a:off x="10514012" y="5257800"/>
              <a:ext cx="1294693"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Tw Cen MT" panose="020B0602020104020603"/>
                </a:rPr>
                <a:t>= Experimental Method</a:t>
              </a:r>
            </a:p>
          </p:txBody>
        </p:sp>
        <p:sp>
          <p:nvSpPr>
            <p:cNvPr id="100" name="Rectangle 99">
              <a:extLst>
                <a:ext uri="{FF2B5EF4-FFF2-40B4-BE49-F238E27FC236}">
                  <a16:creationId xmlns:a16="http://schemas.microsoft.com/office/drawing/2014/main" id="{053E16C2-9B78-49F2-8405-34E9A8D714C7}"/>
                </a:ext>
              </a:extLst>
            </p:cNvPr>
            <p:cNvSpPr/>
            <p:nvPr/>
          </p:nvSpPr>
          <p:spPr>
            <a:xfrm rot="19349893">
              <a:off x="10407907" y="1770965"/>
              <a:ext cx="362005" cy="375110"/>
            </a:xfrm>
            <a:prstGeom prst="rect">
              <a:avLst/>
            </a:prstGeom>
            <a:noFill/>
            <a:ln w="38100" cap="flat" cmpd="sng" algn="ctr">
              <a:solidFill>
                <a:srgbClr val="D7537B">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1" name="Rectangle 100">
              <a:extLst>
                <a:ext uri="{FF2B5EF4-FFF2-40B4-BE49-F238E27FC236}">
                  <a16:creationId xmlns:a16="http://schemas.microsoft.com/office/drawing/2014/main" id="{4A2173C2-C847-493D-A0F1-0A86221E573B}"/>
                </a:ext>
              </a:extLst>
            </p:cNvPr>
            <p:cNvSpPr/>
            <p:nvPr/>
          </p:nvSpPr>
          <p:spPr>
            <a:xfrm rot="18851537">
              <a:off x="10974659" y="3959164"/>
              <a:ext cx="362005" cy="375110"/>
            </a:xfrm>
            <a:prstGeom prst="rect">
              <a:avLst/>
            </a:prstGeom>
            <a:noFill/>
            <a:ln w="381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2" name="Rectangle 101">
              <a:extLst>
                <a:ext uri="{FF2B5EF4-FFF2-40B4-BE49-F238E27FC236}">
                  <a16:creationId xmlns:a16="http://schemas.microsoft.com/office/drawing/2014/main" id="{7DB9A49A-8E9D-4805-A18B-EC40C2339706}"/>
                </a:ext>
              </a:extLst>
            </p:cNvPr>
            <p:cNvSpPr/>
            <p:nvPr/>
          </p:nvSpPr>
          <p:spPr>
            <a:xfrm>
              <a:off x="9618607" y="3581400"/>
              <a:ext cx="362005" cy="375110"/>
            </a:xfrm>
            <a:prstGeom prst="rect">
              <a:avLst/>
            </a:prstGeom>
            <a:noFill/>
            <a:ln w="38100"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3" name="Rectangle 102">
              <a:extLst>
                <a:ext uri="{FF2B5EF4-FFF2-40B4-BE49-F238E27FC236}">
                  <a16:creationId xmlns:a16="http://schemas.microsoft.com/office/drawing/2014/main" id="{EEE28A00-A7FC-4A4E-AF0B-0ABFC2A66A3C}"/>
                </a:ext>
              </a:extLst>
            </p:cNvPr>
            <p:cNvSpPr/>
            <p:nvPr/>
          </p:nvSpPr>
          <p:spPr>
            <a:xfrm>
              <a:off x="10209212" y="3429000"/>
              <a:ext cx="362005" cy="375110"/>
            </a:xfrm>
            <a:prstGeom prst="rect">
              <a:avLst/>
            </a:prstGeom>
            <a:noFill/>
            <a:ln w="38100" cap="flat" cmpd="sng" algn="ctr">
              <a:solidFill>
                <a:srgbClr val="D7537B">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4" name="Rectangle 103">
              <a:extLst>
                <a:ext uri="{FF2B5EF4-FFF2-40B4-BE49-F238E27FC236}">
                  <a16:creationId xmlns:a16="http://schemas.microsoft.com/office/drawing/2014/main" id="{AED1D35D-15FA-4730-B328-B173A6965E22}"/>
                </a:ext>
              </a:extLst>
            </p:cNvPr>
            <p:cNvSpPr/>
            <p:nvPr/>
          </p:nvSpPr>
          <p:spPr>
            <a:xfrm>
              <a:off x="9161407" y="4572000"/>
              <a:ext cx="362005" cy="375110"/>
            </a:xfrm>
            <a:prstGeom prst="rect">
              <a:avLst/>
            </a:prstGeom>
            <a:noFill/>
            <a:ln w="38100" cap="flat" cmpd="sng" algn="ctr">
              <a:solidFill>
                <a:srgbClr val="00B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5" name="Rectangle 104">
              <a:extLst>
                <a:ext uri="{FF2B5EF4-FFF2-40B4-BE49-F238E27FC236}">
                  <a16:creationId xmlns:a16="http://schemas.microsoft.com/office/drawing/2014/main" id="{9C9DE5C4-EEDB-45DE-A9A7-497D02AA27CF}"/>
                </a:ext>
              </a:extLst>
            </p:cNvPr>
            <p:cNvSpPr/>
            <p:nvPr/>
          </p:nvSpPr>
          <p:spPr>
            <a:xfrm>
              <a:off x="10304407" y="4800600"/>
              <a:ext cx="362005" cy="375110"/>
            </a:xfrm>
            <a:prstGeom prst="rect">
              <a:avLst/>
            </a:prstGeom>
            <a:noFill/>
            <a:ln w="381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sp>
          <p:nvSpPr>
            <p:cNvPr id="106" name="Rectangle 105">
              <a:extLst>
                <a:ext uri="{FF2B5EF4-FFF2-40B4-BE49-F238E27FC236}">
                  <a16:creationId xmlns:a16="http://schemas.microsoft.com/office/drawing/2014/main" id="{78C9C98F-8DCB-43DA-95AA-C48A2F9CF0E7}"/>
                </a:ext>
              </a:extLst>
            </p:cNvPr>
            <p:cNvSpPr/>
            <p:nvPr/>
          </p:nvSpPr>
          <p:spPr>
            <a:xfrm rot="18851537">
              <a:off x="10834360" y="4111564"/>
              <a:ext cx="362005" cy="375110"/>
            </a:xfrm>
            <a:prstGeom prst="rect">
              <a:avLst/>
            </a:prstGeom>
            <a:noFill/>
            <a:ln w="38100" cap="flat" cmpd="sng" algn="ctr">
              <a:solidFill>
                <a:srgbClr val="A262D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Tw Cen MT" panose="020B0602020104020603"/>
                <a:ea typeface="+mn-ea"/>
                <a:cs typeface="+mn-cs"/>
              </a:endParaRPr>
            </a:p>
          </p:txBody>
        </p:sp>
      </p:grpSp>
    </p:spTree>
    <p:extLst>
      <p:ext uri="{BB962C8B-B14F-4D97-AF65-F5344CB8AC3E}">
        <p14:creationId xmlns:p14="http://schemas.microsoft.com/office/powerpoint/2010/main" val="13153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242B79-5E76-4189-A083-04B6FD0844F1}"/>
              </a:ext>
            </a:extLst>
          </p:cNvPr>
          <p:cNvSpPr>
            <a:spLocks noGrp="1"/>
          </p:cNvSpPr>
          <p:nvPr>
            <p:ph type="title"/>
          </p:nvPr>
        </p:nvSpPr>
        <p:spPr>
          <a:xfrm>
            <a:off x="492241" y="516835"/>
            <a:ext cx="3084041" cy="2103875"/>
          </a:xfrm>
        </p:spPr>
        <p:txBody>
          <a:bodyPr>
            <a:normAutofit/>
          </a:bodyPr>
          <a:lstStyle/>
          <a:p>
            <a:r>
              <a:rPr lang="en-US" sz="3600" b="1" dirty="0">
                <a:solidFill>
                  <a:srgbClr val="FFFFFF"/>
                </a:solidFill>
              </a:rPr>
              <a:t>THE DATASET</a:t>
            </a:r>
          </a:p>
        </p:txBody>
      </p:sp>
      <p:sp>
        <p:nvSpPr>
          <p:cNvPr id="3" name="Content Placeholder 2">
            <a:extLst>
              <a:ext uri="{FF2B5EF4-FFF2-40B4-BE49-F238E27FC236}">
                <a16:creationId xmlns:a16="http://schemas.microsoft.com/office/drawing/2014/main" id="{517CF4E2-3034-486F-816E-6AFB3825A835}"/>
              </a:ext>
            </a:extLst>
          </p:cNvPr>
          <p:cNvSpPr>
            <a:spLocks noGrp="1"/>
          </p:cNvSpPr>
          <p:nvPr>
            <p:ph idx="1"/>
          </p:nvPr>
        </p:nvSpPr>
        <p:spPr>
          <a:xfrm>
            <a:off x="492242" y="2653800"/>
            <a:ext cx="3084041" cy="3335519"/>
          </a:xfrm>
        </p:spPr>
        <p:txBody>
          <a:bodyPr>
            <a:normAutofit/>
          </a:bodyPr>
          <a:lstStyle/>
          <a:p>
            <a:r>
              <a:rPr lang="en-US" sz="1500" dirty="0">
                <a:solidFill>
                  <a:srgbClr val="FFFFFF"/>
                </a:solidFill>
              </a:rPr>
              <a:t>DisGeNET database: collection of human gene-disease relationships</a:t>
            </a:r>
          </a:p>
          <a:p>
            <a:r>
              <a:rPr lang="en-US" sz="1500" dirty="0">
                <a:solidFill>
                  <a:srgbClr val="FFFFFF"/>
                </a:solidFill>
              </a:rPr>
              <a:t>Maps 30,000+ diseases to 20,000+ genes</a:t>
            </a:r>
          </a:p>
          <a:p>
            <a:r>
              <a:rPr lang="en-US" sz="1500" dirty="0">
                <a:solidFill>
                  <a:srgbClr val="FFFFFF"/>
                </a:solidFill>
              </a:rPr>
              <a:t>Database contains multiple files that we make use of</a:t>
            </a:r>
          </a:p>
          <a:p>
            <a:r>
              <a:rPr lang="en-US" sz="1500" dirty="0">
                <a:solidFill>
                  <a:srgbClr val="FFFFFF"/>
                </a:solidFill>
              </a:rPr>
              <a:t>Uses an association type hierarchy (right)</a:t>
            </a:r>
          </a:p>
          <a:p>
            <a:endParaRPr lang="en-US" sz="1500" dirty="0">
              <a:solidFill>
                <a:srgbClr val="FFFFFF"/>
              </a:solidFill>
            </a:endParaRPr>
          </a:p>
        </p:txBody>
      </p:sp>
      <p:sp>
        <p:nvSpPr>
          <p:cNvPr id="75" name="Rectangle 74">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8EF292C3-4D31-472C-8350-BEAF993390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03009" y="685800"/>
            <a:ext cx="8080131" cy="525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60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6E5-98D7-463F-865A-93AC4BE3EC33}"/>
              </a:ext>
            </a:extLst>
          </p:cNvPr>
          <p:cNvSpPr>
            <a:spLocks noGrp="1"/>
          </p:cNvSpPr>
          <p:nvPr>
            <p:ph type="title"/>
          </p:nvPr>
        </p:nvSpPr>
        <p:spPr/>
        <p:txBody>
          <a:bodyPr/>
          <a:lstStyle/>
          <a:p>
            <a:r>
              <a:rPr lang="en-US" b="1" dirty="0"/>
              <a:t>QUESTION RAISED</a:t>
            </a:r>
          </a:p>
        </p:txBody>
      </p:sp>
      <p:sp>
        <p:nvSpPr>
          <p:cNvPr id="3" name="Content Placeholder 2">
            <a:extLst>
              <a:ext uri="{FF2B5EF4-FFF2-40B4-BE49-F238E27FC236}">
                <a16:creationId xmlns:a16="http://schemas.microsoft.com/office/drawing/2014/main" id="{FF6D02D9-E9B8-4724-953B-89DFB16E1EFF}"/>
              </a:ext>
            </a:extLst>
          </p:cNvPr>
          <p:cNvSpPr>
            <a:spLocks noGrp="1"/>
          </p:cNvSpPr>
          <p:nvPr>
            <p:ph idx="1"/>
          </p:nvPr>
        </p:nvSpPr>
        <p:spPr/>
        <p:txBody>
          <a:bodyPr/>
          <a:lstStyle/>
          <a:p>
            <a:r>
              <a:rPr lang="en-US" dirty="0"/>
              <a:t>Do different experimental methods provide the same view of the underlying biology (lots of gene overlap between association types), or do they present different aspects of it (very separate gene sets)?</a:t>
            </a:r>
          </a:p>
          <a:p>
            <a:endParaRPr lang="en-US" dirty="0"/>
          </a:p>
        </p:txBody>
      </p:sp>
      <p:pic>
        <p:nvPicPr>
          <p:cNvPr id="10" name="Picture 9">
            <a:extLst>
              <a:ext uri="{FF2B5EF4-FFF2-40B4-BE49-F238E27FC236}">
                <a16:creationId xmlns:a16="http://schemas.microsoft.com/office/drawing/2014/main" id="{D57A573A-6DC9-4B3B-9AC6-71649043DD95}"/>
              </a:ext>
            </a:extLst>
          </p:cNvPr>
          <p:cNvPicPr>
            <a:picLocks noChangeAspect="1"/>
          </p:cNvPicPr>
          <p:nvPr/>
        </p:nvPicPr>
        <p:blipFill>
          <a:blip r:embed="rId3"/>
          <a:stretch>
            <a:fillRect/>
          </a:stretch>
        </p:blipFill>
        <p:spPr>
          <a:xfrm>
            <a:off x="968823" y="2971800"/>
            <a:ext cx="10312121" cy="1143000"/>
          </a:xfrm>
          <a:prstGeom prst="rect">
            <a:avLst/>
          </a:prstGeom>
        </p:spPr>
      </p:pic>
      <p:pic>
        <p:nvPicPr>
          <p:cNvPr id="11" name="Picture 10" descr="explaining terms to compute the score">
            <a:extLst>
              <a:ext uri="{FF2B5EF4-FFF2-40B4-BE49-F238E27FC236}">
                <a16:creationId xmlns:a16="http://schemas.microsoft.com/office/drawing/2014/main" id="{C453C3C0-31B4-4FD5-88DA-051514C30E0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75612" y="5129767"/>
            <a:ext cx="3810000" cy="908131"/>
          </a:xfrm>
          <a:prstGeom prst="rect">
            <a:avLst/>
          </a:prstGeom>
          <a:noFill/>
          <a:ln>
            <a:noFill/>
          </a:ln>
        </p:spPr>
      </p:pic>
    </p:spTree>
    <p:extLst>
      <p:ext uri="{BB962C8B-B14F-4D97-AF65-F5344CB8AC3E}">
        <p14:creationId xmlns:p14="http://schemas.microsoft.com/office/powerpoint/2010/main" val="260552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9F45E3-C125-49F5-863F-3F771273B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23C6175-7110-4DB0-BEA4-FC1D2930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044DF19B-511F-4F07-A7AD-1A010C6BF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0E39F61-0304-47E3-BFDC-35A73E207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458354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6BB9B8-C239-410A-960D-293059DE192A}"/>
              </a:ext>
            </a:extLst>
          </p:cNvPr>
          <p:cNvSpPr>
            <a:spLocks noGrp="1"/>
          </p:cNvSpPr>
          <p:nvPr>
            <p:ph type="title"/>
          </p:nvPr>
        </p:nvSpPr>
        <p:spPr>
          <a:xfrm>
            <a:off x="457080" y="640080"/>
            <a:ext cx="3658294" cy="2926080"/>
          </a:xfrm>
        </p:spPr>
        <p:txBody>
          <a:bodyPr vert="horz" lIns="91440" tIns="45720" rIns="91440" bIns="45720" rtlCol="0" anchor="b">
            <a:normAutofit/>
          </a:bodyPr>
          <a:lstStyle/>
          <a:p>
            <a:pPr defTabSz="914400"/>
            <a:r>
              <a:rPr lang="en-US" sz="4400">
                <a:solidFill>
                  <a:srgbClr val="FFFFFF"/>
                </a:solidFill>
              </a:rPr>
              <a:t>GENE EXPLORATION HEATMAP</a:t>
            </a:r>
          </a:p>
        </p:txBody>
      </p:sp>
      <p:sp>
        <p:nvSpPr>
          <p:cNvPr id="17" name="Rectangle 16">
            <a:extLst>
              <a:ext uri="{FF2B5EF4-FFF2-40B4-BE49-F238E27FC236}">
                <a16:creationId xmlns:a16="http://schemas.microsoft.com/office/drawing/2014/main" id="{7B9E7B3B-A156-4356-BF35-7825C428E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3557"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4">
            <a:extLst>
              <a:ext uri="{FF2B5EF4-FFF2-40B4-BE49-F238E27FC236}">
                <a16:creationId xmlns:a16="http://schemas.microsoft.com/office/drawing/2014/main" id="{275FA0DE-13FE-440E-B00F-333F4511B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343" y="325763"/>
            <a:ext cx="7400869" cy="6027857"/>
          </a:xfrm>
          <a:prstGeom prst="rect">
            <a:avLst/>
          </a:prstGeom>
        </p:spPr>
      </p:pic>
    </p:spTree>
    <p:extLst>
      <p:ext uri="{BB962C8B-B14F-4D97-AF65-F5344CB8AC3E}">
        <p14:creationId xmlns:p14="http://schemas.microsoft.com/office/powerpoint/2010/main" val="85431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5746F23-6A4C-4A1F-A0CE-A0C8537D5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D81CC-BF1B-4CFB-937E-5DB4F3613575}"/>
              </a:ext>
            </a:extLst>
          </p:cNvPr>
          <p:cNvSpPr>
            <a:spLocks noGrp="1"/>
          </p:cNvSpPr>
          <p:nvPr>
            <p:ph type="title"/>
          </p:nvPr>
        </p:nvSpPr>
        <p:spPr>
          <a:xfrm>
            <a:off x="8138989" y="639097"/>
            <a:ext cx="3401075" cy="3686015"/>
          </a:xfrm>
        </p:spPr>
        <p:txBody>
          <a:bodyPr vert="horz" lIns="91440" tIns="45720" rIns="91440" bIns="45720" rtlCol="0" anchor="b">
            <a:normAutofit/>
          </a:bodyPr>
          <a:lstStyle/>
          <a:p>
            <a:pPr defTabSz="914400"/>
            <a:r>
              <a:rPr lang="en-US" sz="3100" b="1" dirty="0">
                <a:solidFill>
                  <a:schemeClr val="tx1">
                    <a:lumMod val="85000"/>
                    <a:lumOff val="15000"/>
                  </a:schemeClr>
                </a:solidFill>
              </a:rPr>
              <a:t>PROPAGATION AND RECATEGORIZATION</a:t>
            </a:r>
          </a:p>
        </p:txBody>
      </p:sp>
      <p:pic>
        <p:nvPicPr>
          <p:cNvPr id="4" name="Picture 3">
            <a:extLst>
              <a:ext uri="{FF2B5EF4-FFF2-40B4-BE49-F238E27FC236}">
                <a16:creationId xmlns:a16="http://schemas.microsoft.com/office/drawing/2014/main" id="{1A1B05C5-5504-49E2-9961-234C924175E8}"/>
              </a:ext>
            </a:extLst>
          </p:cNvPr>
          <p:cNvPicPr/>
          <p:nvPr/>
        </p:nvPicPr>
        <p:blipFill>
          <a:blip r:embed="rId3"/>
          <a:stretch>
            <a:fillRect/>
          </a:stretch>
        </p:blipFill>
        <p:spPr>
          <a:xfrm>
            <a:off x="19258" y="814936"/>
            <a:ext cx="7793290" cy="5281063"/>
          </a:xfrm>
          <a:prstGeom prst="rect">
            <a:avLst/>
          </a:prstGeom>
        </p:spPr>
      </p:pic>
      <p:cxnSp>
        <p:nvCxnSpPr>
          <p:cNvPr id="17" name="Straight Connector 16">
            <a:extLst>
              <a:ext uri="{FF2B5EF4-FFF2-40B4-BE49-F238E27FC236}">
                <a16:creationId xmlns:a16="http://schemas.microsoft.com/office/drawing/2014/main" id="{D9BFE64E-CCE4-4F62-BB14-C7028756C8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7167" y="4343400"/>
            <a:ext cx="3199566"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7CC7517-DC26-4B88-BF95-5D09F3E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D87C466A-2605-4E25-9E19-8E277E2EA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8120F5F-7F63-4B7D-BF63-3F94E0B7FA30}"/>
              </a:ext>
            </a:extLst>
          </p:cNvPr>
          <p:cNvSpPr/>
          <p:nvPr/>
        </p:nvSpPr>
        <p:spPr>
          <a:xfrm>
            <a:off x="2741612" y="2453640"/>
            <a:ext cx="1188720" cy="36576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411373-9F46-48B0-84B2-939945C45A7A}"/>
              </a:ext>
            </a:extLst>
          </p:cNvPr>
          <p:cNvSpPr/>
          <p:nvPr/>
        </p:nvSpPr>
        <p:spPr>
          <a:xfrm>
            <a:off x="2680652" y="3200400"/>
            <a:ext cx="1280160" cy="45720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E47353B-1818-4F6F-B2D9-0C3261B372B7}"/>
              </a:ext>
            </a:extLst>
          </p:cNvPr>
          <p:cNvSpPr/>
          <p:nvPr/>
        </p:nvSpPr>
        <p:spPr>
          <a:xfrm>
            <a:off x="4265612" y="3215640"/>
            <a:ext cx="1280160" cy="36576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5871319-EF31-4305-B038-56C21CBA698D}"/>
              </a:ext>
            </a:extLst>
          </p:cNvPr>
          <p:cNvSpPr/>
          <p:nvPr/>
        </p:nvSpPr>
        <p:spPr>
          <a:xfrm>
            <a:off x="5992192" y="3168810"/>
            <a:ext cx="1702420" cy="46339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470D79B-F0B2-428D-943C-CDCCE427A681}"/>
              </a:ext>
            </a:extLst>
          </p:cNvPr>
          <p:cNvSpPr/>
          <p:nvPr/>
        </p:nvSpPr>
        <p:spPr>
          <a:xfrm>
            <a:off x="4265612" y="2453640"/>
            <a:ext cx="1280160" cy="36576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58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anim calcmode="lin" valueType="num">
                                      <p:cBhvr>
                                        <p:cTn id="28" dur="500" fill="hold"/>
                                        <p:tgtEl>
                                          <p:spTgt spid="22"/>
                                        </p:tgtEl>
                                        <p:attrNameLst>
                                          <p:attrName>ppt_x</p:attrName>
                                        </p:attrNameLst>
                                      </p:cBhvr>
                                      <p:tavLst>
                                        <p:tav tm="0">
                                          <p:val>
                                            <p:strVal val="#ppt_x"/>
                                          </p:val>
                                        </p:tav>
                                        <p:tav tm="100000">
                                          <p:val>
                                            <p:strVal val="#ppt_x"/>
                                          </p:val>
                                        </p:tav>
                                      </p:tavLst>
                                    </p:anim>
                                    <p:anim calcmode="lin" valueType="num">
                                      <p:cBhvr>
                                        <p:cTn id="2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20"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B019A08-55AD-4038-B865-37DA596B8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E1DA6-AF5F-447F-8026-55C7A474ECE6}"/>
              </a:ext>
            </a:extLst>
          </p:cNvPr>
          <p:cNvSpPr>
            <a:spLocks noGrp="1"/>
          </p:cNvSpPr>
          <p:nvPr>
            <p:ph type="title"/>
          </p:nvPr>
        </p:nvSpPr>
        <p:spPr>
          <a:xfrm>
            <a:off x="6410015" y="634946"/>
            <a:ext cx="5125836" cy="1450757"/>
          </a:xfrm>
        </p:spPr>
        <p:txBody>
          <a:bodyPr>
            <a:normAutofit/>
          </a:bodyPr>
          <a:lstStyle/>
          <a:p>
            <a:r>
              <a:rPr lang="en-US" sz="3400" b="1" dirty="0"/>
              <a:t>Heatmap of Median Jaccard Score for Association Pairs</a:t>
            </a:r>
          </a:p>
        </p:txBody>
      </p:sp>
      <p:pic>
        <p:nvPicPr>
          <p:cNvPr id="4" name="Picture 2" descr="Calendar&#10;&#10;Description automatically generated">
            <a:extLst>
              <a:ext uri="{FF2B5EF4-FFF2-40B4-BE49-F238E27FC236}">
                <a16:creationId xmlns:a16="http://schemas.microsoft.com/office/drawing/2014/main" id="{5A067579-94FB-4525-A603-01EDD2E887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12" y="825322"/>
            <a:ext cx="6093230" cy="5194478"/>
          </a:xfrm>
          <a:prstGeom prst="rect">
            <a:avLst/>
          </a:prstGeom>
        </p:spPr>
      </p:pic>
      <p:cxnSp>
        <p:nvCxnSpPr>
          <p:cNvPr id="15" name="Straight Connector 14">
            <a:extLst>
              <a:ext uri="{FF2B5EF4-FFF2-40B4-BE49-F238E27FC236}">
                <a16:creationId xmlns:a16="http://schemas.microsoft.com/office/drawing/2014/main" id="{2BA067F2-7FAF-4758-9BC4-F7C88ED904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0014" y="2086188"/>
            <a:ext cx="4747571"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8D6C1DA-C0CB-4079-9D42-F0154D3BA13C}"/>
              </a:ext>
            </a:extLst>
          </p:cNvPr>
          <p:cNvSpPr>
            <a:spLocks noGrp="1"/>
          </p:cNvSpPr>
          <p:nvPr>
            <p:ph idx="1"/>
          </p:nvPr>
        </p:nvSpPr>
        <p:spPr>
          <a:xfrm>
            <a:off x="6410014" y="2198914"/>
            <a:ext cx="5125837" cy="3670180"/>
          </a:xfrm>
        </p:spPr>
        <p:txBody>
          <a:bodyPr>
            <a:normAutofit/>
          </a:bodyPr>
          <a:lstStyle/>
          <a:p>
            <a:pPr marL="0" indent="0">
              <a:spcBef>
                <a:spcPts val="0"/>
              </a:spcBef>
              <a:buSzTx/>
              <a:buNone/>
              <a:defRPr/>
            </a:pPr>
            <a:r>
              <a:rPr lang="en-US" b="1" dirty="0">
                <a:effectLst/>
                <a:ea typeface="Calibri" panose="020F0502020204030204" pitchFamily="34" charset="0"/>
                <a:cs typeface="Times New Roman" panose="02020603050405020304" pitchFamily="18" charset="0"/>
              </a:rPr>
              <a:t>Same Procedure as Prior:</a:t>
            </a:r>
          </a:p>
          <a:p>
            <a:pPr>
              <a:spcBef>
                <a:spcPts val="0"/>
              </a:spcBef>
              <a:buSzTx/>
              <a:buFont typeface="Arial" panose="020B0604020202020204" pitchFamily="34" charset="0"/>
              <a:buChar char="•"/>
              <a:defRPr/>
            </a:pPr>
            <a:r>
              <a:rPr lang="en-US" dirty="0">
                <a:effectLst/>
                <a:ea typeface="Calibri" panose="020F0502020204030204" pitchFamily="34" charset="0"/>
                <a:cs typeface="Times New Roman" panose="02020603050405020304" pitchFamily="18" charset="0"/>
              </a:rPr>
              <a:t>How much </a:t>
            </a:r>
            <a:r>
              <a:rPr lang="en-US" dirty="0">
                <a:ea typeface="Calibri" panose="020F0502020204030204" pitchFamily="34" charset="0"/>
                <a:cs typeface="Times New Roman" panose="02020603050405020304" pitchFamily="18" charset="0"/>
              </a:rPr>
              <a:t>gene overlap is there between association types for a disease?</a:t>
            </a:r>
          </a:p>
          <a:p>
            <a:pPr>
              <a:spcBef>
                <a:spcPts val="0"/>
              </a:spcBef>
              <a:buSzTx/>
              <a:buFont typeface="Arial" panose="020B0604020202020204" pitchFamily="34" charset="0"/>
              <a:buChar char="•"/>
              <a:defRPr/>
            </a:pPr>
            <a:r>
              <a:rPr lang="en-US" dirty="0">
                <a:ea typeface="Calibri" panose="020F0502020204030204" pitchFamily="34" charset="0"/>
                <a:cs typeface="Times New Roman" panose="02020603050405020304" pitchFamily="18" charset="0"/>
              </a:rPr>
              <a:t>Building gene sets for each disease</a:t>
            </a:r>
          </a:p>
          <a:p>
            <a:pPr>
              <a:spcBef>
                <a:spcPts val="0"/>
              </a:spcBef>
              <a:buSzTx/>
              <a:buFont typeface="Arial" panose="020B0604020202020204" pitchFamily="34" charset="0"/>
              <a:buChar char="•"/>
              <a:defRPr/>
            </a:pPr>
            <a:r>
              <a:rPr lang="en-US" dirty="0">
                <a:effectLst/>
                <a:ea typeface="Calibri" panose="020F0502020204030204" pitchFamily="34" charset="0"/>
                <a:cs typeface="Times New Roman" panose="02020603050405020304" pitchFamily="18" charset="0"/>
              </a:rPr>
              <a:t>Compare Gene Sets from same disease but different association type</a:t>
            </a:r>
          </a:p>
          <a:p>
            <a:pPr lvl="1">
              <a:spcBef>
                <a:spcPts val="0"/>
              </a:spcBef>
              <a:buFont typeface="Courier New" panose="02070309020205020404" pitchFamily="49" charset="0"/>
              <a:buChar char="o"/>
              <a:defRPr/>
            </a:pPr>
            <a:r>
              <a:rPr lang="en-US" dirty="0">
                <a:ea typeface="Calibri" panose="020F0502020204030204" pitchFamily="34" charset="0"/>
                <a:cs typeface="Times New Roman" panose="02020603050405020304" pitchFamily="18" charset="0"/>
              </a:rPr>
              <a:t>Jaccard Correlation Coefficient</a:t>
            </a:r>
          </a:p>
          <a:p>
            <a:pPr>
              <a:spcBef>
                <a:spcPts val="0"/>
              </a:spcBef>
              <a:buSzTx/>
              <a:buFont typeface="Arial" panose="020B0604020202020204" pitchFamily="34" charset="0"/>
              <a:buChar char="•"/>
              <a:defRPr/>
            </a:pPr>
            <a:r>
              <a:rPr lang="en-US" dirty="0">
                <a:effectLst/>
                <a:ea typeface="Calibri" panose="020F0502020204030204" pitchFamily="34" charset="0"/>
                <a:cs typeface="Times New Roman" panose="02020603050405020304" pitchFamily="18" charset="0"/>
              </a:rPr>
              <a:t>Plot the scores in a boxplot</a:t>
            </a:r>
            <a:r>
              <a:rPr lang="en-US" dirty="0">
                <a:ea typeface="Calibri" panose="020F0502020204030204" pitchFamily="34" charset="0"/>
                <a:cs typeface="Times New Roman" panose="02020603050405020304" pitchFamily="18" charset="0"/>
              </a:rPr>
              <a:t> and plot the median values of each association type combination in a heatmap</a:t>
            </a:r>
            <a:endParaRPr lang="en-US" dirty="0">
              <a:effectLst/>
              <a:ea typeface="Calibri" panose="020F0502020204030204" pitchFamily="34" charset="0"/>
              <a:cs typeface="Times New Roman" panose="02020603050405020304" pitchFamily="18" charset="0"/>
            </a:endParaRPr>
          </a:p>
          <a:p>
            <a:pPr marL="0" marR="0" lvl="0" indent="0" defTabSz="914400" rtl="0" eaLnBrk="1" fontAlgn="auto" latinLnBrk="0" hangingPunct="1">
              <a:spcBef>
                <a:spcPts val="0"/>
              </a:spcBef>
              <a:spcAft>
                <a:spcPts val="0"/>
              </a:spcAft>
              <a:buClrTx/>
              <a:buSzTx/>
              <a:buFontTx/>
              <a:buNone/>
              <a:tabLst/>
              <a:defRPr/>
            </a:pPr>
            <a:endParaRPr lang="en-US" dirty="0">
              <a:effectLst/>
              <a:ea typeface="Calibri" panose="020F0502020204030204" pitchFamily="34" charset="0"/>
              <a:cs typeface="Times New Roman" panose="02020603050405020304" pitchFamily="18" charset="0"/>
            </a:endParaRPr>
          </a:p>
          <a:p>
            <a:endParaRPr lang="en-US" dirty="0"/>
          </a:p>
          <a:p>
            <a:endParaRPr lang="en-US" dirty="0"/>
          </a:p>
        </p:txBody>
      </p:sp>
      <p:sp>
        <p:nvSpPr>
          <p:cNvPr id="17" name="Rectangle 16">
            <a:extLst>
              <a:ext uri="{FF2B5EF4-FFF2-40B4-BE49-F238E27FC236}">
                <a16:creationId xmlns:a16="http://schemas.microsoft.com/office/drawing/2014/main" id="{1627C7B9-FD35-4E35-B741-E4A9A5F41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76B7131-2035-43F9-84E8-2B4749D33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E737B860-9575-453F-9A7B-AA18FF8830CD}"/>
              </a:ext>
            </a:extLst>
          </p:cNvPr>
          <p:cNvSpPr/>
          <p:nvPr/>
        </p:nvSpPr>
        <p:spPr>
          <a:xfrm>
            <a:off x="2589212" y="914400"/>
            <a:ext cx="685800"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102EE2-DE48-4F94-98F3-20321DC73435}"/>
              </a:ext>
            </a:extLst>
          </p:cNvPr>
          <p:cNvSpPr/>
          <p:nvPr/>
        </p:nvSpPr>
        <p:spPr>
          <a:xfrm>
            <a:off x="1827211" y="1600200"/>
            <a:ext cx="761999" cy="685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25A6FA-E4CB-4FD1-B902-61CC3BF2AD42}"/>
              </a:ext>
            </a:extLst>
          </p:cNvPr>
          <p:cNvSpPr/>
          <p:nvPr/>
        </p:nvSpPr>
        <p:spPr>
          <a:xfrm>
            <a:off x="3275012" y="1600200"/>
            <a:ext cx="762000" cy="6359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9601F9-3560-4E33-BE51-3E26AC5F6495}"/>
              </a:ext>
            </a:extLst>
          </p:cNvPr>
          <p:cNvSpPr/>
          <p:nvPr/>
        </p:nvSpPr>
        <p:spPr>
          <a:xfrm>
            <a:off x="2589212" y="2259682"/>
            <a:ext cx="685800" cy="6359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30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424</TotalTime>
  <Words>3079</Words>
  <Application>Microsoft Office PowerPoint</Application>
  <PresentationFormat>Custom</PresentationFormat>
  <Paragraphs>188</Paragraphs>
  <Slides>18</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Courier New</vt:lpstr>
      <vt:lpstr>Helvetica Neue</vt:lpstr>
      <vt:lpstr>Roboto</vt:lpstr>
      <vt:lpstr>Slack-Lato</vt:lpstr>
      <vt:lpstr>Times New Roman</vt:lpstr>
      <vt:lpstr>Tw Cen MT</vt:lpstr>
      <vt:lpstr>Wingdings</vt:lpstr>
      <vt:lpstr>Circuit</vt:lpstr>
      <vt:lpstr>Retrospect</vt:lpstr>
      <vt:lpstr> Exploration and Analysis of Gene-Disease Associations </vt:lpstr>
      <vt:lpstr>About Me</vt:lpstr>
      <vt:lpstr>PowerPoint Presentation</vt:lpstr>
      <vt:lpstr>GOALS</vt:lpstr>
      <vt:lpstr>THE DATASET</vt:lpstr>
      <vt:lpstr>QUESTION RAISED</vt:lpstr>
      <vt:lpstr>GENE EXPLORATION HEATMAP</vt:lpstr>
      <vt:lpstr>PROPAGATION AND RECATEGORIZATION</vt:lpstr>
      <vt:lpstr>Heatmap of Median Jaccard Score for Association Pairs</vt:lpstr>
      <vt:lpstr>QUESTION RAISED</vt:lpstr>
      <vt:lpstr>HEATMAP OF MEDIAN JACCARD COEFFICIENT VALUES BETWEEN SOURCES</vt:lpstr>
      <vt:lpstr>HISTOGRAM AND FILTERS</vt:lpstr>
      <vt:lpstr>QUESTION RAISED</vt:lpstr>
      <vt:lpstr>Heatmaps of Median Jaccard Index, Median log2(auPRC/prior) Score, and Median auROC Score for All Sources</vt:lpstr>
      <vt:lpstr>CONCLUSION</vt:lpstr>
      <vt:lpstr>FUTURE WORK</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Exploration and Analysis of Gene-Disease Associations </dc:title>
  <dc:creator>Arun Agarwal</dc:creator>
  <cp:lastModifiedBy>Arun Agarwal</cp:lastModifiedBy>
  <cp:revision>1</cp:revision>
  <dcterms:created xsi:type="dcterms:W3CDTF">2021-07-28T20:51:29Z</dcterms:created>
  <dcterms:modified xsi:type="dcterms:W3CDTF">2021-07-29T03:57:40Z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