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57" r:id="rId5"/>
    <p:sldId id="273" r:id="rId6"/>
    <p:sldId id="272" r:id="rId7"/>
    <p:sldId id="274" r:id="rId8"/>
    <p:sldId id="281" r:id="rId9"/>
    <p:sldId id="275" r:id="rId10"/>
    <p:sldId id="276" r:id="rId11"/>
    <p:sldId id="292" r:id="rId12"/>
    <p:sldId id="289" r:id="rId13"/>
    <p:sldId id="277" r:id="rId14"/>
    <p:sldId id="278" r:id="rId15"/>
    <p:sldId id="290" r:id="rId16"/>
    <p:sldId id="279" r:id="rId17"/>
    <p:sldId id="280" r:id="rId18"/>
    <p:sldId id="282" r:id="rId19"/>
    <p:sldId id="291" r:id="rId20"/>
    <p:sldId id="283" r:id="rId21"/>
    <p:sldId id="284" r:id="rId22"/>
    <p:sldId id="288" r:id="rId23"/>
    <p:sldId id="285" r:id="rId24"/>
    <p:sldId id="286" r:id="rId25"/>
    <p:sldId id="293"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F8779-F8C7-4B04-8264-FC44A35695AF}" v="110" dt="2021-06-01T02:08:44.0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53" d="100"/>
          <a:sy n="53" d="100"/>
        </p:scale>
        <p:origin x="1176" y="34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Agarwal" userId="7aecf68f-15af-472f-af97-f8e6782802e7" providerId="ADAL" clId="{158F8779-F8C7-4B04-8264-FC44A35695AF}"/>
    <pc:docChg chg="undo redo custSel addSld delSld modSld">
      <pc:chgData name="Arun Agarwal" userId="7aecf68f-15af-472f-af97-f8e6782802e7" providerId="ADAL" clId="{158F8779-F8C7-4B04-8264-FC44A35695AF}" dt="2021-06-01T02:08:44.078" v="773" actId="1076"/>
      <pc:docMkLst>
        <pc:docMk/>
      </pc:docMkLst>
      <pc:sldChg chg="addSp modSp mod">
        <pc:chgData name="Arun Agarwal" userId="7aecf68f-15af-472f-af97-f8e6782802e7" providerId="ADAL" clId="{158F8779-F8C7-4B04-8264-FC44A35695AF}" dt="2021-06-01T00:50:08.817" v="85" actId="404"/>
        <pc:sldMkLst>
          <pc:docMk/>
          <pc:sldMk cId="3561978533" sldId="272"/>
        </pc:sldMkLst>
        <pc:spChg chg="mod">
          <ac:chgData name="Arun Agarwal" userId="7aecf68f-15af-472f-af97-f8e6782802e7" providerId="ADAL" clId="{158F8779-F8C7-4B04-8264-FC44A35695AF}" dt="2021-06-01T00:49:18.201" v="71" actId="27636"/>
          <ac:spMkLst>
            <pc:docMk/>
            <pc:sldMk cId="3561978533" sldId="272"/>
            <ac:spMk id="3" creationId="{65BC97BE-D95D-45FE-BD43-A17140D0DA63}"/>
          </ac:spMkLst>
        </pc:spChg>
        <pc:spChg chg="add mod">
          <ac:chgData name="Arun Agarwal" userId="7aecf68f-15af-472f-af97-f8e6782802e7" providerId="ADAL" clId="{158F8779-F8C7-4B04-8264-FC44A35695AF}" dt="2021-06-01T00:50:08.817" v="85" actId="404"/>
          <ac:spMkLst>
            <pc:docMk/>
            <pc:sldMk cId="3561978533" sldId="272"/>
            <ac:spMk id="9" creationId="{F74E26D3-AC92-430E-8E7C-47BEEF07CFE3}"/>
          </ac:spMkLst>
        </pc:spChg>
        <pc:picChg chg="add mod">
          <ac:chgData name="Arun Agarwal" userId="7aecf68f-15af-472f-af97-f8e6782802e7" providerId="ADAL" clId="{158F8779-F8C7-4B04-8264-FC44A35695AF}" dt="2021-06-01T00:49:39.464" v="74" actId="1076"/>
          <ac:picMkLst>
            <pc:docMk/>
            <pc:sldMk cId="3561978533" sldId="272"/>
            <ac:picMk id="7" creationId="{04981A2B-0EC0-4D9A-A651-C7C20187EB43}"/>
          </ac:picMkLst>
        </pc:picChg>
      </pc:sldChg>
      <pc:sldChg chg="addSp modSp mod">
        <pc:chgData name="Arun Agarwal" userId="7aecf68f-15af-472f-af97-f8e6782802e7" providerId="ADAL" clId="{158F8779-F8C7-4B04-8264-FC44A35695AF}" dt="2021-06-01T00:50:50.148" v="95" actId="1076"/>
        <pc:sldMkLst>
          <pc:docMk/>
          <pc:sldMk cId="3472711802" sldId="274"/>
        </pc:sldMkLst>
        <pc:spChg chg="mod">
          <ac:chgData name="Arun Agarwal" userId="7aecf68f-15af-472f-af97-f8e6782802e7" providerId="ADAL" clId="{158F8779-F8C7-4B04-8264-FC44A35695AF}" dt="2021-06-01T00:50:36.921" v="90" actId="27636"/>
          <ac:spMkLst>
            <pc:docMk/>
            <pc:sldMk cId="3472711802" sldId="274"/>
            <ac:spMk id="3" creationId="{65BC97BE-D95D-45FE-BD43-A17140D0DA63}"/>
          </ac:spMkLst>
        </pc:spChg>
        <pc:picChg chg="mod">
          <ac:chgData name="Arun Agarwal" userId="7aecf68f-15af-472f-af97-f8e6782802e7" providerId="ADAL" clId="{158F8779-F8C7-4B04-8264-FC44A35695AF}" dt="2021-06-01T00:50:50.148" v="95" actId="1076"/>
          <ac:picMkLst>
            <pc:docMk/>
            <pc:sldMk cId="3472711802" sldId="274"/>
            <ac:picMk id="4" creationId="{A387D631-0F2E-435D-813A-DC3FDFC2C3A8}"/>
          </ac:picMkLst>
        </pc:picChg>
        <pc:picChg chg="add mod">
          <ac:chgData name="Arun Agarwal" userId="7aecf68f-15af-472f-af97-f8e6782802e7" providerId="ADAL" clId="{158F8779-F8C7-4B04-8264-FC44A35695AF}" dt="2021-06-01T00:50:45.223" v="93" actId="1076"/>
          <ac:picMkLst>
            <pc:docMk/>
            <pc:sldMk cId="3472711802" sldId="274"/>
            <ac:picMk id="8194" creationId="{3F4B1F5B-5434-421B-87EC-096C7335E4F7}"/>
          </ac:picMkLst>
        </pc:picChg>
      </pc:sldChg>
      <pc:sldChg chg="modSp mod">
        <pc:chgData name="Arun Agarwal" userId="7aecf68f-15af-472f-af97-f8e6782802e7" providerId="ADAL" clId="{158F8779-F8C7-4B04-8264-FC44A35695AF}" dt="2021-06-01T00:55:34.180" v="249" actId="1076"/>
        <pc:sldMkLst>
          <pc:docMk/>
          <pc:sldMk cId="2193123326" sldId="275"/>
        </pc:sldMkLst>
        <pc:spChg chg="mod">
          <ac:chgData name="Arun Agarwal" userId="7aecf68f-15af-472f-af97-f8e6782802e7" providerId="ADAL" clId="{158F8779-F8C7-4B04-8264-FC44A35695AF}" dt="2021-06-01T00:55:13.484" v="245" actId="1076"/>
          <ac:spMkLst>
            <pc:docMk/>
            <pc:sldMk cId="2193123326" sldId="275"/>
            <ac:spMk id="2" creationId="{FAD97122-F8BB-4F41-8BB3-92EFE761D61E}"/>
          </ac:spMkLst>
        </pc:spChg>
        <pc:spChg chg="mod">
          <ac:chgData name="Arun Agarwal" userId="7aecf68f-15af-472f-af97-f8e6782802e7" providerId="ADAL" clId="{158F8779-F8C7-4B04-8264-FC44A35695AF}" dt="2021-06-01T00:55:21.050" v="246" actId="1076"/>
          <ac:spMkLst>
            <pc:docMk/>
            <pc:sldMk cId="2193123326" sldId="275"/>
            <ac:spMk id="5" creationId="{D3E69DF3-3EF9-4EA1-BD60-FCBB677446E7}"/>
          </ac:spMkLst>
        </pc:spChg>
        <pc:picChg chg="mod">
          <ac:chgData name="Arun Agarwal" userId="7aecf68f-15af-472f-af97-f8e6782802e7" providerId="ADAL" clId="{158F8779-F8C7-4B04-8264-FC44A35695AF}" dt="2021-06-01T00:55:34.180" v="249" actId="1076"/>
          <ac:picMkLst>
            <pc:docMk/>
            <pc:sldMk cId="2193123326" sldId="275"/>
            <ac:picMk id="4" creationId="{8E23988F-AF83-4836-A632-33F59B95E4CF}"/>
          </ac:picMkLst>
        </pc:picChg>
      </pc:sldChg>
      <pc:sldChg chg="addSp delSp modSp mod">
        <pc:chgData name="Arun Agarwal" userId="7aecf68f-15af-472f-af97-f8e6782802e7" providerId="ADAL" clId="{158F8779-F8C7-4B04-8264-FC44A35695AF}" dt="2021-06-01T00:57:42.665" v="273" actId="123"/>
        <pc:sldMkLst>
          <pc:docMk/>
          <pc:sldMk cId="2015800235" sldId="276"/>
        </pc:sldMkLst>
        <pc:spChg chg="mod">
          <ac:chgData name="Arun Agarwal" userId="7aecf68f-15af-472f-af97-f8e6782802e7" providerId="ADAL" clId="{158F8779-F8C7-4B04-8264-FC44A35695AF}" dt="2021-06-01T00:57:42.665" v="273" actId="123"/>
          <ac:spMkLst>
            <pc:docMk/>
            <pc:sldMk cId="2015800235" sldId="276"/>
            <ac:spMk id="3" creationId="{65BC97BE-D95D-45FE-BD43-A17140D0DA63}"/>
          </ac:spMkLst>
        </pc:spChg>
        <pc:spChg chg="add">
          <ac:chgData name="Arun Agarwal" userId="7aecf68f-15af-472f-af97-f8e6782802e7" providerId="ADAL" clId="{158F8779-F8C7-4B04-8264-FC44A35695AF}" dt="2021-06-01T00:23:42.442" v="0"/>
          <ac:spMkLst>
            <pc:docMk/>
            <pc:sldMk cId="2015800235" sldId="276"/>
            <ac:spMk id="4" creationId="{DE3053C8-7FE6-45A5-8547-A13193B11A2F}"/>
          </ac:spMkLst>
        </pc:spChg>
        <pc:picChg chg="del">
          <ac:chgData name="Arun Agarwal" userId="7aecf68f-15af-472f-af97-f8e6782802e7" providerId="ADAL" clId="{158F8779-F8C7-4B04-8264-FC44A35695AF}" dt="2021-06-01T00:56:21.202" v="255" actId="478"/>
          <ac:picMkLst>
            <pc:docMk/>
            <pc:sldMk cId="2015800235" sldId="276"/>
            <ac:picMk id="5122" creationId="{0F00FF37-59A4-4723-870D-87E3053E4C03}"/>
          </ac:picMkLst>
        </pc:picChg>
        <pc:picChg chg="add del mod">
          <ac:chgData name="Arun Agarwal" userId="7aecf68f-15af-472f-af97-f8e6782802e7" providerId="ADAL" clId="{158F8779-F8C7-4B04-8264-FC44A35695AF}" dt="2021-06-01T00:56:21.202" v="255" actId="478"/>
          <ac:picMkLst>
            <pc:docMk/>
            <pc:sldMk cId="2015800235" sldId="276"/>
            <ac:picMk id="5126" creationId="{128A183E-CE76-4A2A-B4DA-3311C1C5257D}"/>
          </ac:picMkLst>
        </pc:picChg>
        <pc:picChg chg="add del mod">
          <ac:chgData name="Arun Agarwal" userId="7aecf68f-15af-472f-af97-f8e6782802e7" providerId="ADAL" clId="{158F8779-F8C7-4B04-8264-FC44A35695AF}" dt="2021-06-01T00:56:21.202" v="255" actId="478"/>
          <ac:picMkLst>
            <pc:docMk/>
            <pc:sldMk cId="2015800235" sldId="276"/>
            <ac:picMk id="5128" creationId="{AA15F262-67BD-4E24-9062-9E274E5A4BD8}"/>
          </ac:picMkLst>
        </pc:picChg>
        <pc:picChg chg="add del mod">
          <ac:chgData name="Arun Agarwal" userId="7aecf68f-15af-472f-af97-f8e6782802e7" providerId="ADAL" clId="{158F8779-F8C7-4B04-8264-FC44A35695AF}" dt="2021-06-01T00:56:21.202" v="255" actId="478"/>
          <ac:picMkLst>
            <pc:docMk/>
            <pc:sldMk cId="2015800235" sldId="276"/>
            <ac:picMk id="5130" creationId="{08D16394-9F6E-4CE8-B8AF-A7D311C44F61}"/>
          </ac:picMkLst>
        </pc:picChg>
      </pc:sldChg>
      <pc:sldChg chg="modSp mod">
        <pc:chgData name="Arun Agarwal" userId="7aecf68f-15af-472f-af97-f8e6782802e7" providerId="ADAL" clId="{158F8779-F8C7-4B04-8264-FC44A35695AF}" dt="2021-06-01T01:01:11.711" v="333" actId="1037"/>
        <pc:sldMkLst>
          <pc:docMk/>
          <pc:sldMk cId="2744017819" sldId="277"/>
        </pc:sldMkLst>
        <pc:spChg chg="mod">
          <ac:chgData name="Arun Agarwal" userId="7aecf68f-15af-472f-af97-f8e6782802e7" providerId="ADAL" clId="{158F8779-F8C7-4B04-8264-FC44A35695AF}" dt="2021-06-01T01:00:59.106" v="328" actId="1076"/>
          <ac:spMkLst>
            <pc:docMk/>
            <pc:sldMk cId="2744017819" sldId="277"/>
            <ac:spMk id="2" creationId="{FAD97122-F8BB-4F41-8BB3-92EFE761D61E}"/>
          </ac:spMkLst>
        </pc:spChg>
        <pc:spChg chg="mod">
          <ac:chgData name="Arun Agarwal" userId="7aecf68f-15af-472f-af97-f8e6782802e7" providerId="ADAL" clId="{158F8779-F8C7-4B04-8264-FC44A35695AF}" dt="2021-06-01T00:59:28.878" v="304" actId="27636"/>
          <ac:spMkLst>
            <pc:docMk/>
            <pc:sldMk cId="2744017819" sldId="277"/>
            <ac:spMk id="3" creationId="{65BC97BE-D95D-45FE-BD43-A17140D0DA63}"/>
          </ac:spMkLst>
        </pc:spChg>
        <pc:spChg chg="mod">
          <ac:chgData name="Arun Agarwal" userId="7aecf68f-15af-472f-af97-f8e6782802e7" providerId="ADAL" clId="{158F8779-F8C7-4B04-8264-FC44A35695AF}" dt="2021-06-01T01:00:02.043" v="315" actId="122"/>
          <ac:spMkLst>
            <pc:docMk/>
            <pc:sldMk cId="2744017819" sldId="277"/>
            <ac:spMk id="7" creationId="{5A3249D5-A811-4DC9-A962-57DC36CADB78}"/>
          </ac:spMkLst>
        </pc:spChg>
        <pc:spChg chg="mod">
          <ac:chgData name="Arun Agarwal" userId="7aecf68f-15af-472f-af97-f8e6782802e7" providerId="ADAL" clId="{158F8779-F8C7-4B04-8264-FC44A35695AF}" dt="2021-06-01T01:00:35.161" v="327" actId="122"/>
          <ac:spMkLst>
            <pc:docMk/>
            <pc:sldMk cId="2744017819" sldId="277"/>
            <ac:spMk id="10" creationId="{7E407BB7-483C-4335-90CF-E96776FAA6AF}"/>
          </ac:spMkLst>
        </pc:spChg>
        <pc:picChg chg="mod">
          <ac:chgData name="Arun Agarwal" userId="7aecf68f-15af-472f-af97-f8e6782802e7" providerId="ADAL" clId="{158F8779-F8C7-4B04-8264-FC44A35695AF}" dt="2021-06-01T01:01:11.711" v="333" actId="1037"/>
          <ac:picMkLst>
            <pc:docMk/>
            <pc:sldMk cId="2744017819" sldId="277"/>
            <ac:picMk id="1026" creationId="{1BF9BAE7-15D6-4DB6-AC5C-192714DEE4FD}"/>
          </ac:picMkLst>
        </pc:picChg>
        <pc:picChg chg="mod">
          <ac:chgData name="Arun Agarwal" userId="7aecf68f-15af-472f-af97-f8e6782802e7" providerId="ADAL" clId="{158F8779-F8C7-4B04-8264-FC44A35695AF}" dt="2021-06-01T01:00:17.484" v="317" actId="14100"/>
          <ac:picMkLst>
            <pc:docMk/>
            <pc:sldMk cId="2744017819" sldId="277"/>
            <ac:picMk id="1028" creationId="{85F0DE7A-8E53-4601-9088-E24255B4776A}"/>
          </ac:picMkLst>
        </pc:picChg>
      </pc:sldChg>
      <pc:sldChg chg="addSp delSp modSp mod modAnim">
        <pc:chgData name="Arun Agarwal" userId="7aecf68f-15af-472f-af97-f8e6782802e7" providerId="ADAL" clId="{158F8779-F8C7-4B04-8264-FC44A35695AF}" dt="2021-06-01T01:39:21.911" v="759"/>
        <pc:sldMkLst>
          <pc:docMk/>
          <pc:sldMk cId="451300983" sldId="278"/>
        </pc:sldMkLst>
        <pc:spChg chg="mod">
          <ac:chgData name="Arun Agarwal" userId="7aecf68f-15af-472f-af97-f8e6782802e7" providerId="ADAL" clId="{158F8779-F8C7-4B04-8264-FC44A35695AF}" dt="2021-06-01T01:01:41.722" v="336" actId="1076"/>
          <ac:spMkLst>
            <pc:docMk/>
            <pc:sldMk cId="451300983" sldId="278"/>
            <ac:spMk id="2" creationId="{FAD97122-F8BB-4F41-8BB3-92EFE761D61E}"/>
          </ac:spMkLst>
        </pc:spChg>
        <pc:spChg chg="mod">
          <ac:chgData name="Arun Agarwal" userId="7aecf68f-15af-472f-af97-f8e6782802e7" providerId="ADAL" clId="{158F8779-F8C7-4B04-8264-FC44A35695AF}" dt="2021-06-01T01:02:08.331" v="350" actId="1076"/>
          <ac:spMkLst>
            <pc:docMk/>
            <pc:sldMk cId="451300983" sldId="278"/>
            <ac:spMk id="7" creationId="{ABC7FF76-8A8A-4D2E-B8AE-FBBF6866794E}"/>
          </ac:spMkLst>
        </pc:spChg>
        <pc:spChg chg="mod">
          <ac:chgData name="Arun Agarwal" userId="7aecf68f-15af-472f-af97-f8e6782802e7" providerId="ADAL" clId="{158F8779-F8C7-4B04-8264-FC44A35695AF}" dt="2021-06-01T01:02:14.428" v="352" actId="14100"/>
          <ac:spMkLst>
            <pc:docMk/>
            <pc:sldMk cId="451300983" sldId="278"/>
            <ac:spMk id="71" creationId="{53D8C169-DFFD-4BBE-889C-875F13C51C47}"/>
          </ac:spMkLst>
        </pc:spChg>
        <pc:picChg chg="add del mod">
          <ac:chgData name="Arun Agarwal" userId="7aecf68f-15af-472f-af97-f8e6782802e7" providerId="ADAL" clId="{158F8779-F8C7-4B04-8264-FC44A35695AF}" dt="2021-06-01T00:36:23.098" v="26" actId="478"/>
          <ac:picMkLst>
            <pc:docMk/>
            <pc:sldMk cId="451300983" sldId="278"/>
            <ac:picMk id="6" creationId="{BC443AA4-3B1E-4F8D-8FF3-B8BE18FA3BD6}"/>
          </ac:picMkLst>
        </pc:picChg>
        <pc:picChg chg="add del mod">
          <ac:chgData name="Arun Agarwal" userId="7aecf68f-15af-472f-af97-f8e6782802e7" providerId="ADAL" clId="{158F8779-F8C7-4B04-8264-FC44A35695AF}" dt="2021-06-01T00:36:49.842" v="29" actId="478"/>
          <ac:picMkLst>
            <pc:docMk/>
            <pc:sldMk cId="451300983" sldId="278"/>
            <ac:picMk id="8" creationId="{D73E8FB6-4B2D-40E2-9D97-5CB80A405859}"/>
          </ac:picMkLst>
        </pc:picChg>
        <pc:picChg chg="add del mod">
          <ac:chgData name="Arun Agarwal" userId="7aecf68f-15af-472f-af97-f8e6782802e7" providerId="ADAL" clId="{158F8779-F8C7-4B04-8264-FC44A35695AF}" dt="2021-06-01T00:37:46.901" v="38" actId="478"/>
          <ac:picMkLst>
            <pc:docMk/>
            <pc:sldMk cId="451300983" sldId="278"/>
            <ac:picMk id="10" creationId="{2C001911-1A58-4282-9406-1A59B8738B5F}"/>
          </ac:picMkLst>
        </pc:picChg>
        <pc:picChg chg="mod">
          <ac:chgData name="Arun Agarwal" userId="7aecf68f-15af-472f-af97-f8e6782802e7" providerId="ADAL" clId="{158F8779-F8C7-4B04-8264-FC44A35695AF}" dt="2021-06-01T01:02:10.502" v="351" actId="1076"/>
          <ac:picMkLst>
            <pc:docMk/>
            <pc:sldMk cId="451300983" sldId="278"/>
            <ac:picMk id="2050" creationId="{12270EBE-715B-47AB-A3BF-B4552116F50A}"/>
          </ac:picMkLst>
        </pc:picChg>
      </pc:sldChg>
      <pc:sldChg chg="modSp mod modAnim">
        <pc:chgData name="Arun Agarwal" userId="7aecf68f-15af-472f-af97-f8e6782802e7" providerId="ADAL" clId="{158F8779-F8C7-4B04-8264-FC44A35695AF}" dt="2021-06-01T01:40:04.278" v="766"/>
        <pc:sldMkLst>
          <pc:docMk/>
          <pc:sldMk cId="1950866753" sldId="279"/>
        </pc:sldMkLst>
        <pc:spChg chg="mod">
          <ac:chgData name="Arun Agarwal" userId="7aecf68f-15af-472f-af97-f8e6782802e7" providerId="ADAL" clId="{158F8779-F8C7-4B04-8264-FC44A35695AF}" dt="2021-06-01T01:05:09.596" v="359" actId="123"/>
          <ac:spMkLst>
            <pc:docMk/>
            <pc:sldMk cId="1950866753" sldId="279"/>
            <ac:spMk id="3" creationId="{65BC97BE-D95D-45FE-BD43-A17140D0DA63}"/>
          </ac:spMkLst>
        </pc:spChg>
      </pc:sldChg>
      <pc:sldChg chg="modSp mod">
        <pc:chgData name="Arun Agarwal" userId="7aecf68f-15af-472f-af97-f8e6782802e7" providerId="ADAL" clId="{158F8779-F8C7-4B04-8264-FC44A35695AF}" dt="2021-06-01T01:05:25.025" v="361" actId="1076"/>
        <pc:sldMkLst>
          <pc:docMk/>
          <pc:sldMk cId="1232169519" sldId="280"/>
        </pc:sldMkLst>
        <pc:spChg chg="mod">
          <ac:chgData name="Arun Agarwal" userId="7aecf68f-15af-472f-af97-f8e6782802e7" providerId="ADAL" clId="{158F8779-F8C7-4B04-8264-FC44A35695AF}" dt="2021-06-01T01:05:20.350" v="360" actId="123"/>
          <ac:spMkLst>
            <pc:docMk/>
            <pc:sldMk cId="1232169519" sldId="280"/>
            <ac:spMk id="71" creationId="{086A4C33-3B5B-4F0A-AF96-5FD9A6E73E3C}"/>
          </ac:spMkLst>
        </pc:spChg>
        <pc:picChg chg="mod">
          <ac:chgData name="Arun Agarwal" userId="7aecf68f-15af-472f-af97-f8e6782802e7" providerId="ADAL" clId="{158F8779-F8C7-4B04-8264-FC44A35695AF}" dt="2021-06-01T01:05:25.025" v="361" actId="1076"/>
          <ac:picMkLst>
            <pc:docMk/>
            <pc:sldMk cId="1232169519" sldId="280"/>
            <ac:picMk id="3074" creationId="{8051E05E-0BF3-4ECE-8657-1194B64C9FF9}"/>
          </ac:picMkLst>
        </pc:picChg>
      </pc:sldChg>
      <pc:sldChg chg="addSp modSp mod modClrScheme modAnim chgLayout">
        <pc:chgData name="Arun Agarwal" userId="7aecf68f-15af-472f-af97-f8e6782802e7" providerId="ADAL" clId="{158F8779-F8C7-4B04-8264-FC44A35695AF}" dt="2021-06-01T01:39:54.499" v="763"/>
        <pc:sldMkLst>
          <pc:docMk/>
          <pc:sldMk cId="3441200885" sldId="281"/>
        </pc:sldMkLst>
        <pc:spChg chg="mod">
          <ac:chgData name="Arun Agarwal" userId="7aecf68f-15af-472f-af97-f8e6782802e7" providerId="ADAL" clId="{158F8779-F8C7-4B04-8264-FC44A35695AF}" dt="2021-06-01T00:53:37.259" v="104" actId="26606"/>
          <ac:spMkLst>
            <pc:docMk/>
            <pc:sldMk cId="3441200885" sldId="281"/>
            <ac:spMk id="2" creationId="{842FB958-0832-48F3-8505-D321D8EAD7E3}"/>
          </ac:spMkLst>
        </pc:spChg>
        <pc:spChg chg="mod">
          <ac:chgData name="Arun Agarwal" userId="7aecf68f-15af-472f-af97-f8e6782802e7" providerId="ADAL" clId="{158F8779-F8C7-4B04-8264-FC44A35695AF}" dt="2021-06-01T00:53:37.259" v="104" actId="26606"/>
          <ac:spMkLst>
            <pc:docMk/>
            <pc:sldMk cId="3441200885" sldId="281"/>
            <ac:spMk id="3" creationId="{120AC48D-A867-4C0A-8081-FA67DC3F9BA2}"/>
          </ac:spMkLst>
        </pc:spChg>
        <pc:spChg chg="add mod">
          <ac:chgData name="Arun Agarwal" userId="7aecf68f-15af-472f-af97-f8e6782802e7" providerId="ADAL" clId="{158F8779-F8C7-4B04-8264-FC44A35695AF}" dt="2021-06-01T00:54:34.027" v="239" actId="122"/>
          <ac:spMkLst>
            <pc:docMk/>
            <pc:sldMk cId="3441200885" sldId="281"/>
            <ac:spMk id="4" creationId="{8359E248-07C6-41AB-A20F-177F89FC7BD8}"/>
          </ac:spMkLst>
        </pc:spChg>
        <pc:spChg chg="add mod">
          <ac:chgData name="Arun Agarwal" userId="7aecf68f-15af-472f-af97-f8e6782802e7" providerId="ADAL" clId="{158F8779-F8C7-4B04-8264-FC44A35695AF}" dt="2021-06-01T00:54:55.661" v="244" actId="122"/>
          <ac:spMkLst>
            <pc:docMk/>
            <pc:sldMk cId="3441200885" sldId="281"/>
            <ac:spMk id="7" creationId="{BE59B761-0D79-49FE-971A-31CEC4DE75BC}"/>
          </ac:spMkLst>
        </pc:spChg>
        <pc:picChg chg="add mod">
          <ac:chgData name="Arun Agarwal" userId="7aecf68f-15af-472f-af97-f8e6782802e7" providerId="ADAL" clId="{158F8779-F8C7-4B04-8264-FC44A35695AF}" dt="2021-06-01T00:53:43.922" v="107" actId="1076"/>
          <ac:picMkLst>
            <pc:docMk/>
            <pc:sldMk cId="3441200885" sldId="281"/>
            <ac:picMk id="9218" creationId="{87FCB80D-C3C7-46F1-B4A6-85FF3FC2BE0C}"/>
          </ac:picMkLst>
        </pc:picChg>
      </pc:sldChg>
      <pc:sldChg chg="addSp delSp modSp mod">
        <pc:chgData name="Arun Agarwal" userId="7aecf68f-15af-472f-af97-f8e6782802e7" providerId="ADAL" clId="{158F8779-F8C7-4B04-8264-FC44A35695AF}" dt="2021-06-01T01:06:23.380" v="377" actId="1076"/>
        <pc:sldMkLst>
          <pc:docMk/>
          <pc:sldMk cId="1114886106" sldId="282"/>
        </pc:sldMkLst>
        <pc:spChg chg="mod">
          <ac:chgData name="Arun Agarwal" userId="7aecf68f-15af-472f-af97-f8e6782802e7" providerId="ADAL" clId="{158F8779-F8C7-4B04-8264-FC44A35695AF}" dt="2021-06-01T01:05:42.228" v="362" actId="1076"/>
          <ac:spMkLst>
            <pc:docMk/>
            <pc:sldMk cId="1114886106" sldId="282"/>
            <ac:spMk id="2" creationId="{FAD97122-F8BB-4F41-8BB3-92EFE761D61E}"/>
          </ac:spMkLst>
        </pc:spChg>
        <pc:spChg chg="mod">
          <ac:chgData name="Arun Agarwal" userId="7aecf68f-15af-472f-af97-f8e6782802e7" providerId="ADAL" clId="{158F8779-F8C7-4B04-8264-FC44A35695AF}" dt="2021-06-01T01:05:58.300" v="369" actId="20577"/>
          <ac:spMkLst>
            <pc:docMk/>
            <pc:sldMk cId="1114886106" sldId="282"/>
            <ac:spMk id="3" creationId="{65BC97BE-D95D-45FE-BD43-A17140D0DA63}"/>
          </ac:spMkLst>
        </pc:spChg>
        <pc:picChg chg="mod">
          <ac:chgData name="Arun Agarwal" userId="7aecf68f-15af-472f-af97-f8e6782802e7" providerId="ADAL" clId="{158F8779-F8C7-4B04-8264-FC44A35695AF}" dt="2021-06-01T01:06:17.828" v="376" actId="1038"/>
          <ac:picMkLst>
            <pc:docMk/>
            <pc:sldMk cId="1114886106" sldId="282"/>
            <ac:picMk id="4" creationId="{B7926737-2B05-4442-82CE-0CBF336DA859}"/>
          </ac:picMkLst>
        </pc:picChg>
        <pc:picChg chg="mod">
          <ac:chgData name="Arun Agarwal" userId="7aecf68f-15af-472f-af97-f8e6782802e7" providerId="ADAL" clId="{158F8779-F8C7-4B04-8264-FC44A35695AF}" dt="2021-06-01T01:06:23.380" v="377" actId="1076"/>
          <ac:picMkLst>
            <pc:docMk/>
            <pc:sldMk cId="1114886106" sldId="282"/>
            <ac:picMk id="5" creationId="{7CB0D441-8BBD-4291-86D5-78CCE9257EDB}"/>
          </ac:picMkLst>
        </pc:picChg>
        <pc:picChg chg="add del">
          <ac:chgData name="Arun Agarwal" userId="7aecf68f-15af-472f-af97-f8e6782802e7" providerId="ADAL" clId="{158F8779-F8C7-4B04-8264-FC44A35695AF}" dt="2021-06-01T00:48:31.473" v="62" actId="478"/>
          <ac:picMkLst>
            <pc:docMk/>
            <pc:sldMk cId="1114886106" sldId="282"/>
            <ac:picMk id="7" creationId="{760D3D52-E0A8-4A4E-B486-3E4AFE3B1460}"/>
          </ac:picMkLst>
        </pc:picChg>
      </pc:sldChg>
      <pc:sldChg chg="modSp mod">
        <pc:chgData name="Arun Agarwal" userId="7aecf68f-15af-472f-af97-f8e6782802e7" providerId="ADAL" clId="{158F8779-F8C7-4B04-8264-FC44A35695AF}" dt="2021-06-01T01:07:05.386" v="385" actId="1076"/>
        <pc:sldMkLst>
          <pc:docMk/>
          <pc:sldMk cId="2836507102" sldId="283"/>
        </pc:sldMkLst>
        <pc:spChg chg="mod">
          <ac:chgData name="Arun Agarwal" userId="7aecf68f-15af-472f-af97-f8e6782802e7" providerId="ADAL" clId="{158F8779-F8C7-4B04-8264-FC44A35695AF}" dt="2021-06-01T01:06:54.407" v="382" actId="123"/>
          <ac:spMkLst>
            <pc:docMk/>
            <pc:sldMk cId="2836507102" sldId="283"/>
            <ac:spMk id="3" creationId="{3246E0F9-7453-4C15-9F09-96E68B6AAEDD}"/>
          </ac:spMkLst>
        </pc:spChg>
        <pc:spChg chg="mod">
          <ac:chgData name="Arun Agarwal" userId="7aecf68f-15af-472f-af97-f8e6782802e7" providerId="ADAL" clId="{158F8779-F8C7-4B04-8264-FC44A35695AF}" dt="2021-06-01T01:07:05.386" v="385" actId="1076"/>
          <ac:spMkLst>
            <pc:docMk/>
            <pc:sldMk cId="2836507102" sldId="283"/>
            <ac:spMk id="5" creationId="{97FACA30-C51F-4155-BD6A-88825AFF64D5}"/>
          </ac:spMkLst>
        </pc:spChg>
        <pc:picChg chg="mod">
          <ac:chgData name="Arun Agarwal" userId="7aecf68f-15af-472f-af97-f8e6782802e7" providerId="ADAL" clId="{158F8779-F8C7-4B04-8264-FC44A35695AF}" dt="2021-06-01T01:06:57.655" v="383" actId="1076"/>
          <ac:picMkLst>
            <pc:docMk/>
            <pc:sldMk cId="2836507102" sldId="283"/>
            <ac:picMk id="4" creationId="{76B43A56-CC58-4988-9036-941A62BD9771}"/>
          </ac:picMkLst>
        </pc:picChg>
      </pc:sldChg>
      <pc:sldChg chg="modSp mod">
        <pc:chgData name="Arun Agarwal" userId="7aecf68f-15af-472f-af97-f8e6782802e7" providerId="ADAL" clId="{158F8779-F8C7-4B04-8264-FC44A35695AF}" dt="2021-06-01T01:07:19.418" v="387" actId="33524"/>
        <pc:sldMkLst>
          <pc:docMk/>
          <pc:sldMk cId="2807104743" sldId="284"/>
        </pc:sldMkLst>
        <pc:spChg chg="mod">
          <ac:chgData name="Arun Agarwal" userId="7aecf68f-15af-472f-af97-f8e6782802e7" providerId="ADAL" clId="{158F8779-F8C7-4B04-8264-FC44A35695AF}" dt="2021-06-01T01:07:19.418" v="387" actId="33524"/>
          <ac:spMkLst>
            <pc:docMk/>
            <pc:sldMk cId="2807104743" sldId="284"/>
            <ac:spMk id="3" creationId="{22305CCD-F844-4358-905D-1408AD7599B3}"/>
          </ac:spMkLst>
        </pc:spChg>
      </pc:sldChg>
      <pc:sldChg chg="addSp modSp mod setBg">
        <pc:chgData name="Arun Agarwal" userId="7aecf68f-15af-472f-af97-f8e6782802e7" providerId="ADAL" clId="{158F8779-F8C7-4B04-8264-FC44A35695AF}" dt="2021-06-01T01:23:55.434" v="699" actId="113"/>
        <pc:sldMkLst>
          <pc:docMk/>
          <pc:sldMk cId="3746400578" sldId="285"/>
        </pc:sldMkLst>
        <pc:spChg chg="mod">
          <ac:chgData name="Arun Agarwal" userId="7aecf68f-15af-472f-af97-f8e6782802e7" providerId="ADAL" clId="{158F8779-F8C7-4B04-8264-FC44A35695AF}" dt="2021-06-01T01:23:55.434" v="699" actId="113"/>
          <ac:spMkLst>
            <pc:docMk/>
            <pc:sldMk cId="3746400578" sldId="285"/>
            <ac:spMk id="2" creationId="{22BA0851-E5D2-42AB-9E27-438401CA7BB4}"/>
          </ac:spMkLst>
        </pc:spChg>
        <pc:spChg chg="mod">
          <ac:chgData name="Arun Agarwal" userId="7aecf68f-15af-472f-af97-f8e6782802e7" providerId="ADAL" clId="{158F8779-F8C7-4B04-8264-FC44A35695AF}" dt="2021-06-01T01:09:52.981" v="401" actId="123"/>
          <ac:spMkLst>
            <pc:docMk/>
            <pc:sldMk cId="3746400578" sldId="285"/>
            <ac:spMk id="3" creationId="{D00286A9-F996-4249-9B36-AEE7F8DBBBE1}"/>
          </ac:spMkLst>
        </pc:spChg>
        <pc:picChg chg="add mod">
          <ac:chgData name="Arun Agarwal" userId="7aecf68f-15af-472f-af97-f8e6782802e7" providerId="ADAL" clId="{158F8779-F8C7-4B04-8264-FC44A35695AF}" dt="2021-06-01T01:23:40.640" v="697" actId="1076"/>
          <ac:picMkLst>
            <pc:docMk/>
            <pc:sldMk cId="3746400578" sldId="285"/>
            <ac:picMk id="5" creationId="{FDB560F3-C63C-4B07-9308-E039B263806C}"/>
          </ac:picMkLst>
        </pc:picChg>
        <pc:picChg chg="add mod">
          <ac:chgData name="Arun Agarwal" userId="7aecf68f-15af-472f-af97-f8e6782802e7" providerId="ADAL" clId="{158F8779-F8C7-4B04-8264-FC44A35695AF}" dt="2021-06-01T01:23:47.268" v="698" actId="1440"/>
          <ac:picMkLst>
            <pc:docMk/>
            <pc:sldMk cId="3746400578" sldId="285"/>
            <ac:picMk id="10242" creationId="{E0174754-E839-4DD2-B850-5766064EC540}"/>
          </ac:picMkLst>
        </pc:picChg>
      </pc:sldChg>
      <pc:sldChg chg="addSp modSp mod">
        <pc:chgData name="Arun Agarwal" userId="7aecf68f-15af-472f-af97-f8e6782802e7" providerId="ADAL" clId="{158F8779-F8C7-4B04-8264-FC44A35695AF}" dt="2021-06-01T02:08:44.078" v="773" actId="1076"/>
        <pc:sldMkLst>
          <pc:docMk/>
          <pc:sldMk cId="1552520634" sldId="286"/>
        </pc:sldMkLst>
        <pc:spChg chg="mod">
          <ac:chgData name="Arun Agarwal" userId="7aecf68f-15af-472f-af97-f8e6782802e7" providerId="ADAL" clId="{158F8779-F8C7-4B04-8264-FC44A35695AF}" dt="2021-06-01T02:05:57.452" v="770" actId="122"/>
          <ac:spMkLst>
            <pc:docMk/>
            <pc:sldMk cId="1552520634" sldId="286"/>
            <ac:spMk id="2" creationId="{BC100ED4-F069-42BA-A52C-8EF4C6BF3783}"/>
          </ac:spMkLst>
        </pc:spChg>
        <pc:spChg chg="mod">
          <ac:chgData name="Arun Agarwal" userId="7aecf68f-15af-472f-af97-f8e6782802e7" providerId="ADAL" clId="{158F8779-F8C7-4B04-8264-FC44A35695AF}" dt="2021-06-01T02:05:53.119" v="769" actId="14100"/>
          <ac:spMkLst>
            <pc:docMk/>
            <pc:sldMk cId="1552520634" sldId="286"/>
            <ac:spMk id="3" creationId="{5A18062D-0B4C-4FE3-B40D-090630C01112}"/>
          </ac:spMkLst>
        </pc:spChg>
        <pc:picChg chg="add mod">
          <ac:chgData name="Arun Agarwal" userId="7aecf68f-15af-472f-af97-f8e6782802e7" providerId="ADAL" clId="{158F8779-F8C7-4B04-8264-FC44A35695AF}" dt="2021-06-01T02:08:44.078" v="773" actId="1076"/>
          <ac:picMkLst>
            <pc:docMk/>
            <pc:sldMk cId="1552520634" sldId="286"/>
            <ac:picMk id="12290" creationId="{64420DFE-E617-48EB-854D-3E9546E69875}"/>
          </ac:picMkLst>
        </pc:picChg>
      </pc:sldChg>
      <pc:sldChg chg="modSp del mod">
        <pc:chgData name="Arun Agarwal" userId="7aecf68f-15af-472f-af97-f8e6782802e7" providerId="ADAL" clId="{158F8779-F8C7-4B04-8264-FC44A35695AF}" dt="2021-06-01T01:37:43.660" v="752" actId="47"/>
        <pc:sldMkLst>
          <pc:docMk/>
          <pc:sldMk cId="1837959268" sldId="287"/>
        </pc:sldMkLst>
        <pc:spChg chg="mod">
          <ac:chgData name="Arun Agarwal" userId="7aecf68f-15af-472f-af97-f8e6782802e7" providerId="ADAL" clId="{158F8779-F8C7-4B04-8264-FC44A35695AF}" dt="2021-06-01T01:36:26.909" v="730" actId="12"/>
          <ac:spMkLst>
            <pc:docMk/>
            <pc:sldMk cId="1837959268" sldId="287"/>
            <ac:spMk id="3" creationId="{AC09D827-F40E-431A-97E5-D2A4CE413B01}"/>
          </ac:spMkLst>
        </pc:spChg>
      </pc:sldChg>
      <pc:sldChg chg="addSp delSp modSp mod">
        <pc:chgData name="Arun Agarwal" userId="7aecf68f-15af-472f-af97-f8e6782802e7" providerId="ADAL" clId="{158F8779-F8C7-4B04-8264-FC44A35695AF}" dt="2021-06-01T01:21:05.647" v="681" actId="14100"/>
        <pc:sldMkLst>
          <pc:docMk/>
          <pc:sldMk cId="3112527284" sldId="288"/>
        </pc:sldMkLst>
        <pc:spChg chg="mod">
          <ac:chgData name="Arun Agarwal" userId="7aecf68f-15af-472f-af97-f8e6782802e7" providerId="ADAL" clId="{158F8779-F8C7-4B04-8264-FC44A35695AF}" dt="2021-06-01T01:21:05.647" v="681" actId="14100"/>
          <ac:spMkLst>
            <pc:docMk/>
            <pc:sldMk cId="3112527284" sldId="288"/>
            <ac:spMk id="2" creationId="{9890B485-D74F-4FF5-8EB9-8EB07238D450}"/>
          </ac:spMkLst>
        </pc:spChg>
        <pc:spChg chg="del">
          <ac:chgData name="Arun Agarwal" userId="7aecf68f-15af-472f-af97-f8e6782802e7" providerId="ADAL" clId="{158F8779-F8C7-4B04-8264-FC44A35695AF}" dt="2021-06-01T01:09:58.808" v="402" actId="478"/>
          <ac:spMkLst>
            <pc:docMk/>
            <pc:sldMk cId="3112527284" sldId="288"/>
            <ac:spMk id="3" creationId="{4E23995D-E0C7-4FB9-9295-BE27DBAACB3F}"/>
          </ac:spMkLst>
        </pc:spChg>
        <pc:spChg chg="add mod">
          <ac:chgData name="Arun Agarwal" userId="7aecf68f-15af-472f-af97-f8e6782802e7" providerId="ADAL" clId="{158F8779-F8C7-4B04-8264-FC44A35695AF}" dt="2021-06-01T01:18:24.724" v="522" actId="122"/>
          <ac:spMkLst>
            <pc:docMk/>
            <pc:sldMk cId="3112527284" sldId="288"/>
            <ac:spMk id="22" creationId="{26DCF17C-6F41-46B2-86D4-D04D451CFC67}"/>
          </ac:spMkLst>
        </pc:spChg>
        <pc:spChg chg="add mod">
          <ac:chgData name="Arun Agarwal" userId="7aecf68f-15af-472f-af97-f8e6782802e7" providerId="ADAL" clId="{158F8779-F8C7-4B04-8264-FC44A35695AF}" dt="2021-06-01T01:19:20.300" v="550" actId="20577"/>
          <ac:spMkLst>
            <pc:docMk/>
            <pc:sldMk cId="3112527284" sldId="288"/>
            <ac:spMk id="23" creationId="{9EA6D137-DF16-4AAF-9B5F-E59D73149A87}"/>
          </ac:spMkLst>
        </pc:spChg>
        <pc:spChg chg="add mod">
          <ac:chgData name="Arun Agarwal" userId="7aecf68f-15af-472f-af97-f8e6782802e7" providerId="ADAL" clId="{158F8779-F8C7-4B04-8264-FC44A35695AF}" dt="2021-06-01T01:19:30.994" v="574" actId="1076"/>
          <ac:spMkLst>
            <pc:docMk/>
            <pc:sldMk cId="3112527284" sldId="288"/>
            <ac:spMk id="24" creationId="{D6E024B6-0DEC-4041-AC2B-11470B303B3A}"/>
          </ac:spMkLst>
        </pc:spChg>
        <pc:spChg chg="add mod">
          <ac:chgData name="Arun Agarwal" userId="7aecf68f-15af-472f-af97-f8e6782802e7" providerId="ADAL" clId="{158F8779-F8C7-4B04-8264-FC44A35695AF}" dt="2021-06-01T01:19:42.718" v="579" actId="20577"/>
          <ac:spMkLst>
            <pc:docMk/>
            <pc:sldMk cId="3112527284" sldId="288"/>
            <ac:spMk id="25" creationId="{A41D1141-6617-47FE-BC77-77EFFF0E5360}"/>
          </ac:spMkLst>
        </pc:spChg>
        <pc:spChg chg="add mod">
          <ac:chgData name="Arun Agarwal" userId="7aecf68f-15af-472f-af97-f8e6782802e7" providerId="ADAL" clId="{158F8779-F8C7-4B04-8264-FC44A35695AF}" dt="2021-06-01T01:19:55.232" v="598" actId="20577"/>
          <ac:spMkLst>
            <pc:docMk/>
            <pc:sldMk cId="3112527284" sldId="288"/>
            <ac:spMk id="26" creationId="{0A5F0F3F-A535-47FF-8A32-35DBE4C4A983}"/>
          </ac:spMkLst>
        </pc:spChg>
        <pc:spChg chg="add mod">
          <ac:chgData name="Arun Agarwal" userId="7aecf68f-15af-472f-af97-f8e6782802e7" providerId="ADAL" clId="{158F8779-F8C7-4B04-8264-FC44A35695AF}" dt="2021-06-01T01:20:11.559" v="623" actId="1076"/>
          <ac:spMkLst>
            <pc:docMk/>
            <pc:sldMk cId="3112527284" sldId="288"/>
            <ac:spMk id="27" creationId="{72EA51FA-B4B7-4346-9FD3-2057324B9E1C}"/>
          </ac:spMkLst>
        </pc:spChg>
        <pc:spChg chg="add mod">
          <ac:chgData name="Arun Agarwal" userId="7aecf68f-15af-472f-af97-f8e6782802e7" providerId="ADAL" clId="{158F8779-F8C7-4B04-8264-FC44A35695AF}" dt="2021-06-01T01:20:38.033" v="663" actId="1076"/>
          <ac:spMkLst>
            <pc:docMk/>
            <pc:sldMk cId="3112527284" sldId="288"/>
            <ac:spMk id="28" creationId="{0B6E7401-2A07-4D27-ADD7-A1F15D63B7A7}"/>
          </ac:spMkLst>
        </pc:spChg>
        <pc:spChg chg="add mod">
          <ac:chgData name="Arun Agarwal" userId="7aecf68f-15af-472f-af97-f8e6782802e7" providerId="ADAL" clId="{158F8779-F8C7-4B04-8264-FC44A35695AF}" dt="2021-06-01T01:20:46.715" v="678" actId="1076"/>
          <ac:spMkLst>
            <pc:docMk/>
            <pc:sldMk cId="3112527284" sldId="288"/>
            <ac:spMk id="29" creationId="{404A2CCC-DAC9-4AAF-A3E3-AD36CCAB0EEE}"/>
          </ac:spMkLst>
        </pc:spChg>
        <pc:picChg chg="add mod modCrop">
          <ac:chgData name="Arun Agarwal" userId="7aecf68f-15af-472f-af97-f8e6782802e7" providerId="ADAL" clId="{158F8779-F8C7-4B04-8264-FC44A35695AF}" dt="2021-06-01T01:17:12.190" v="483" actId="1076"/>
          <ac:picMkLst>
            <pc:docMk/>
            <pc:sldMk cId="3112527284" sldId="288"/>
            <ac:picMk id="5" creationId="{FE8D23FD-2F15-412C-9502-F2ACD12A8C49}"/>
          </ac:picMkLst>
        </pc:picChg>
        <pc:picChg chg="add mod modCrop">
          <ac:chgData name="Arun Agarwal" userId="7aecf68f-15af-472f-af97-f8e6782802e7" providerId="ADAL" clId="{158F8779-F8C7-4B04-8264-FC44A35695AF}" dt="2021-06-01T01:17:14.803" v="485" actId="1037"/>
          <ac:picMkLst>
            <pc:docMk/>
            <pc:sldMk cId="3112527284" sldId="288"/>
            <ac:picMk id="7" creationId="{B1D88D3D-8BD2-4294-B461-898884825D83}"/>
          </ac:picMkLst>
        </pc:picChg>
        <pc:picChg chg="add mod modCrop">
          <ac:chgData name="Arun Agarwal" userId="7aecf68f-15af-472f-af97-f8e6782802e7" providerId="ADAL" clId="{158F8779-F8C7-4B04-8264-FC44A35695AF}" dt="2021-06-01T01:17:32.349" v="496" actId="1035"/>
          <ac:picMkLst>
            <pc:docMk/>
            <pc:sldMk cId="3112527284" sldId="288"/>
            <ac:picMk id="9" creationId="{4285376C-588E-46B7-843C-D32E3DC92DB8}"/>
          </ac:picMkLst>
        </pc:picChg>
        <pc:picChg chg="add del">
          <ac:chgData name="Arun Agarwal" userId="7aecf68f-15af-472f-af97-f8e6782802e7" providerId="ADAL" clId="{158F8779-F8C7-4B04-8264-FC44A35695AF}" dt="2021-06-01T01:11:50.124" v="410" actId="22"/>
          <ac:picMkLst>
            <pc:docMk/>
            <pc:sldMk cId="3112527284" sldId="288"/>
            <ac:picMk id="11" creationId="{D942B098-7210-41D2-BC72-DEC5FB4BFC5B}"/>
          </ac:picMkLst>
        </pc:picChg>
        <pc:picChg chg="add mod modCrop">
          <ac:chgData name="Arun Agarwal" userId="7aecf68f-15af-472f-af97-f8e6782802e7" providerId="ADAL" clId="{158F8779-F8C7-4B04-8264-FC44A35695AF}" dt="2021-06-01T01:17:22.108" v="493" actId="1036"/>
          <ac:picMkLst>
            <pc:docMk/>
            <pc:sldMk cId="3112527284" sldId="288"/>
            <ac:picMk id="13" creationId="{302446D6-217F-454E-9D79-67BF4D06416F}"/>
          </ac:picMkLst>
        </pc:picChg>
        <pc:picChg chg="add mod modCrop">
          <ac:chgData name="Arun Agarwal" userId="7aecf68f-15af-472f-af97-f8e6782802e7" providerId="ADAL" clId="{158F8779-F8C7-4B04-8264-FC44A35695AF}" dt="2021-06-01T01:18:55.370" v="536" actId="1076"/>
          <ac:picMkLst>
            <pc:docMk/>
            <pc:sldMk cId="3112527284" sldId="288"/>
            <ac:picMk id="15" creationId="{F5F1AF3E-FB8B-4DE3-A35C-C620A1D2CB61}"/>
          </ac:picMkLst>
        </pc:picChg>
        <pc:picChg chg="add mod modCrop">
          <ac:chgData name="Arun Agarwal" userId="7aecf68f-15af-472f-af97-f8e6782802e7" providerId="ADAL" clId="{158F8779-F8C7-4B04-8264-FC44A35695AF}" dt="2021-06-01T01:17:46.084" v="500" actId="1036"/>
          <ac:picMkLst>
            <pc:docMk/>
            <pc:sldMk cId="3112527284" sldId="288"/>
            <ac:picMk id="17" creationId="{EB15E9A3-DE51-4222-A871-5F3307B78191}"/>
          </ac:picMkLst>
        </pc:picChg>
        <pc:picChg chg="add mod modCrop">
          <ac:chgData name="Arun Agarwal" userId="7aecf68f-15af-472f-af97-f8e6782802e7" providerId="ADAL" clId="{158F8779-F8C7-4B04-8264-FC44A35695AF}" dt="2021-06-01T01:17:46.084" v="500" actId="1036"/>
          <ac:picMkLst>
            <pc:docMk/>
            <pc:sldMk cId="3112527284" sldId="288"/>
            <ac:picMk id="19" creationId="{9BDD2B22-9DA2-49A1-9E80-FF0BDE1EA71B}"/>
          </ac:picMkLst>
        </pc:picChg>
        <pc:picChg chg="add mod modCrop">
          <ac:chgData name="Arun Agarwal" userId="7aecf68f-15af-472f-af97-f8e6782802e7" providerId="ADAL" clId="{158F8779-F8C7-4B04-8264-FC44A35695AF}" dt="2021-06-01T01:17:46.084" v="500" actId="1036"/>
          <ac:picMkLst>
            <pc:docMk/>
            <pc:sldMk cId="3112527284" sldId="288"/>
            <ac:picMk id="21" creationId="{267C628C-F3B5-4ACE-BE86-7D49DB31029B}"/>
          </ac:picMkLst>
        </pc:picChg>
      </pc:sldChg>
      <pc:sldChg chg="addSp delSp modSp mod modAnim">
        <pc:chgData name="Arun Agarwal" userId="7aecf68f-15af-472f-af97-f8e6782802e7" providerId="ADAL" clId="{158F8779-F8C7-4B04-8264-FC44A35695AF}" dt="2021-06-01T01:39:41.962" v="761"/>
        <pc:sldMkLst>
          <pc:docMk/>
          <pc:sldMk cId="3628733449" sldId="289"/>
        </pc:sldMkLst>
        <pc:spChg chg="mod">
          <ac:chgData name="Arun Agarwal" userId="7aecf68f-15af-472f-af97-f8e6782802e7" providerId="ADAL" clId="{158F8779-F8C7-4B04-8264-FC44A35695AF}" dt="2021-06-01T01:01:22.923" v="334" actId="1076"/>
          <ac:spMkLst>
            <pc:docMk/>
            <pc:sldMk cId="3628733449" sldId="289"/>
            <ac:spMk id="2" creationId="{983DC03F-8DF2-414C-8F33-107456AC9744}"/>
          </ac:spMkLst>
        </pc:spChg>
        <pc:spChg chg="mod">
          <ac:chgData name="Arun Agarwal" userId="7aecf68f-15af-472f-af97-f8e6782802e7" providerId="ADAL" clId="{158F8779-F8C7-4B04-8264-FC44A35695AF}" dt="2021-06-01T00:58:13.680" v="278" actId="14100"/>
          <ac:spMkLst>
            <pc:docMk/>
            <pc:sldMk cId="3628733449" sldId="289"/>
            <ac:spMk id="4" creationId="{DFCE20B4-F497-4498-841B-6541840F99C8}"/>
          </ac:spMkLst>
        </pc:spChg>
        <pc:spChg chg="add del mod">
          <ac:chgData name="Arun Agarwal" userId="7aecf68f-15af-472f-af97-f8e6782802e7" providerId="ADAL" clId="{158F8779-F8C7-4B04-8264-FC44A35695AF}" dt="2021-06-01T00:58:58.270" v="290" actId="404"/>
          <ac:spMkLst>
            <pc:docMk/>
            <pc:sldMk cId="3628733449" sldId="289"/>
            <ac:spMk id="9" creationId="{43889FC1-5FF0-46BA-B24A-58CA83BDD44A}"/>
          </ac:spMkLst>
        </pc:spChg>
        <pc:picChg chg="add mod">
          <ac:chgData name="Arun Agarwal" userId="7aecf68f-15af-472f-af97-f8e6782802e7" providerId="ADAL" clId="{158F8779-F8C7-4B04-8264-FC44A35695AF}" dt="2021-06-01T00:57:55.970" v="274" actId="1076"/>
          <ac:picMkLst>
            <pc:docMk/>
            <pc:sldMk cId="3628733449" sldId="289"/>
            <ac:picMk id="6146" creationId="{5F0B1278-F901-4989-95BB-5AD5A6CB1470}"/>
          </ac:picMkLst>
        </pc:picChg>
      </pc:sldChg>
      <pc:sldChg chg="addSp delSp modSp new mod modClrScheme chgLayout">
        <pc:chgData name="Arun Agarwal" userId="7aecf68f-15af-472f-af97-f8e6782802e7" providerId="ADAL" clId="{158F8779-F8C7-4B04-8264-FC44A35695AF}" dt="2021-06-01T01:04:37.258" v="358" actId="1076"/>
        <pc:sldMkLst>
          <pc:docMk/>
          <pc:sldMk cId="3627607416" sldId="290"/>
        </pc:sldMkLst>
        <pc:spChg chg="add mod ord">
          <ac:chgData name="Arun Agarwal" userId="7aecf68f-15af-472f-af97-f8e6782802e7" providerId="ADAL" clId="{158F8779-F8C7-4B04-8264-FC44A35695AF}" dt="2021-06-01T01:04:16.927" v="357" actId="1582"/>
          <ac:spMkLst>
            <pc:docMk/>
            <pc:sldMk cId="3627607416" sldId="290"/>
            <ac:spMk id="4" creationId="{80BA9426-EE1E-486A-9F29-80ACC42C72B0}"/>
          </ac:spMkLst>
        </pc:spChg>
        <pc:spChg chg="add mod">
          <ac:chgData name="Arun Agarwal" userId="7aecf68f-15af-472f-af97-f8e6782802e7" providerId="ADAL" clId="{158F8779-F8C7-4B04-8264-FC44A35695AF}" dt="2021-06-01T01:04:37.258" v="358" actId="1076"/>
          <ac:spMkLst>
            <pc:docMk/>
            <pc:sldMk cId="3627607416" sldId="290"/>
            <ac:spMk id="6" creationId="{5DBD84BB-AE47-41AF-8983-13C83D7986A2}"/>
          </ac:spMkLst>
        </pc:spChg>
        <pc:grpChg chg="add mod">
          <ac:chgData name="Arun Agarwal" userId="7aecf68f-15af-472f-af97-f8e6782802e7" providerId="ADAL" clId="{158F8779-F8C7-4B04-8264-FC44A35695AF}" dt="2021-06-01T01:02:58.442" v="354" actId="164"/>
          <ac:grpSpMkLst>
            <pc:docMk/>
            <pc:sldMk cId="3627607416" sldId="290"/>
            <ac:grpSpMk id="7" creationId="{4E15DA42-AECF-439B-ABA5-A89442080A1F}"/>
          </ac:grpSpMkLst>
        </pc:grpChg>
        <pc:picChg chg="add del mod">
          <ac:chgData name="Arun Agarwal" userId="7aecf68f-15af-472f-af97-f8e6782802e7" providerId="ADAL" clId="{158F8779-F8C7-4B04-8264-FC44A35695AF}" dt="2021-06-01T00:38:08.755" v="44" actId="478"/>
          <ac:picMkLst>
            <pc:docMk/>
            <pc:sldMk cId="3627607416" sldId="290"/>
            <ac:picMk id="2" creationId="{4989C77E-0A80-485E-A1A7-534ED4A572A7}"/>
          </ac:picMkLst>
        </pc:picChg>
        <pc:picChg chg="add mod">
          <ac:chgData name="Arun Agarwal" userId="7aecf68f-15af-472f-af97-f8e6782802e7" providerId="ADAL" clId="{158F8779-F8C7-4B04-8264-FC44A35695AF}" dt="2021-06-01T01:02:58.442" v="354" actId="164"/>
          <ac:picMkLst>
            <pc:docMk/>
            <pc:sldMk cId="3627607416" sldId="290"/>
            <ac:picMk id="3" creationId="{45C6F0B8-EDDC-428A-A50B-BFF6A40524A7}"/>
          </ac:picMkLst>
        </pc:picChg>
      </pc:sldChg>
      <pc:sldChg chg="addSp modSp new mod">
        <pc:chgData name="Arun Agarwal" userId="7aecf68f-15af-472f-af97-f8e6782802e7" providerId="ADAL" clId="{158F8779-F8C7-4B04-8264-FC44A35695AF}" dt="2021-06-01T00:48:55.614" v="67" actId="1076"/>
        <pc:sldMkLst>
          <pc:docMk/>
          <pc:sldMk cId="3381064826" sldId="291"/>
        </pc:sldMkLst>
        <pc:spChg chg="add mod">
          <ac:chgData name="Arun Agarwal" userId="7aecf68f-15af-472f-af97-f8e6782802e7" providerId="ADAL" clId="{158F8779-F8C7-4B04-8264-FC44A35695AF}" dt="2021-06-01T00:48:55.614" v="67" actId="1076"/>
          <ac:spMkLst>
            <pc:docMk/>
            <pc:sldMk cId="3381064826" sldId="291"/>
            <ac:spMk id="5" creationId="{06E5FA09-7DED-432B-BCC8-E4B232EAC1E3}"/>
          </ac:spMkLst>
        </pc:spChg>
        <pc:picChg chg="add mod">
          <ac:chgData name="Arun Agarwal" userId="7aecf68f-15af-472f-af97-f8e6782802e7" providerId="ADAL" clId="{158F8779-F8C7-4B04-8264-FC44A35695AF}" dt="2021-06-01T00:48:52.172" v="66" actId="1076"/>
          <ac:picMkLst>
            <pc:docMk/>
            <pc:sldMk cId="3381064826" sldId="291"/>
            <ac:picMk id="3" creationId="{52F02FE1-4D49-4AE2-BEBD-E0D7E857E122}"/>
          </ac:picMkLst>
        </pc:picChg>
      </pc:sldChg>
      <pc:sldChg chg="addSp modSp new mod">
        <pc:chgData name="Arun Agarwal" userId="7aecf68f-15af-472f-af97-f8e6782802e7" providerId="ADAL" clId="{158F8779-F8C7-4B04-8264-FC44A35695AF}" dt="2021-06-01T00:57:33.093" v="272" actId="1076"/>
        <pc:sldMkLst>
          <pc:docMk/>
          <pc:sldMk cId="2265129164" sldId="292"/>
        </pc:sldMkLst>
        <pc:spChg chg="add mod">
          <ac:chgData name="Arun Agarwal" userId="7aecf68f-15af-472f-af97-f8e6782802e7" providerId="ADAL" clId="{158F8779-F8C7-4B04-8264-FC44A35695AF}" dt="2021-06-01T00:57:33.093" v="272" actId="1076"/>
          <ac:spMkLst>
            <pc:docMk/>
            <pc:sldMk cId="2265129164" sldId="292"/>
            <ac:spMk id="7" creationId="{C6AF7D51-DC54-4D5A-9645-94DB0C752EE6}"/>
          </ac:spMkLst>
        </pc:spChg>
        <pc:picChg chg="add mod">
          <ac:chgData name="Arun Agarwal" userId="7aecf68f-15af-472f-af97-f8e6782802e7" providerId="ADAL" clId="{158F8779-F8C7-4B04-8264-FC44A35695AF}" dt="2021-06-01T00:57:18.008" v="264" actId="1076"/>
          <ac:picMkLst>
            <pc:docMk/>
            <pc:sldMk cId="2265129164" sldId="292"/>
            <ac:picMk id="2" creationId="{2D9F77C2-BE9F-4211-B379-7A34C7B5C0F1}"/>
          </ac:picMkLst>
        </pc:picChg>
        <pc:picChg chg="add mod">
          <ac:chgData name="Arun Agarwal" userId="7aecf68f-15af-472f-af97-f8e6782802e7" providerId="ADAL" clId="{158F8779-F8C7-4B04-8264-FC44A35695AF}" dt="2021-06-01T00:57:18.008" v="264" actId="1076"/>
          <ac:picMkLst>
            <pc:docMk/>
            <pc:sldMk cId="2265129164" sldId="292"/>
            <ac:picMk id="3" creationId="{F3C01A38-6822-4F27-9F25-BA236BFE9733}"/>
          </ac:picMkLst>
        </pc:picChg>
        <pc:picChg chg="add mod">
          <ac:chgData name="Arun Agarwal" userId="7aecf68f-15af-472f-af97-f8e6782802e7" providerId="ADAL" clId="{158F8779-F8C7-4B04-8264-FC44A35695AF}" dt="2021-06-01T00:57:18.008" v="264" actId="1076"/>
          <ac:picMkLst>
            <pc:docMk/>
            <pc:sldMk cId="2265129164" sldId="292"/>
            <ac:picMk id="4" creationId="{1BB0B291-43F5-4EB5-908C-C3C833C42A8A}"/>
          </ac:picMkLst>
        </pc:picChg>
        <pc:picChg chg="add mod">
          <ac:chgData name="Arun Agarwal" userId="7aecf68f-15af-472f-af97-f8e6782802e7" providerId="ADAL" clId="{158F8779-F8C7-4B04-8264-FC44A35695AF}" dt="2021-06-01T00:57:18.008" v="264" actId="1076"/>
          <ac:picMkLst>
            <pc:docMk/>
            <pc:sldMk cId="2265129164" sldId="292"/>
            <ac:picMk id="5" creationId="{8F52ED77-C3C1-4364-91DA-454B0E1FC086}"/>
          </ac:picMkLst>
        </pc:picChg>
      </pc:sldChg>
      <pc:sldChg chg="modSp add mod">
        <pc:chgData name="Arun Agarwal" userId="7aecf68f-15af-472f-af97-f8e6782802e7" providerId="ADAL" clId="{158F8779-F8C7-4B04-8264-FC44A35695AF}" dt="2021-06-01T01:37:41.495" v="751" actId="1076"/>
        <pc:sldMkLst>
          <pc:docMk/>
          <pc:sldMk cId="1672565359" sldId="293"/>
        </pc:sldMkLst>
        <pc:spChg chg="mod">
          <ac:chgData name="Arun Agarwal" userId="7aecf68f-15af-472f-af97-f8e6782802e7" providerId="ADAL" clId="{158F8779-F8C7-4B04-8264-FC44A35695AF}" dt="2021-06-01T01:37:41.495" v="751" actId="1076"/>
          <ac:spMkLst>
            <pc:docMk/>
            <pc:sldMk cId="1672565359" sldId="293"/>
            <ac:spMk id="2" creationId="{9B224E60-0843-498F-854D-5876504889B6}"/>
          </ac:spMkLst>
        </pc:spChg>
        <pc:spChg chg="mod">
          <ac:chgData name="Arun Agarwal" userId="7aecf68f-15af-472f-af97-f8e6782802e7" providerId="ADAL" clId="{158F8779-F8C7-4B04-8264-FC44A35695AF}" dt="2021-06-01T01:37:34.745" v="750" actId="14100"/>
          <ac:spMkLst>
            <pc:docMk/>
            <pc:sldMk cId="1672565359" sldId="293"/>
            <ac:spMk id="3" creationId="{AC09D827-F40E-431A-97E5-D2A4CE413B0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5/31/2021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5/31/2021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5/31/2021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5/31/2021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5/31/2021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5/31/2021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5/31/2021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s://play.kahoot.it/v2/?quizId=eba18587-ca5a-4cfb-9e96-e61e0cca802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EgFCLBDn2es?start=67&amp;feature=oembed" TargetMode="External"/><Relationship Id="rId4" Type="http://schemas.openxmlformats.org/officeDocument/2006/relationships/hyperlink" Target="https://www.youtube.com/watch?v=EgFCLBDn2es&amp;t=67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7.xml"/><Relationship Id="rId5" Type="http://schemas.openxmlformats.org/officeDocument/2006/relationships/image" Target="../media/image12.gif"/><Relationship Id="rId4" Type="http://schemas.openxmlformats.org/officeDocument/2006/relationships/image" Target="../media/image11.gif"/></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1447800"/>
            <a:ext cx="8735325" cy="2000251"/>
          </a:xfrm>
        </p:spPr>
        <p:txBody>
          <a:bodyPr/>
          <a:lstStyle/>
          <a:p>
            <a:pPr algn="ctr"/>
            <a:r>
              <a:rPr lang="en-US" b="1" dirty="0">
                <a:solidFill>
                  <a:schemeClr val="bg1"/>
                </a:solidFill>
              </a:rPr>
              <a:t>Hydrogen Fuel Cell Vehicles</a:t>
            </a:r>
          </a:p>
        </p:txBody>
      </p:sp>
      <p:sp>
        <p:nvSpPr>
          <p:cNvPr id="5" name="Subtitle 4"/>
          <p:cNvSpPr>
            <a:spLocks noGrp="1"/>
          </p:cNvSpPr>
          <p:nvPr>
            <p:ph type="subTitle" idx="1"/>
          </p:nvPr>
        </p:nvSpPr>
        <p:spPr>
          <a:xfrm>
            <a:off x="1625176" y="3479800"/>
            <a:ext cx="8735325" cy="1752600"/>
          </a:xfrm>
        </p:spPr>
        <p:txBody>
          <a:bodyPr/>
          <a:lstStyle/>
          <a:p>
            <a:pPr algn="ctr"/>
            <a:r>
              <a:rPr lang="en-US" b="1" dirty="0"/>
              <a:t>ARUN AGARWAL</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7122-F8BB-4F41-8BB3-92EFE761D61E}"/>
              </a:ext>
            </a:extLst>
          </p:cNvPr>
          <p:cNvSpPr>
            <a:spLocks noGrp="1"/>
          </p:cNvSpPr>
          <p:nvPr>
            <p:ph type="title"/>
          </p:nvPr>
        </p:nvSpPr>
        <p:spPr>
          <a:xfrm>
            <a:off x="853123" y="-169277"/>
            <a:ext cx="10360501" cy="1223963"/>
          </a:xfrm>
        </p:spPr>
        <p:txBody>
          <a:bodyPr/>
          <a:lstStyle/>
          <a:p>
            <a:r>
              <a:rPr lang="en-US" dirty="0"/>
              <a:t>Why do we need them?</a:t>
            </a:r>
          </a:p>
        </p:txBody>
      </p:sp>
      <p:sp>
        <p:nvSpPr>
          <p:cNvPr id="3" name="Content Placeholder 2">
            <a:extLst>
              <a:ext uri="{FF2B5EF4-FFF2-40B4-BE49-F238E27FC236}">
                <a16:creationId xmlns:a16="http://schemas.microsoft.com/office/drawing/2014/main" id="{65BC97BE-D95D-45FE-BD43-A17140D0DA63}"/>
              </a:ext>
            </a:extLst>
          </p:cNvPr>
          <p:cNvSpPr>
            <a:spLocks noGrp="1"/>
          </p:cNvSpPr>
          <p:nvPr>
            <p:ph idx="1"/>
          </p:nvPr>
        </p:nvSpPr>
        <p:spPr>
          <a:xfrm>
            <a:off x="853123" y="1143000"/>
            <a:ext cx="4494529" cy="5715000"/>
          </a:xfrm>
        </p:spPr>
        <p:txBody>
          <a:bodyPr>
            <a:normAutofit lnSpcReduction="10000"/>
          </a:bodyPr>
          <a:lstStyle/>
          <a:p>
            <a:r>
              <a:rPr lang="en-US" sz="2800" dirty="0"/>
              <a:t>Has an amazing potential to impact our technology future</a:t>
            </a:r>
          </a:p>
          <a:p>
            <a:r>
              <a:rPr lang="en-US" sz="2800" dirty="0"/>
              <a:t>Will cut projected U.S oil use in half over the next twenty years, if used</a:t>
            </a:r>
          </a:p>
          <a:p>
            <a:r>
              <a:rPr lang="en-US" sz="2800" dirty="0"/>
              <a:t>In general, using this tech can hold off effects of climate change</a:t>
            </a:r>
          </a:p>
          <a:p>
            <a:pPr lvl="1"/>
            <a:r>
              <a:rPr lang="en-US" dirty="0"/>
              <a:t>“A fuel cell vehicle would produce 200 grams of carbon dioxide-equivalent per mi…compared to 235g…for a HEV” (Hydrogen Fuel Cell Vehicles 1)</a:t>
            </a:r>
          </a:p>
          <a:p>
            <a:endParaRPr lang="en-US" sz="2800" dirty="0"/>
          </a:p>
          <a:p>
            <a:endParaRPr lang="en-US" dirty="0"/>
          </a:p>
        </p:txBody>
      </p:sp>
      <p:pic>
        <p:nvPicPr>
          <p:cNvPr id="1026" name="Picture 2" descr="Hydrogen Fuel Cells Revolutionising Heavy-Duty Transport">
            <a:extLst>
              <a:ext uri="{FF2B5EF4-FFF2-40B4-BE49-F238E27FC236}">
                <a16:creationId xmlns:a16="http://schemas.microsoft.com/office/drawing/2014/main" id="{1BF9BAE7-15D6-4DB6-AC5C-192714DEE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612" y="170703"/>
            <a:ext cx="4709369" cy="26879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A3249D5-A811-4DC9-A962-57DC36CADB78}"/>
              </a:ext>
            </a:extLst>
          </p:cNvPr>
          <p:cNvSpPr txBox="1"/>
          <p:nvPr/>
        </p:nvSpPr>
        <p:spPr>
          <a:xfrm>
            <a:off x="7401546" y="2881687"/>
            <a:ext cx="4343400" cy="600164"/>
          </a:xfrm>
          <a:prstGeom prst="rect">
            <a:avLst/>
          </a:prstGeom>
          <a:noFill/>
        </p:spPr>
        <p:txBody>
          <a:bodyPr wrap="square">
            <a:spAutoFit/>
          </a:bodyPr>
          <a:lstStyle/>
          <a:p>
            <a:pPr algn="ctr"/>
            <a:r>
              <a:rPr lang="en-US" sz="1100" dirty="0"/>
              <a:t>https://www.howden.com/getmedia/f65a47f3-3332-48ea-aedc-fc07f936903d/HydrogenFuelCell_WebGraphic.png?width=650&amp;height=371</a:t>
            </a:r>
          </a:p>
        </p:txBody>
      </p:sp>
      <p:pic>
        <p:nvPicPr>
          <p:cNvPr id="1028" name="Picture 4" descr="Hydrogen: The New Alternative Fuel? BMW Hydrogen 7 Image Source: BMW  Insights: CleanEnergy. - ppt download">
            <a:extLst>
              <a:ext uri="{FF2B5EF4-FFF2-40B4-BE49-F238E27FC236}">
                <a16:creationId xmlns:a16="http://schemas.microsoft.com/office/drawing/2014/main" id="{85F0DE7A-8E53-4601-9088-E24255B4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546" y="3306814"/>
            <a:ext cx="4636466" cy="34773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E407BB7-483C-4335-90CF-E96776FAA6AF}"/>
              </a:ext>
            </a:extLst>
          </p:cNvPr>
          <p:cNvSpPr txBox="1"/>
          <p:nvPr/>
        </p:nvSpPr>
        <p:spPr>
          <a:xfrm>
            <a:off x="5566206" y="4259258"/>
            <a:ext cx="1845627" cy="1785104"/>
          </a:xfrm>
          <a:prstGeom prst="rect">
            <a:avLst/>
          </a:prstGeom>
          <a:noFill/>
        </p:spPr>
        <p:txBody>
          <a:bodyPr wrap="square">
            <a:spAutoFit/>
          </a:bodyPr>
          <a:lstStyle/>
          <a:p>
            <a:pPr algn="ctr"/>
            <a:r>
              <a:rPr lang="en-US" sz="1100" dirty="0"/>
              <a:t>https://www.google.com/url?sa=i&amp;url=https%3A%2F%2Fslideplayer.com%2Fslide%2F10296242%2F&amp;psig=AOvVaw29MW4PTM8wtDC8wTm3n_Q4&amp;ust=1622579881887000&amp;source=images&amp;cd=vfe&amp;ved=0CA0QjhxqFwoTCMjMxoXk9PACFQAAAAAdAAAAABAd</a:t>
            </a:r>
          </a:p>
        </p:txBody>
      </p:sp>
    </p:spTree>
    <p:extLst>
      <p:ext uri="{BB962C8B-B14F-4D97-AF65-F5344CB8AC3E}">
        <p14:creationId xmlns:p14="http://schemas.microsoft.com/office/powerpoint/2010/main" val="274401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7122-F8BB-4F41-8BB3-92EFE761D61E}"/>
              </a:ext>
            </a:extLst>
          </p:cNvPr>
          <p:cNvSpPr>
            <a:spLocks noGrp="1"/>
          </p:cNvSpPr>
          <p:nvPr>
            <p:ph type="title"/>
          </p:nvPr>
        </p:nvSpPr>
        <p:spPr>
          <a:xfrm>
            <a:off x="1218883" y="152400"/>
            <a:ext cx="10360501" cy="660400"/>
          </a:xfrm>
        </p:spPr>
        <p:txBody>
          <a:bodyPr anchor="b">
            <a:normAutofit/>
          </a:bodyPr>
          <a:lstStyle/>
          <a:p>
            <a:r>
              <a:rPr lang="en-US" dirty="0"/>
              <a:t>Advantages:</a:t>
            </a:r>
          </a:p>
        </p:txBody>
      </p:sp>
      <p:sp>
        <p:nvSpPr>
          <p:cNvPr id="71" name="Content Placeholder 2">
            <a:extLst>
              <a:ext uri="{FF2B5EF4-FFF2-40B4-BE49-F238E27FC236}">
                <a16:creationId xmlns:a16="http://schemas.microsoft.com/office/drawing/2014/main" id="{53D8C169-DFFD-4BBE-889C-875F13C51C47}"/>
              </a:ext>
            </a:extLst>
          </p:cNvPr>
          <p:cNvSpPr>
            <a:spLocks noGrp="1"/>
          </p:cNvSpPr>
          <p:nvPr>
            <p:ph sz="half" idx="1"/>
          </p:nvPr>
        </p:nvSpPr>
        <p:spPr>
          <a:xfrm>
            <a:off x="836612" y="812799"/>
            <a:ext cx="5943599" cy="6027761"/>
          </a:xfrm>
        </p:spPr>
        <p:txBody>
          <a:bodyPr>
            <a:normAutofit fontScale="55000" lnSpcReduction="20000"/>
          </a:bodyPr>
          <a:lstStyle/>
          <a:p>
            <a:r>
              <a:rPr lang="en-US" sz="2800" dirty="0"/>
              <a:t>Quick refueling (compared to batteries)</a:t>
            </a:r>
          </a:p>
          <a:p>
            <a:r>
              <a:rPr lang="en-US" dirty="0"/>
              <a:t>Zero emissions, if hydrogen is produced the right way</a:t>
            </a:r>
          </a:p>
          <a:p>
            <a:pPr lvl="1"/>
            <a:r>
              <a:rPr lang="en-US" dirty="0"/>
              <a:t>Since pure H2 doesn’t exist plentifully, it must be made from other energy sources like water, natural gas (most common), or coal.</a:t>
            </a:r>
          </a:p>
          <a:p>
            <a:pPr lvl="1"/>
            <a:r>
              <a:rPr lang="en-US" dirty="0"/>
              <a:t>If made from fossil fuels, will be dangerous byproducts (ex. CO2)</a:t>
            </a:r>
          </a:p>
          <a:p>
            <a:r>
              <a:rPr lang="en-US" dirty="0"/>
              <a:t>High fuel efficiency (performance does degrade through use)</a:t>
            </a:r>
          </a:p>
          <a:p>
            <a:pPr lvl="1"/>
            <a:r>
              <a:rPr lang="en-US" dirty="0"/>
              <a:t>Releases most energy as electrical current rather than heat</a:t>
            </a:r>
          </a:p>
          <a:p>
            <a:pPr lvl="1"/>
            <a:r>
              <a:rPr lang="en-US" dirty="0"/>
              <a:t>Few moving parts so little loss of energy due to friction</a:t>
            </a:r>
          </a:p>
          <a:p>
            <a:r>
              <a:rPr lang="en-US" dirty="0"/>
              <a:t>Quiet and Domestic Fuel Source</a:t>
            </a:r>
          </a:p>
          <a:p>
            <a:r>
              <a:rPr lang="en-US" dirty="0"/>
              <a:t>Electrodes in fuel cells are stable since they act as catalysts and are not chemically changed in the process</a:t>
            </a:r>
          </a:p>
          <a:p>
            <a:r>
              <a:rPr lang="en-US" dirty="0"/>
              <a:t>Environmentally sustainable</a:t>
            </a:r>
          </a:p>
          <a:p>
            <a:r>
              <a:rPr lang="en-US" dirty="0"/>
              <a:t>Byproduct of heat can be used where heat supply needed (can be used as heat for the car itself, for example)</a:t>
            </a:r>
          </a:p>
          <a:p>
            <a:r>
              <a:rPr lang="en-US" dirty="0"/>
              <a:t>No pollutant or toxin release—can be used in enclosed areas w/o affecting human health</a:t>
            </a:r>
          </a:p>
          <a:p>
            <a:r>
              <a:rPr lang="en-US" dirty="0"/>
              <a:t>Hydrogen does not leak and has longer shelf-life than batteries</a:t>
            </a:r>
          </a:p>
          <a:p>
            <a:r>
              <a:rPr lang="en-US" dirty="0"/>
              <a:t>Prices are drastically decreasing </a:t>
            </a:r>
            <a:r>
              <a:rPr lang="en-US" dirty="0">
                <a:sym typeface="Wingdings" panose="05000000000000000000" pitchFamily="2" charset="2"/>
              </a:rPr>
              <a:t> $39,000 by 2023 and $21,600 by 2035</a:t>
            </a:r>
            <a:endParaRPr lang="en-US" dirty="0"/>
          </a:p>
          <a:p>
            <a:r>
              <a:rPr lang="en-US" dirty="0"/>
              <a:t>Usability is increasing with more hydrogen fuel stations being built daily</a:t>
            </a:r>
          </a:p>
        </p:txBody>
      </p:sp>
      <p:pic>
        <p:nvPicPr>
          <p:cNvPr id="2050" name="Picture 2" descr="Is Toyota's hydrogen fuel-cell fervor foolish, or foresighted? (with charts)">
            <a:extLst>
              <a:ext uri="{FF2B5EF4-FFF2-40B4-BE49-F238E27FC236}">
                <a16:creationId xmlns:a16="http://schemas.microsoft.com/office/drawing/2014/main" id="{12270EBE-715B-47AB-A3BF-B4552116F5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19964" y="1344704"/>
            <a:ext cx="5078677" cy="3377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BC7FF76-8A8A-4D2E-B8AE-FBBF6866794E}"/>
              </a:ext>
            </a:extLst>
          </p:cNvPr>
          <p:cNvSpPr txBox="1"/>
          <p:nvPr/>
        </p:nvSpPr>
        <p:spPr>
          <a:xfrm>
            <a:off x="7059717" y="4724400"/>
            <a:ext cx="4799172" cy="461665"/>
          </a:xfrm>
          <a:prstGeom prst="rect">
            <a:avLst/>
          </a:prstGeom>
          <a:noFill/>
        </p:spPr>
        <p:txBody>
          <a:bodyPr wrap="square">
            <a:spAutoFit/>
          </a:bodyPr>
          <a:lstStyle/>
          <a:p>
            <a:pPr algn="ctr"/>
            <a:r>
              <a:rPr lang="en-US" sz="1200" dirty="0"/>
              <a:t>https://images.hgmsites.net/med/fuel-cell-system-cost-modeled-at-500000-units-a-year-chart-matthew-klippenstein_100604579_m.jpg</a:t>
            </a:r>
          </a:p>
        </p:txBody>
      </p:sp>
    </p:spTree>
    <p:extLst>
      <p:ext uri="{BB962C8B-B14F-4D97-AF65-F5344CB8AC3E}">
        <p14:creationId xmlns:p14="http://schemas.microsoft.com/office/powerpoint/2010/main" val="45130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Effect transition="in" filter="fade">
                                      <p:cBhvr>
                                        <p:cTn id="7" dur="500"/>
                                        <p:tgtEl>
                                          <p:spTgt spid="71">
                                            <p:txEl>
                                              <p:pRg st="0" end="0"/>
                                            </p:txEl>
                                          </p:spTgt>
                                        </p:tgtEl>
                                      </p:cBhvr>
                                    </p:animEffect>
                                    <p:anim calcmode="lin" valueType="num">
                                      <p:cBhvr>
                                        <p:cTn id="8"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
                                            <p:txEl>
                                              <p:pRg st="1" end="1"/>
                                            </p:txEl>
                                          </p:spTgt>
                                        </p:tgtEl>
                                        <p:attrNameLst>
                                          <p:attrName>style.visibility</p:attrName>
                                        </p:attrNameLst>
                                      </p:cBhvr>
                                      <p:to>
                                        <p:strVal val="visible"/>
                                      </p:to>
                                    </p:set>
                                    <p:animEffect transition="in" filter="fade">
                                      <p:cBhvr>
                                        <p:cTn id="14" dur="500"/>
                                        <p:tgtEl>
                                          <p:spTgt spid="71">
                                            <p:txEl>
                                              <p:pRg st="1" end="1"/>
                                            </p:txEl>
                                          </p:spTgt>
                                        </p:tgtEl>
                                      </p:cBhvr>
                                    </p:animEffect>
                                    <p:anim calcmode="lin" valueType="num">
                                      <p:cBhvr>
                                        <p:cTn id="15"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1">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1">
                                            <p:txEl>
                                              <p:pRg st="2" end="2"/>
                                            </p:txEl>
                                          </p:spTgt>
                                        </p:tgtEl>
                                        <p:attrNameLst>
                                          <p:attrName>style.visibility</p:attrName>
                                        </p:attrNameLst>
                                      </p:cBhvr>
                                      <p:to>
                                        <p:strVal val="visible"/>
                                      </p:to>
                                    </p:set>
                                    <p:animEffect transition="in" filter="fade">
                                      <p:cBhvr>
                                        <p:cTn id="19" dur="500"/>
                                        <p:tgtEl>
                                          <p:spTgt spid="71">
                                            <p:txEl>
                                              <p:pRg st="2" end="2"/>
                                            </p:txEl>
                                          </p:spTgt>
                                        </p:tgtEl>
                                      </p:cBhvr>
                                    </p:animEffect>
                                    <p:anim calcmode="lin" valueType="num">
                                      <p:cBhvr>
                                        <p:cTn id="20" dur="500" fill="hold"/>
                                        <p:tgtEl>
                                          <p:spTgt spid="71">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7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1">
                                            <p:txEl>
                                              <p:pRg st="3" end="3"/>
                                            </p:txEl>
                                          </p:spTgt>
                                        </p:tgtEl>
                                        <p:attrNameLst>
                                          <p:attrName>style.visibility</p:attrName>
                                        </p:attrNameLst>
                                      </p:cBhvr>
                                      <p:to>
                                        <p:strVal val="visible"/>
                                      </p:to>
                                    </p:set>
                                    <p:animEffect transition="in" filter="fade">
                                      <p:cBhvr>
                                        <p:cTn id="24" dur="500"/>
                                        <p:tgtEl>
                                          <p:spTgt spid="71">
                                            <p:txEl>
                                              <p:pRg st="3" end="3"/>
                                            </p:txEl>
                                          </p:spTgt>
                                        </p:tgtEl>
                                      </p:cBhvr>
                                    </p:animEffect>
                                    <p:anim calcmode="lin" valueType="num">
                                      <p:cBhvr>
                                        <p:cTn id="25" dur="500" fill="hold"/>
                                        <p:tgtEl>
                                          <p:spTgt spid="71">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1">
                                            <p:txEl>
                                              <p:pRg st="4" end="4"/>
                                            </p:txEl>
                                          </p:spTgt>
                                        </p:tgtEl>
                                        <p:attrNameLst>
                                          <p:attrName>style.visibility</p:attrName>
                                        </p:attrNameLst>
                                      </p:cBhvr>
                                      <p:to>
                                        <p:strVal val="visible"/>
                                      </p:to>
                                    </p:set>
                                    <p:animEffect transition="in" filter="fade">
                                      <p:cBhvr>
                                        <p:cTn id="31" dur="500"/>
                                        <p:tgtEl>
                                          <p:spTgt spid="71">
                                            <p:txEl>
                                              <p:pRg st="4" end="4"/>
                                            </p:txEl>
                                          </p:spTgt>
                                        </p:tgtEl>
                                      </p:cBhvr>
                                    </p:animEffect>
                                    <p:anim calcmode="lin" valueType="num">
                                      <p:cBhvr>
                                        <p:cTn id="32" dur="500" fill="hold"/>
                                        <p:tgtEl>
                                          <p:spTgt spid="71">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71">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1">
                                            <p:txEl>
                                              <p:pRg st="5" end="5"/>
                                            </p:txEl>
                                          </p:spTgt>
                                        </p:tgtEl>
                                        <p:attrNameLst>
                                          <p:attrName>style.visibility</p:attrName>
                                        </p:attrNameLst>
                                      </p:cBhvr>
                                      <p:to>
                                        <p:strVal val="visible"/>
                                      </p:to>
                                    </p:set>
                                    <p:animEffect transition="in" filter="fade">
                                      <p:cBhvr>
                                        <p:cTn id="36" dur="500"/>
                                        <p:tgtEl>
                                          <p:spTgt spid="71">
                                            <p:txEl>
                                              <p:pRg st="5" end="5"/>
                                            </p:txEl>
                                          </p:spTgt>
                                        </p:tgtEl>
                                      </p:cBhvr>
                                    </p:animEffect>
                                    <p:anim calcmode="lin" valueType="num">
                                      <p:cBhvr>
                                        <p:cTn id="37" dur="500" fill="hold"/>
                                        <p:tgtEl>
                                          <p:spTgt spid="71">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71">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1">
                                            <p:txEl>
                                              <p:pRg st="6" end="6"/>
                                            </p:txEl>
                                          </p:spTgt>
                                        </p:tgtEl>
                                        <p:attrNameLst>
                                          <p:attrName>style.visibility</p:attrName>
                                        </p:attrNameLst>
                                      </p:cBhvr>
                                      <p:to>
                                        <p:strVal val="visible"/>
                                      </p:to>
                                    </p:set>
                                    <p:animEffect transition="in" filter="fade">
                                      <p:cBhvr>
                                        <p:cTn id="41" dur="500"/>
                                        <p:tgtEl>
                                          <p:spTgt spid="71">
                                            <p:txEl>
                                              <p:pRg st="6" end="6"/>
                                            </p:txEl>
                                          </p:spTgt>
                                        </p:tgtEl>
                                      </p:cBhvr>
                                    </p:animEffect>
                                    <p:anim calcmode="lin" valueType="num">
                                      <p:cBhvr>
                                        <p:cTn id="42" dur="500" fill="hold"/>
                                        <p:tgtEl>
                                          <p:spTgt spid="71">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7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71">
                                            <p:txEl>
                                              <p:pRg st="7" end="7"/>
                                            </p:txEl>
                                          </p:spTgt>
                                        </p:tgtEl>
                                        <p:attrNameLst>
                                          <p:attrName>style.visibility</p:attrName>
                                        </p:attrNameLst>
                                      </p:cBhvr>
                                      <p:to>
                                        <p:strVal val="visible"/>
                                      </p:to>
                                    </p:set>
                                    <p:animEffect transition="in" filter="fade">
                                      <p:cBhvr>
                                        <p:cTn id="48" dur="500"/>
                                        <p:tgtEl>
                                          <p:spTgt spid="71">
                                            <p:txEl>
                                              <p:pRg st="7" end="7"/>
                                            </p:txEl>
                                          </p:spTgt>
                                        </p:tgtEl>
                                      </p:cBhvr>
                                    </p:animEffect>
                                    <p:anim calcmode="lin" valueType="num">
                                      <p:cBhvr>
                                        <p:cTn id="49" dur="500" fill="hold"/>
                                        <p:tgtEl>
                                          <p:spTgt spid="71">
                                            <p:txEl>
                                              <p:pRg st="7" end="7"/>
                                            </p:txEl>
                                          </p:spTgt>
                                        </p:tgtEl>
                                        <p:attrNameLst>
                                          <p:attrName>ppt_x</p:attrName>
                                        </p:attrNameLst>
                                      </p:cBhvr>
                                      <p:tavLst>
                                        <p:tav tm="0">
                                          <p:val>
                                            <p:strVal val="#ppt_x"/>
                                          </p:val>
                                        </p:tav>
                                        <p:tav tm="100000">
                                          <p:val>
                                            <p:strVal val="#ppt_x"/>
                                          </p:val>
                                        </p:tav>
                                      </p:tavLst>
                                    </p:anim>
                                    <p:anim calcmode="lin" valueType="num">
                                      <p:cBhvr>
                                        <p:cTn id="50" dur="500" fill="hold"/>
                                        <p:tgtEl>
                                          <p:spTgt spid="7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71">
                                            <p:txEl>
                                              <p:pRg st="8" end="8"/>
                                            </p:txEl>
                                          </p:spTgt>
                                        </p:tgtEl>
                                        <p:attrNameLst>
                                          <p:attrName>style.visibility</p:attrName>
                                        </p:attrNameLst>
                                      </p:cBhvr>
                                      <p:to>
                                        <p:strVal val="visible"/>
                                      </p:to>
                                    </p:set>
                                    <p:animEffect transition="in" filter="fade">
                                      <p:cBhvr>
                                        <p:cTn id="55" dur="500"/>
                                        <p:tgtEl>
                                          <p:spTgt spid="71">
                                            <p:txEl>
                                              <p:pRg st="8" end="8"/>
                                            </p:txEl>
                                          </p:spTgt>
                                        </p:tgtEl>
                                      </p:cBhvr>
                                    </p:animEffect>
                                    <p:anim calcmode="lin" valueType="num">
                                      <p:cBhvr>
                                        <p:cTn id="56" dur="500" fill="hold"/>
                                        <p:tgtEl>
                                          <p:spTgt spid="71">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7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71">
                                            <p:txEl>
                                              <p:pRg st="9" end="9"/>
                                            </p:txEl>
                                          </p:spTgt>
                                        </p:tgtEl>
                                        <p:attrNameLst>
                                          <p:attrName>style.visibility</p:attrName>
                                        </p:attrNameLst>
                                      </p:cBhvr>
                                      <p:to>
                                        <p:strVal val="visible"/>
                                      </p:to>
                                    </p:set>
                                    <p:animEffect transition="in" filter="fade">
                                      <p:cBhvr>
                                        <p:cTn id="62" dur="500"/>
                                        <p:tgtEl>
                                          <p:spTgt spid="71">
                                            <p:txEl>
                                              <p:pRg st="9" end="9"/>
                                            </p:txEl>
                                          </p:spTgt>
                                        </p:tgtEl>
                                      </p:cBhvr>
                                    </p:animEffect>
                                    <p:anim calcmode="lin" valueType="num">
                                      <p:cBhvr>
                                        <p:cTn id="63" dur="500" fill="hold"/>
                                        <p:tgtEl>
                                          <p:spTgt spid="71">
                                            <p:txEl>
                                              <p:pRg st="9" end="9"/>
                                            </p:txEl>
                                          </p:spTgt>
                                        </p:tgtEl>
                                        <p:attrNameLst>
                                          <p:attrName>ppt_x</p:attrName>
                                        </p:attrNameLst>
                                      </p:cBhvr>
                                      <p:tavLst>
                                        <p:tav tm="0">
                                          <p:val>
                                            <p:strVal val="#ppt_x"/>
                                          </p:val>
                                        </p:tav>
                                        <p:tav tm="100000">
                                          <p:val>
                                            <p:strVal val="#ppt_x"/>
                                          </p:val>
                                        </p:tav>
                                      </p:tavLst>
                                    </p:anim>
                                    <p:anim calcmode="lin" valueType="num">
                                      <p:cBhvr>
                                        <p:cTn id="64" dur="500" fill="hold"/>
                                        <p:tgtEl>
                                          <p:spTgt spid="7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71">
                                            <p:txEl>
                                              <p:pRg st="10" end="10"/>
                                            </p:txEl>
                                          </p:spTgt>
                                        </p:tgtEl>
                                        <p:attrNameLst>
                                          <p:attrName>style.visibility</p:attrName>
                                        </p:attrNameLst>
                                      </p:cBhvr>
                                      <p:to>
                                        <p:strVal val="visible"/>
                                      </p:to>
                                    </p:set>
                                    <p:animEffect transition="in" filter="fade">
                                      <p:cBhvr>
                                        <p:cTn id="69" dur="500"/>
                                        <p:tgtEl>
                                          <p:spTgt spid="71">
                                            <p:txEl>
                                              <p:pRg st="10" end="10"/>
                                            </p:txEl>
                                          </p:spTgt>
                                        </p:tgtEl>
                                      </p:cBhvr>
                                    </p:animEffect>
                                    <p:anim calcmode="lin" valueType="num">
                                      <p:cBhvr>
                                        <p:cTn id="70" dur="500" fill="hold"/>
                                        <p:tgtEl>
                                          <p:spTgt spid="71">
                                            <p:txEl>
                                              <p:pRg st="10" end="10"/>
                                            </p:txEl>
                                          </p:spTgt>
                                        </p:tgtEl>
                                        <p:attrNameLst>
                                          <p:attrName>ppt_x</p:attrName>
                                        </p:attrNameLst>
                                      </p:cBhvr>
                                      <p:tavLst>
                                        <p:tav tm="0">
                                          <p:val>
                                            <p:strVal val="#ppt_x"/>
                                          </p:val>
                                        </p:tav>
                                        <p:tav tm="100000">
                                          <p:val>
                                            <p:strVal val="#ppt_x"/>
                                          </p:val>
                                        </p:tav>
                                      </p:tavLst>
                                    </p:anim>
                                    <p:anim calcmode="lin" valueType="num">
                                      <p:cBhvr>
                                        <p:cTn id="71" dur="500" fill="hold"/>
                                        <p:tgtEl>
                                          <p:spTgt spid="7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71">
                                            <p:txEl>
                                              <p:pRg st="11" end="11"/>
                                            </p:txEl>
                                          </p:spTgt>
                                        </p:tgtEl>
                                        <p:attrNameLst>
                                          <p:attrName>style.visibility</p:attrName>
                                        </p:attrNameLst>
                                      </p:cBhvr>
                                      <p:to>
                                        <p:strVal val="visible"/>
                                      </p:to>
                                    </p:set>
                                    <p:animEffect transition="in" filter="fade">
                                      <p:cBhvr>
                                        <p:cTn id="76" dur="500"/>
                                        <p:tgtEl>
                                          <p:spTgt spid="71">
                                            <p:txEl>
                                              <p:pRg st="11" end="11"/>
                                            </p:txEl>
                                          </p:spTgt>
                                        </p:tgtEl>
                                      </p:cBhvr>
                                    </p:animEffect>
                                    <p:anim calcmode="lin" valueType="num">
                                      <p:cBhvr>
                                        <p:cTn id="77" dur="500" fill="hold"/>
                                        <p:tgtEl>
                                          <p:spTgt spid="71">
                                            <p:txEl>
                                              <p:pRg st="11" end="11"/>
                                            </p:txEl>
                                          </p:spTgt>
                                        </p:tgtEl>
                                        <p:attrNameLst>
                                          <p:attrName>ppt_x</p:attrName>
                                        </p:attrNameLst>
                                      </p:cBhvr>
                                      <p:tavLst>
                                        <p:tav tm="0">
                                          <p:val>
                                            <p:strVal val="#ppt_x"/>
                                          </p:val>
                                        </p:tav>
                                        <p:tav tm="100000">
                                          <p:val>
                                            <p:strVal val="#ppt_x"/>
                                          </p:val>
                                        </p:tav>
                                      </p:tavLst>
                                    </p:anim>
                                    <p:anim calcmode="lin" valueType="num">
                                      <p:cBhvr>
                                        <p:cTn id="78" dur="500" fill="hold"/>
                                        <p:tgtEl>
                                          <p:spTgt spid="71">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71">
                                            <p:txEl>
                                              <p:pRg st="12" end="12"/>
                                            </p:txEl>
                                          </p:spTgt>
                                        </p:tgtEl>
                                        <p:attrNameLst>
                                          <p:attrName>style.visibility</p:attrName>
                                        </p:attrNameLst>
                                      </p:cBhvr>
                                      <p:to>
                                        <p:strVal val="visible"/>
                                      </p:to>
                                    </p:set>
                                    <p:animEffect transition="in" filter="fade">
                                      <p:cBhvr>
                                        <p:cTn id="83" dur="500"/>
                                        <p:tgtEl>
                                          <p:spTgt spid="71">
                                            <p:txEl>
                                              <p:pRg st="12" end="12"/>
                                            </p:txEl>
                                          </p:spTgt>
                                        </p:tgtEl>
                                      </p:cBhvr>
                                    </p:animEffect>
                                    <p:anim calcmode="lin" valueType="num">
                                      <p:cBhvr>
                                        <p:cTn id="84" dur="500" fill="hold"/>
                                        <p:tgtEl>
                                          <p:spTgt spid="71">
                                            <p:txEl>
                                              <p:pRg st="12" end="12"/>
                                            </p:txEl>
                                          </p:spTgt>
                                        </p:tgtEl>
                                        <p:attrNameLst>
                                          <p:attrName>ppt_x</p:attrName>
                                        </p:attrNameLst>
                                      </p:cBhvr>
                                      <p:tavLst>
                                        <p:tav tm="0">
                                          <p:val>
                                            <p:strVal val="#ppt_x"/>
                                          </p:val>
                                        </p:tav>
                                        <p:tav tm="100000">
                                          <p:val>
                                            <p:strVal val="#ppt_x"/>
                                          </p:val>
                                        </p:tav>
                                      </p:tavLst>
                                    </p:anim>
                                    <p:anim calcmode="lin" valueType="num">
                                      <p:cBhvr>
                                        <p:cTn id="85" dur="500" fill="hold"/>
                                        <p:tgtEl>
                                          <p:spTgt spid="71">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71">
                                            <p:txEl>
                                              <p:pRg st="13" end="13"/>
                                            </p:txEl>
                                          </p:spTgt>
                                        </p:tgtEl>
                                        <p:attrNameLst>
                                          <p:attrName>style.visibility</p:attrName>
                                        </p:attrNameLst>
                                      </p:cBhvr>
                                      <p:to>
                                        <p:strVal val="visible"/>
                                      </p:to>
                                    </p:set>
                                    <p:animEffect transition="in" filter="fade">
                                      <p:cBhvr>
                                        <p:cTn id="90" dur="500"/>
                                        <p:tgtEl>
                                          <p:spTgt spid="71">
                                            <p:txEl>
                                              <p:pRg st="13" end="13"/>
                                            </p:txEl>
                                          </p:spTgt>
                                        </p:tgtEl>
                                      </p:cBhvr>
                                    </p:animEffect>
                                    <p:anim calcmode="lin" valueType="num">
                                      <p:cBhvr>
                                        <p:cTn id="91" dur="500" fill="hold"/>
                                        <p:tgtEl>
                                          <p:spTgt spid="71">
                                            <p:txEl>
                                              <p:pRg st="13" end="13"/>
                                            </p:txEl>
                                          </p:spTgt>
                                        </p:tgtEl>
                                        <p:attrNameLst>
                                          <p:attrName>ppt_x</p:attrName>
                                        </p:attrNameLst>
                                      </p:cBhvr>
                                      <p:tavLst>
                                        <p:tav tm="0">
                                          <p:val>
                                            <p:strVal val="#ppt_x"/>
                                          </p:val>
                                        </p:tav>
                                        <p:tav tm="100000">
                                          <p:val>
                                            <p:strVal val="#ppt_x"/>
                                          </p:val>
                                        </p:tav>
                                      </p:tavLst>
                                    </p:anim>
                                    <p:anim calcmode="lin" valueType="num">
                                      <p:cBhvr>
                                        <p:cTn id="92" dur="500" fill="hold"/>
                                        <p:tgtEl>
                                          <p:spTgt spid="71">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71">
                                            <p:txEl>
                                              <p:pRg st="14" end="14"/>
                                            </p:txEl>
                                          </p:spTgt>
                                        </p:tgtEl>
                                        <p:attrNameLst>
                                          <p:attrName>style.visibility</p:attrName>
                                        </p:attrNameLst>
                                      </p:cBhvr>
                                      <p:to>
                                        <p:strVal val="visible"/>
                                      </p:to>
                                    </p:set>
                                    <p:animEffect transition="in" filter="fade">
                                      <p:cBhvr>
                                        <p:cTn id="97" dur="500"/>
                                        <p:tgtEl>
                                          <p:spTgt spid="71">
                                            <p:txEl>
                                              <p:pRg st="14" end="14"/>
                                            </p:txEl>
                                          </p:spTgt>
                                        </p:tgtEl>
                                      </p:cBhvr>
                                    </p:animEffect>
                                    <p:anim calcmode="lin" valueType="num">
                                      <p:cBhvr>
                                        <p:cTn id="98" dur="500" fill="hold"/>
                                        <p:tgtEl>
                                          <p:spTgt spid="71">
                                            <p:txEl>
                                              <p:pRg st="14" end="14"/>
                                            </p:txEl>
                                          </p:spTgt>
                                        </p:tgtEl>
                                        <p:attrNameLst>
                                          <p:attrName>ppt_x</p:attrName>
                                        </p:attrNameLst>
                                      </p:cBhvr>
                                      <p:tavLst>
                                        <p:tav tm="0">
                                          <p:val>
                                            <p:strVal val="#ppt_x"/>
                                          </p:val>
                                        </p:tav>
                                        <p:tav tm="100000">
                                          <p:val>
                                            <p:strVal val="#ppt_x"/>
                                          </p:val>
                                        </p:tav>
                                      </p:tavLst>
                                    </p:anim>
                                    <p:anim calcmode="lin" valueType="num">
                                      <p:cBhvr>
                                        <p:cTn id="99" dur="500" fill="hold"/>
                                        <p:tgtEl>
                                          <p:spTgt spid="71">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E15DA42-AECF-439B-ABA5-A89442080A1F}"/>
              </a:ext>
            </a:extLst>
          </p:cNvPr>
          <p:cNvGrpSpPr/>
          <p:nvPr/>
        </p:nvGrpSpPr>
        <p:grpSpPr>
          <a:xfrm>
            <a:off x="863099" y="762000"/>
            <a:ext cx="11205076" cy="5410200"/>
            <a:chOff x="863099" y="762000"/>
            <a:chExt cx="11205076" cy="5410200"/>
          </a:xfrm>
        </p:grpSpPr>
        <p:sp>
          <p:nvSpPr>
            <p:cNvPr id="4" name="Rectangle 3">
              <a:extLst>
                <a:ext uri="{FF2B5EF4-FFF2-40B4-BE49-F238E27FC236}">
                  <a16:creationId xmlns:a16="http://schemas.microsoft.com/office/drawing/2014/main" id="{80BA9426-EE1E-486A-9F29-80ACC42C72B0}"/>
                </a:ext>
              </a:extLst>
            </p:cNvPr>
            <p:cNvSpPr/>
            <p:nvPr/>
          </p:nvSpPr>
          <p:spPr>
            <a:xfrm>
              <a:off x="925513" y="762000"/>
              <a:ext cx="11142662" cy="5410200"/>
            </a:xfrm>
            <a:prstGeom prst="rect">
              <a:avLst/>
            </a:prstGeom>
            <a:solidFill>
              <a:schemeClr val="tx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3" name="Picture 2" descr="Chart, histogram&#10;&#10;Description automatically generated">
              <a:extLst>
                <a:ext uri="{FF2B5EF4-FFF2-40B4-BE49-F238E27FC236}">
                  <a16:creationId xmlns:a16="http://schemas.microsoft.com/office/drawing/2014/main" id="{45C6F0B8-EDDC-428A-A50B-BFF6A4052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099" y="935150"/>
              <a:ext cx="11142662" cy="5237050"/>
            </a:xfrm>
            <a:prstGeom prst="rect">
              <a:avLst/>
            </a:prstGeom>
            <a:noFill/>
          </p:spPr>
        </p:pic>
      </p:grpSp>
      <p:sp>
        <p:nvSpPr>
          <p:cNvPr id="6" name="TextBox 5">
            <a:extLst>
              <a:ext uri="{FF2B5EF4-FFF2-40B4-BE49-F238E27FC236}">
                <a16:creationId xmlns:a16="http://schemas.microsoft.com/office/drawing/2014/main" id="{5DBD84BB-AE47-41AF-8983-13C83D7986A2}"/>
              </a:ext>
            </a:extLst>
          </p:cNvPr>
          <p:cNvSpPr txBox="1"/>
          <p:nvPr/>
        </p:nvSpPr>
        <p:spPr>
          <a:xfrm>
            <a:off x="4341812" y="6172200"/>
            <a:ext cx="6112042" cy="461665"/>
          </a:xfrm>
          <a:prstGeom prst="rect">
            <a:avLst/>
          </a:prstGeom>
          <a:noFill/>
        </p:spPr>
        <p:txBody>
          <a:bodyPr wrap="square">
            <a:spAutoFit/>
          </a:bodyPr>
          <a:lstStyle/>
          <a:p>
            <a:r>
              <a:rPr lang="en-US" dirty="0"/>
              <a:t>https://afdc.energy.gov/data/10303</a:t>
            </a:r>
          </a:p>
        </p:txBody>
      </p:sp>
    </p:spTree>
    <p:extLst>
      <p:ext uri="{BB962C8B-B14F-4D97-AF65-F5344CB8AC3E}">
        <p14:creationId xmlns:p14="http://schemas.microsoft.com/office/powerpoint/2010/main" val="362760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7122-F8BB-4F41-8BB3-92EFE761D61E}"/>
              </a:ext>
            </a:extLst>
          </p:cNvPr>
          <p:cNvSpPr>
            <a:spLocks noGrp="1"/>
          </p:cNvSpPr>
          <p:nvPr>
            <p:ph type="title"/>
          </p:nvPr>
        </p:nvSpPr>
        <p:spPr>
          <a:xfrm>
            <a:off x="1218882" y="1"/>
            <a:ext cx="10360501" cy="762000"/>
          </a:xfrm>
        </p:spPr>
        <p:txBody>
          <a:bodyPr/>
          <a:lstStyle/>
          <a:p>
            <a:r>
              <a:rPr lang="en-US" dirty="0"/>
              <a:t>Disadvantages:</a:t>
            </a:r>
          </a:p>
        </p:txBody>
      </p:sp>
      <p:sp>
        <p:nvSpPr>
          <p:cNvPr id="3" name="Content Placeholder 2">
            <a:extLst>
              <a:ext uri="{FF2B5EF4-FFF2-40B4-BE49-F238E27FC236}">
                <a16:creationId xmlns:a16="http://schemas.microsoft.com/office/drawing/2014/main" id="{65BC97BE-D95D-45FE-BD43-A17140D0DA63}"/>
              </a:ext>
            </a:extLst>
          </p:cNvPr>
          <p:cNvSpPr>
            <a:spLocks noGrp="1"/>
          </p:cNvSpPr>
          <p:nvPr>
            <p:ph idx="1"/>
          </p:nvPr>
        </p:nvSpPr>
        <p:spPr>
          <a:xfrm>
            <a:off x="1218883" y="762002"/>
            <a:ext cx="10360501" cy="6019798"/>
          </a:xfrm>
        </p:spPr>
        <p:txBody>
          <a:bodyPr>
            <a:normAutofit fontScale="92500" lnSpcReduction="20000"/>
          </a:bodyPr>
          <a:lstStyle/>
          <a:p>
            <a:pPr algn="just"/>
            <a:r>
              <a:rPr lang="en-US" dirty="0"/>
              <a:t>The Refueling Challenge: Production of HFCVs is limited because people won't buy them if refueling stations are not easily accessible, and companies won't build refueling stations if they don't have customers with HFCVs</a:t>
            </a:r>
          </a:p>
          <a:p>
            <a:pPr algn="just"/>
            <a:r>
              <a:rPr lang="en-US" dirty="0"/>
              <a:t>Hard to store hydrogen, a gas, on board a vehicle</a:t>
            </a:r>
          </a:p>
          <a:p>
            <a:pPr lvl="1" algn="just"/>
            <a:r>
              <a:rPr lang="en-US" dirty="0"/>
              <a:t>Since hydrogen is a gas and is much less dense than air, it will tend to disperse very rapidly upward into the air—fuel stations must be constructed diligently</a:t>
            </a:r>
          </a:p>
          <a:p>
            <a:pPr algn="just"/>
            <a:r>
              <a:rPr lang="en-US" dirty="0"/>
              <a:t>Similar to EVS, not much range:</a:t>
            </a:r>
          </a:p>
          <a:p>
            <a:pPr lvl="1" algn="just"/>
            <a:r>
              <a:rPr lang="en-US" sz="2400" dirty="0"/>
              <a:t>“…can travel no more than about 350 km (220 mi) on a single tank of fuel, whereas 500 km (310 mi) is the typical minimum distance for commercial vehicles” (Raven 207)</a:t>
            </a:r>
          </a:p>
          <a:p>
            <a:pPr lvl="1" algn="just"/>
            <a:r>
              <a:rPr lang="en-US" sz="2400" dirty="0"/>
              <a:t>Hydrogen being a gas causes an inadequate proportion to be stored, reducing range</a:t>
            </a:r>
          </a:p>
          <a:p>
            <a:pPr lvl="1" algn="just"/>
            <a:r>
              <a:rPr lang="en-US" dirty="0"/>
              <a:t>However, this is rapidly improving (technology improving and more fuel stations)</a:t>
            </a:r>
          </a:p>
          <a:p>
            <a:pPr algn="just"/>
            <a:r>
              <a:rPr lang="en-US" dirty="0"/>
              <a:t>Currently, to obtain the hydrogen, another energy source must be utilized, and the extraction of which may be harmful</a:t>
            </a:r>
          </a:p>
          <a:p>
            <a:pPr algn="just"/>
            <a:r>
              <a:rPr lang="en-US" dirty="0"/>
              <a:t>Hydrogen is very combustible and spreads quickly—potential threat</a:t>
            </a:r>
          </a:p>
          <a:p>
            <a:pPr lvl="1" algn="just"/>
            <a:r>
              <a:rPr lang="en-US" dirty="0"/>
              <a:t>Not likely because of the well-designed containers for the hydrogen</a:t>
            </a:r>
          </a:p>
          <a:p>
            <a:pPr algn="just"/>
            <a:endParaRPr lang="en-US" dirty="0"/>
          </a:p>
        </p:txBody>
      </p:sp>
    </p:spTree>
    <p:extLst>
      <p:ext uri="{BB962C8B-B14F-4D97-AF65-F5344CB8AC3E}">
        <p14:creationId xmlns:p14="http://schemas.microsoft.com/office/powerpoint/2010/main" val="195086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anim calcmode="lin" valueType="num">
                                      <p:cBhvr>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anim calcmode="lin" valueType="num">
                                      <p:cBhvr>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anim calcmode="lin" valueType="num">
                                      <p:cBhvr>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anim calcmode="lin" valueType="num">
                                      <p:cBhvr>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anim calcmode="lin" valueType="num">
                                      <p:cBhvr>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anim calcmode="lin" valueType="num">
                                      <p:cBhvr>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7122-F8BB-4F41-8BB3-92EFE761D61E}"/>
              </a:ext>
            </a:extLst>
          </p:cNvPr>
          <p:cNvSpPr>
            <a:spLocks noGrp="1"/>
          </p:cNvSpPr>
          <p:nvPr>
            <p:ph type="title"/>
          </p:nvPr>
        </p:nvSpPr>
        <p:spPr>
          <a:xfrm>
            <a:off x="1218883" y="274637"/>
            <a:ext cx="10360501" cy="1223963"/>
          </a:xfrm>
        </p:spPr>
        <p:txBody>
          <a:bodyPr anchor="b">
            <a:normAutofit/>
          </a:bodyPr>
          <a:lstStyle/>
          <a:p>
            <a:r>
              <a:rPr lang="en-US" dirty="0"/>
              <a:t>Distribution &amp; Popularity (Worldwide):</a:t>
            </a:r>
          </a:p>
        </p:txBody>
      </p:sp>
      <p:sp>
        <p:nvSpPr>
          <p:cNvPr id="71" name="Content Placeholder 2">
            <a:extLst>
              <a:ext uri="{FF2B5EF4-FFF2-40B4-BE49-F238E27FC236}">
                <a16:creationId xmlns:a16="http://schemas.microsoft.com/office/drawing/2014/main" id="{086A4C33-3B5B-4F0A-AF96-5FD9A6E73E3C}"/>
              </a:ext>
            </a:extLst>
          </p:cNvPr>
          <p:cNvSpPr>
            <a:spLocks noGrp="1"/>
          </p:cNvSpPr>
          <p:nvPr>
            <p:ph sz="half" idx="1"/>
          </p:nvPr>
        </p:nvSpPr>
        <p:spPr>
          <a:xfrm>
            <a:off x="1218883" y="1706880"/>
            <a:ext cx="5078677" cy="4465320"/>
          </a:xfrm>
        </p:spPr>
        <p:txBody>
          <a:bodyPr>
            <a:normAutofit fontScale="77500" lnSpcReduction="20000"/>
          </a:bodyPr>
          <a:lstStyle/>
          <a:p>
            <a:pPr algn="just"/>
            <a:r>
              <a:rPr lang="en-US" sz="2200" dirty="0"/>
              <a:t>Twenty to thirty fuel cell buses were sold to transit systems in Europe in 2002</a:t>
            </a:r>
          </a:p>
          <a:p>
            <a:pPr lvl="1" algn="just"/>
            <a:r>
              <a:rPr lang="en-US" sz="2200" dirty="0"/>
              <a:t>In 2004, mass-production of 100,000 fuel cell cars was planned to be put onto the market</a:t>
            </a:r>
          </a:p>
          <a:p>
            <a:pPr algn="just"/>
            <a:r>
              <a:rPr lang="en-US" sz="2200" dirty="0"/>
              <a:t>Iceland created the world's first hydrogen economy </a:t>
            </a:r>
          </a:p>
          <a:p>
            <a:pPr lvl="1" algn="just"/>
            <a:r>
              <a:rPr lang="en-US" sz="2200" dirty="0"/>
              <a:t>In February of 1999 they made a $1 million joint venture called the Icelandic New Energy</a:t>
            </a:r>
          </a:p>
          <a:p>
            <a:pPr lvl="2" algn="just"/>
            <a:r>
              <a:rPr lang="en-US" sz="2200" dirty="0"/>
              <a:t>Promotes increased use of renewable resources to produce hydrogen</a:t>
            </a:r>
          </a:p>
          <a:p>
            <a:pPr lvl="1" algn="just"/>
            <a:r>
              <a:rPr lang="en-US" sz="2200" dirty="0"/>
              <a:t>Plans to build first fleet of fuel cell buses</a:t>
            </a:r>
          </a:p>
          <a:p>
            <a:pPr algn="just"/>
            <a:r>
              <a:rPr lang="en-US" sz="2200" dirty="0"/>
              <a:t>Canada and Germany have shown uses of hydrogen as energy</a:t>
            </a:r>
          </a:p>
          <a:p>
            <a:pPr algn="just"/>
            <a:r>
              <a:rPr lang="en-US" sz="2200" dirty="0"/>
              <a:t>“The future of hydrogen as a fuel is so conceivable that by the year 2050 the world may be considered to be in the Hydrogen Age” (Dunn, 97).</a:t>
            </a:r>
          </a:p>
          <a:p>
            <a:pPr algn="just"/>
            <a:r>
              <a:rPr lang="en-US" sz="2200" dirty="0"/>
              <a:t>Generally, MDCs have more access to HFCVs causing unequal distribution</a:t>
            </a:r>
          </a:p>
          <a:p>
            <a:pPr algn="just"/>
            <a:endParaRPr lang="en-US" dirty="0"/>
          </a:p>
        </p:txBody>
      </p:sp>
      <p:pic>
        <p:nvPicPr>
          <p:cNvPr id="3074" name="Picture 2" descr="Chart: Japan Aims for the Sky in Fuel Cell Car Adoption | Statista">
            <a:extLst>
              <a:ext uri="{FF2B5EF4-FFF2-40B4-BE49-F238E27FC236}">
                <a16:creationId xmlns:a16="http://schemas.microsoft.com/office/drawing/2014/main" id="{8051E05E-0BF3-4ECE-8657-1194B64C9F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780212" y="1695005"/>
            <a:ext cx="4465320" cy="4465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16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7122-F8BB-4F41-8BB3-92EFE761D61E}"/>
              </a:ext>
            </a:extLst>
          </p:cNvPr>
          <p:cNvSpPr>
            <a:spLocks noGrp="1"/>
          </p:cNvSpPr>
          <p:nvPr>
            <p:ph type="title"/>
          </p:nvPr>
        </p:nvSpPr>
        <p:spPr>
          <a:xfrm>
            <a:off x="914161" y="-16700"/>
            <a:ext cx="10360501" cy="1223963"/>
          </a:xfrm>
        </p:spPr>
        <p:txBody>
          <a:bodyPr/>
          <a:lstStyle/>
          <a:p>
            <a:r>
              <a:rPr lang="en-US" dirty="0"/>
              <a:t>Distribution &amp; Popularity (United States):</a:t>
            </a:r>
          </a:p>
        </p:txBody>
      </p:sp>
      <p:sp>
        <p:nvSpPr>
          <p:cNvPr id="3" name="Content Placeholder 2">
            <a:extLst>
              <a:ext uri="{FF2B5EF4-FFF2-40B4-BE49-F238E27FC236}">
                <a16:creationId xmlns:a16="http://schemas.microsoft.com/office/drawing/2014/main" id="{65BC97BE-D95D-45FE-BD43-A17140D0DA63}"/>
              </a:ext>
            </a:extLst>
          </p:cNvPr>
          <p:cNvSpPr>
            <a:spLocks noGrp="1"/>
          </p:cNvSpPr>
          <p:nvPr>
            <p:ph idx="1"/>
          </p:nvPr>
        </p:nvSpPr>
        <p:spPr>
          <a:xfrm>
            <a:off x="914161" y="1295400"/>
            <a:ext cx="8380651" cy="5714999"/>
          </a:xfrm>
        </p:spPr>
        <p:txBody>
          <a:bodyPr>
            <a:normAutofit fontScale="55000" lnSpcReduction="20000"/>
          </a:bodyPr>
          <a:lstStyle/>
          <a:p>
            <a:r>
              <a:rPr lang="en-US" dirty="0"/>
              <a:t>Several vehicle manufacturers have begun making light-duty hydrogen fuel cell electric vehicles available in select markets like southern and northern California, where there is access to hydrogen fueling stations</a:t>
            </a:r>
          </a:p>
          <a:p>
            <a:r>
              <a:rPr lang="en-US" dirty="0"/>
              <a:t>2008- Honda produced first commercial HFCV</a:t>
            </a:r>
          </a:p>
          <a:p>
            <a:r>
              <a:rPr lang="en-US" dirty="0"/>
              <a:t>End of 2008- 61 hydrogen fueling stations, 1/3</a:t>
            </a:r>
            <a:r>
              <a:rPr lang="en-US" baseline="30000" dirty="0"/>
              <a:t>rd</a:t>
            </a:r>
            <a:r>
              <a:rPr lang="en-US" dirty="0"/>
              <a:t> in California</a:t>
            </a:r>
          </a:p>
          <a:p>
            <a:r>
              <a:rPr lang="en-US" dirty="0"/>
              <a:t>2012- used mainly in industrial and governmental fleets</a:t>
            </a:r>
          </a:p>
          <a:p>
            <a:r>
              <a:rPr lang="en-US" dirty="0"/>
              <a:t>Toyota and BMW made a fuel-cell technology vehicle in November 2013 (top right)</a:t>
            </a:r>
          </a:p>
          <a:p>
            <a:r>
              <a:rPr lang="en-US" dirty="0"/>
              <a:t>Hyundai leased 1,000 hydrogen cars in U.S. starting in 2015</a:t>
            </a:r>
          </a:p>
          <a:p>
            <a:r>
              <a:rPr lang="en-US" dirty="0"/>
              <a:t>2015- Honda launched new generation of FCEVs- Clarity</a:t>
            </a:r>
          </a:p>
          <a:p>
            <a:r>
              <a:rPr lang="en-US" dirty="0"/>
              <a:t>Renault and Nissan partnered with Daimler and Ford to share cost of making one to be in market in 2017</a:t>
            </a:r>
          </a:p>
          <a:p>
            <a:r>
              <a:rPr lang="en-US" dirty="0"/>
              <a:t>“Estimates from the U.S Department of Energy predict a future mid-size car in the 2035-2045 time frame, powered by fuel cells and using hydrogen generated from natural gas, is projected to have lifecycle GHG emissions slightly lower than that for a hybrid electric vehicle” (Hydrogen Fuel Cell Vehicles 1)</a:t>
            </a:r>
          </a:p>
          <a:p>
            <a:r>
              <a:rPr lang="en-US" dirty="0"/>
              <a:t>A NAS study “projected that FCVs could account for approximately 2 million vehicles, out of the total of 280 million light duty vehicles, in 2020, and grow rapidly from then on, increasing to 25 million vehicles in 2030” (Hydrogen Fuel Cell Vehicles 1)</a:t>
            </a:r>
          </a:p>
          <a:p>
            <a:r>
              <a:rPr lang="en-US" dirty="0"/>
              <a:t>The majority of popularity lies in the other uses of hydrogen fuel cells, as discussed previously</a:t>
            </a:r>
          </a:p>
          <a:p>
            <a:r>
              <a:rPr lang="en-US" dirty="0"/>
              <a:t>2035 HFCV will cost $21,600, still more than gas powered cars</a:t>
            </a:r>
          </a:p>
        </p:txBody>
      </p:sp>
      <p:pic>
        <p:nvPicPr>
          <p:cNvPr id="4" name="Picture 2" descr="http://tribktla.files.wordpress.com/2014/06/hydrogen-stations-map-revised.jpg?w=640">
            <a:extLst>
              <a:ext uri="{FF2B5EF4-FFF2-40B4-BE49-F238E27FC236}">
                <a16:creationId xmlns:a16="http://schemas.microsoft.com/office/drawing/2014/main" id="{B7926737-2B05-4442-82CE-0CBF336DA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4486" y="3429000"/>
            <a:ext cx="3115926" cy="1981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toyota fuel cell vehicle">
            <a:extLst>
              <a:ext uri="{FF2B5EF4-FFF2-40B4-BE49-F238E27FC236}">
                <a16:creationId xmlns:a16="http://schemas.microsoft.com/office/drawing/2014/main" id="{7CB0D441-8BBD-4291-86D5-78CCE9257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4486" y="1268715"/>
            <a:ext cx="3115926" cy="2079075"/>
          </a:xfrm>
          <a:prstGeom prst="rect">
            <a:avLst/>
          </a:prstGeom>
          <a:ln w="228600" cap="sq" cmpd="thickThin">
            <a:no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88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F02FE1-4D49-4AE2-BEBD-E0D7E857E122}"/>
              </a:ext>
            </a:extLst>
          </p:cNvPr>
          <p:cNvPicPr>
            <a:picLocks noChangeAspect="1"/>
          </p:cNvPicPr>
          <p:nvPr/>
        </p:nvPicPr>
        <p:blipFill>
          <a:blip r:embed="rId2"/>
          <a:stretch>
            <a:fillRect/>
          </a:stretch>
        </p:blipFill>
        <p:spPr>
          <a:xfrm>
            <a:off x="1193799" y="1066800"/>
            <a:ext cx="9801225" cy="4914900"/>
          </a:xfrm>
          <a:prstGeom prst="rect">
            <a:avLst/>
          </a:prstGeom>
        </p:spPr>
      </p:pic>
      <p:sp>
        <p:nvSpPr>
          <p:cNvPr id="5" name="TextBox 4">
            <a:extLst>
              <a:ext uri="{FF2B5EF4-FFF2-40B4-BE49-F238E27FC236}">
                <a16:creationId xmlns:a16="http://schemas.microsoft.com/office/drawing/2014/main" id="{06E5FA09-7DED-432B-BCC8-E4B232EAC1E3}"/>
              </a:ext>
            </a:extLst>
          </p:cNvPr>
          <p:cNvSpPr txBox="1"/>
          <p:nvPr/>
        </p:nvSpPr>
        <p:spPr>
          <a:xfrm>
            <a:off x="3042453" y="6096000"/>
            <a:ext cx="6103916" cy="461665"/>
          </a:xfrm>
          <a:prstGeom prst="rect">
            <a:avLst/>
          </a:prstGeom>
          <a:noFill/>
        </p:spPr>
        <p:txBody>
          <a:bodyPr wrap="square">
            <a:spAutoFit/>
          </a:bodyPr>
          <a:lstStyle/>
          <a:p>
            <a:r>
              <a:rPr lang="en-US" dirty="0"/>
              <a:t>https://afdc.energy.gov/vehicles/fuel_cell.html</a:t>
            </a:r>
          </a:p>
        </p:txBody>
      </p:sp>
    </p:spTree>
    <p:extLst>
      <p:ext uri="{BB962C8B-B14F-4D97-AF65-F5344CB8AC3E}">
        <p14:creationId xmlns:p14="http://schemas.microsoft.com/office/powerpoint/2010/main" val="338106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E88E-1964-4CF6-8C80-E55349063F9E}"/>
              </a:ext>
            </a:extLst>
          </p:cNvPr>
          <p:cNvSpPr>
            <a:spLocks noGrp="1"/>
          </p:cNvSpPr>
          <p:nvPr>
            <p:ph type="title"/>
          </p:nvPr>
        </p:nvSpPr>
        <p:spPr/>
        <p:txBody>
          <a:bodyPr/>
          <a:lstStyle/>
          <a:p>
            <a:r>
              <a:rPr lang="en-US" dirty="0"/>
              <a:t>Can we make it more widely distributed? If so, how?</a:t>
            </a:r>
          </a:p>
        </p:txBody>
      </p:sp>
      <p:sp>
        <p:nvSpPr>
          <p:cNvPr id="3" name="Content Placeholder 2">
            <a:extLst>
              <a:ext uri="{FF2B5EF4-FFF2-40B4-BE49-F238E27FC236}">
                <a16:creationId xmlns:a16="http://schemas.microsoft.com/office/drawing/2014/main" id="{3246E0F9-7453-4C15-9F09-96E68B6AAEDD}"/>
              </a:ext>
            </a:extLst>
          </p:cNvPr>
          <p:cNvSpPr>
            <a:spLocks noGrp="1"/>
          </p:cNvSpPr>
          <p:nvPr>
            <p:ph idx="1"/>
          </p:nvPr>
        </p:nvSpPr>
        <p:spPr>
          <a:xfrm>
            <a:off x="1218883" y="1498600"/>
            <a:ext cx="6323329" cy="5084763"/>
          </a:xfrm>
        </p:spPr>
        <p:txBody>
          <a:bodyPr>
            <a:normAutofit fontScale="62500" lnSpcReduction="20000"/>
          </a:bodyPr>
          <a:lstStyle/>
          <a:p>
            <a:pPr algn="just"/>
            <a:r>
              <a:rPr lang="en-US" sz="2800" dirty="0"/>
              <a:t>Answer: YES</a:t>
            </a:r>
          </a:p>
          <a:p>
            <a:pPr algn="just"/>
            <a:r>
              <a:rPr lang="en-US" sz="2800" dirty="0"/>
              <a:t>H2 must become more readily available so that it will be more popular</a:t>
            </a:r>
          </a:p>
          <a:p>
            <a:pPr algn="just"/>
            <a:r>
              <a:rPr lang="en-US" sz="2800" dirty="0"/>
              <a:t>Must create a national hydrogen infrastructure resembling the current infrastructure for gasoline (ex. Make more hydrogen fueling stations and make them more spread out—not just in California</a:t>
            </a:r>
          </a:p>
          <a:p>
            <a:pPr algn="just"/>
            <a:r>
              <a:rPr lang="en-US" sz="2800" dirty="0"/>
              <a:t>The cost for a fuel cell system must be decreased more than two times to make it comparable to combustion engines and to make it more popular/distributed</a:t>
            </a:r>
          </a:p>
          <a:p>
            <a:pPr algn="just"/>
            <a:r>
              <a:rPr lang="en-US" sz="2800" dirty="0"/>
              <a:t>In general, need to let world know how much their gas-powered cars are destroying the earth and how much hydrogen cars can prevent the catastrophe</a:t>
            </a:r>
          </a:p>
          <a:p>
            <a:pPr algn="just"/>
            <a:r>
              <a:rPr lang="en-US" sz="2800" dirty="0"/>
              <a:t>Make pipelines or make hydrogen locally</a:t>
            </a:r>
          </a:p>
          <a:p>
            <a:pPr algn="just"/>
            <a:r>
              <a:rPr lang="en-US" sz="2800" dirty="0"/>
              <a:t>Make people familiar with technology so they will desire it</a:t>
            </a:r>
          </a:p>
          <a:p>
            <a:pPr algn="just"/>
            <a:r>
              <a:rPr lang="en-US" sz="2800" dirty="0"/>
              <a:t>Will need government support- $55 billion</a:t>
            </a:r>
          </a:p>
          <a:p>
            <a:pPr algn="just"/>
            <a:r>
              <a:rPr lang="en-US" sz="2800" dirty="0"/>
              <a:t>Will need tax/subsidy policies for high initial cost</a:t>
            </a:r>
          </a:p>
        </p:txBody>
      </p:sp>
      <p:pic>
        <p:nvPicPr>
          <p:cNvPr id="4" name="Picture 2" descr="http://image.automotive.com/f/news/honda-fcx-leased-to-the-new-world-pocahontas-1359/56942360+w800+h501+cr1+ar0/6224503.jpeg.jpg">
            <a:extLst>
              <a:ext uri="{FF2B5EF4-FFF2-40B4-BE49-F238E27FC236}">
                <a16:creationId xmlns:a16="http://schemas.microsoft.com/office/drawing/2014/main" id="{76B43A56-CC58-4988-9036-941A62BD9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212" y="1889870"/>
            <a:ext cx="4441609" cy="29012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FACA30-C51F-4155-BD6A-88825AFF64D5}"/>
              </a:ext>
            </a:extLst>
          </p:cNvPr>
          <p:cNvSpPr txBox="1"/>
          <p:nvPr/>
        </p:nvSpPr>
        <p:spPr>
          <a:xfrm>
            <a:off x="7705760" y="4791084"/>
            <a:ext cx="4114513" cy="1077218"/>
          </a:xfrm>
          <a:prstGeom prst="rect">
            <a:avLst/>
          </a:prstGeom>
          <a:noFill/>
        </p:spPr>
        <p:txBody>
          <a:bodyPr wrap="square" rtlCol="0">
            <a:spAutoFit/>
          </a:bodyPr>
          <a:lstStyle/>
          <a:p>
            <a:pPr algn="ctr"/>
            <a:r>
              <a:rPr lang="en-US" sz="1600" dirty="0"/>
              <a:t>Actress Q’orianka Kilcher has become the first person ever whose first car runs on hydrogen. She took possession of the FCX on March 7, 2007, in Universal City, California.</a:t>
            </a:r>
          </a:p>
        </p:txBody>
      </p:sp>
    </p:spTree>
    <p:extLst>
      <p:ext uri="{BB962C8B-B14F-4D97-AF65-F5344CB8AC3E}">
        <p14:creationId xmlns:p14="http://schemas.microsoft.com/office/powerpoint/2010/main" val="283650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A21C-46FB-44B4-8DFC-32C753BE6119}"/>
              </a:ext>
            </a:extLst>
          </p:cNvPr>
          <p:cNvSpPr>
            <a:spLocks noGrp="1"/>
          </p:cNvSpPr>
          <p:nvPr>
            <p:ph type="title"/>
          </p:nvPr>
        </p:nvSpPr>
        <p:spPr/>
        <p:txBody>
          <a:bodyPr/>
          <a:lstStyle/>
          <a:p>
            <a:r>
              <a:rPr lang="en-US" dirty="0"/>
              <a:t>New Technology:</a:t>
            </a:r>
          </a:p>
        </p:txBody>
      </p:sp>
      <p:sp>
        <p:nvSpPr>
          <p:cNvPr id="3" name="Content Placeholder 2">
            <a:extLst>
              <a:ext uri="{FF2B5EF4-FFF2-40B4-BE49-F238E27FC236}">
                <a16:creationId xmlns:a16="http://schemas.microsoft.com/office/drawing/2014/main" id="{22305CCD-F844-4358-905D-1408AD7599B3}"/>
              </a:ext>
            </a:extLst>
          </p:cNvPr>
          <p:cNvSpPr>
            <a:spLocks noGrp="1"/>
          </p:cNvSpPr>
          <p:nvPr>
            <p:ph idx="1"/>
          </p:nvPr>
        </p:nvSpPr>
        <p:spPr/>
        <p:txBody>
          <a:bodyPr>
            <a:normAutofit fontScale="92500" lnSpcReduction="20000"/>
          </a:bodyPr>
          <a:lstStyle/>
          <a:p>
            <a:pPr algn="just"/>
            <a:r>
              <a:rPr lang="en-US" dirty="0"/>
              <a:t>2012- new metal to be used for the anode and cathode: Pt3Ni(III)—platinum-nickel alloy that replaces traditional platinum used</a:t>
            </a:r>
          </a:p>
          <a:p>
            <a:pPr algn="just"/>
            <a:r>
              <a:rPr lang="en-US" dirty="0"/>
              <a:t>2013- new breakthrough- new chemical that can power them entirely</a:t>
            </a:r>
          </a:p>
          <a:p>
            <a:pPr algn="just"/>
            <a:r>
              <a:rPr lang="en-US" dirty="0"/>
              <a:t>Recent Breakthrough: Hydrogen in solid pill form so vehicles can carry enough H2 for long-distance travel- “hydrogen on demand” system</a:t>
            </a:r>
          </a:p>
          <a:p>
            <a:pPr lvl="1" algn="just"/>
            <a:r>
              <a:rPr lang="en-US" dirty="0"/>
              <a:t>Unfortunately, too expensive to be usable in everyday use</a:t>
            </a:r>
          </a:p>
          <a:p>
            <a:pPr algn="just"/>
            <a:r>
              <a:rPr lang="en-US" dirty="0"/>
              <a:t>Current Research:</a:t>
            </a:r>
          </a:p>
          <a:p>
            <a:pPr lvl="1" algn="just"/>
            <a:r>
              <a:rPr lang="en-US" dirty="0"/>
              <a:t>Cost-effective and zero-emission way to use solar energy to convert water into electricity (to power the fuel cells)</a:t>
            </a:r>
          </a:p>
          <a:p>
            <a:pPr lvl="1" algn="just"/>
            <a:r>
              <a:rPr lang="en-US" dirty="0"/>
              <a:t>Method to separate hydrogen from methane in a steam reforming chemical process</a:t>
            </a:r>
          </a:p>
          <a:p>
            <a:pPr lvl="1" algn="just"/>
            <a:r>
              <a:rPr lang="en-US" dirty="0"/>
              <a:t>Ways to use methanol and ethanol (alcohols) in fuel cells</a:t>
            </a:r>
          </a:p>
          <a:p>
            <a:pPr lvl="1" algn="just"/>
            <a:r>
              <a:rPr lang="en-US" dirty="0"/>
              <a:t>Creating fuel cells that depend on methanol/oxygen or ethanol/oxygen reactions</a:t>
            </a:r>
          </a:p>
          <a:p>
            <a:pPr algn="just"/>
            <a:endParaRPr lang="en-US" dirty="0"/>
          </a:p>
        </p:txBody>
      </p:sp>
    </p:spTree>
    <p:extLst>
      <p:ext uri="{BB962C8B-B14F-4D97-AF65-F5344CB8AC3E}">
        <p14:creationId xmlns:p14="http://schemas.microsoft.com/office/powerpoint/2010/main" val="280710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B485-D74F-4FF5-8EB9-8EB07238D450}"/>
              </a:ext>
            </a:extLst>
          </p:cNvPr>
          <p:cNvSpPr>
            <a:spLocks noGrp="1"/>
          </p:cNvSpPr>
          <p:nvPr>
            <p:ph type="title"/>
          </p:nvPr>
        </p:nvSpPr>
        <p:spPr>
          <a:xfrm>
            <a:off x="799333" y="0"/>
            <a:ext cx="10552879" cy="1223963"/>
          </a:xfrm>
        </p:spPr>
        <p:txBody>
          <a:bodyPr/>
          <a:lstStyle/>
          <a:p>
            <a:pPr algn="ctr"/>
            <a:r>
              <a:rPr lang="en-US" dirty="0"/>
              <a:t>Currently in the Market:</a:t>
            </a:r>
          </a:p>
        </p:txBody>
      </p:sp>
      <p:pic>
        <p:nvPicPr>
          <p:cNvPr id="5" name="Picture 4">
            <a:extLst>
              <a:ext uri="{FF2B5EF4-FFF2-40B4-BE49-F238E27FC236}">
                <a16:creationId xmlns:a16="http://schemas.microsoft.com/office/drawing/2014/main" id="{FE8D23FD-2F15-412C-9502-F2ACD12A8C49}"/>
              </a:ext>
            </a:extLst>
          </p:cNvPr>
          <p:cNvPicPr>
            <a:picLocks noChangeAspect="1"/>
          </p:cNvPicPr>
          <p:nvPr/>
        </p:nvPicPr>
        <p:blipFill rotWithShape="1">
          <a:blip r:embed="rId2"/>
          <a:srcRect l="8575"/>
          <a:stretch/>
        </p:blipFill>
        <p:spPr>
          <a:xfrm>
            <a:off x="19618" y="1412240"/>
            <a:ext cx="2907212" cy="2103120"/>
          </a:xfrm>
          <a:prstGeom prst="rect">
            <a:avLst/>
          </a:prstGeom>
        </p:spPr>
      </p:pic>
      <p:pic>
        <p:nvPicPr>
          <p:cNvPr id="7" name="Picture 6">
            <a:extLst>
              <a:ext uri="{FF2B5EF4-FFF2-40B4-BE49-F238E27FC236}">
                <a16:creationId xmlns:a16="http://schemas.microsoft.com/office/drawing/2014/main" id="{B1D88D3D-8BD2-4294-B461-898884825D83}"/>
              </a:ext>
            </a:extLst>
          </p:cNvPr>
          <p:cNvPicPr>
            <a:picLocks noChangeAspect="1"/>
          </p:cNvPicPr>
          <p:nvPr/>
        </p:nvPicPr>
        <p:blipFill rotWithShape="1">
          <a:blip r:embed="rId3"/>
          <a:srcRect l="7811"/>
          <a:stretch/>
        </p:blipFill>
        <p:spPr>
          <a:xfrm>
            <a:off x="2970212" y="1412240"/>
            <a:ext cx="3009372" cy="2103120"/>
          </a:xfrm>
          <a:prstGeom prst="rect">
            <a:avLst/>
          </a:prstGeom>
        </p:spPr>
      </p:pic>
      <p:pic>
        <p:nvPicPr>
          <p:cNvPr id="9" name="Picture 8">
            <a:extLst>
              <a:ext uri="{FF2B5EF4-FFF2-40B4-BE49-F238E27FC236}">
                <a16:creationId xmlns:a16="http://schemas.microsoft.com/office/drawing/2014/main" id="{4285376C-588E-46B7-843C-D32E3DC92DB8}"/>
              </a:ext>
            </a:extLst>
          </p:cNvPr>
          <p:cNvPicPr>
            <a:picLocks noChangeAspect="1"/>
          </p:cNvPicPr>
          <p:nvPr/>
        </p:nvPicPr>
        <p:blipFill rotWithShape="1">
          <a:blip r:embed="rId4"/>
          <a:srcRect l="3731" r="3128"/>
          <a:stretch/>
        </p:blipFill>
        <p:spPr>
          <a:xfrm>
            <a:off x="6018212" y="1371600"/>
            <a:ext cx="3067442" cy="2103120"/>
          </a:xfrm>
          <a:prstGeom prst="rect">
            <a:avLst/>
          </a:prstGeom>
        </p:spPr>
      </p:pic>
      <p:pic>
        <p:nvPicPr>
          <p:cNvPr id="13" name="Picture 12">
            <a:extLst>
              <a:ext uri="{FF2B5EF4-FFF2-40B4-BE49-F238E27FC236}">
                <a16:creationId xmlns:a16="http://schemas.microsoft.com/office/drawing/2014/main" id="{302446D6-217F-454E-9D79-67BF4D06416F}"/>
              </a:ext>
            </a:extLst>
          </p:cNvPr>
          <p:cNvPicPr>
            <a:picLocks noChangeAspect="1"/>
          </p:cNvPicPr>
          <p:nvPr/>
        </p:nvPicPr>
        <p:blipFill rotWithShape="1">
          <a:blip r:embed="rId5"/>
          <a:srcRect l="8475" r="6799"/>
          <a:stretch/>
        </p:blipFill>
        <p:spPr>
          <a:xfrm>
            <a:off x="9142412" y="1402080"/>
            <a:ext cx="2971800" cy="2103120"/>
          </a:xfrm>
          <a:prstGeom prst="rect">
            <a:avLst/>
          </a:prstGeom>
        </p:spPr>
      </p:pic>
      <p:pic>
        <p:nvPicPr>
          <p:cNvPr id="15" name="Picture 14">
            <a:extLst>
              <a:ext uri="{FF2B5EF4-FFF2-40B4-BE49-F238E27FC236}">
                <a16:creationId xmlns:a16="http://schemas.microsoft.com/office/drawing/2014/main" id="{F5F1AF3E-FB8B-4DE3-A35C-C620A1D2CB61}"/>
              </a:ext>
            </a:extLst>
          </p:cNvPr>
          <p:cNvPicPr>
            <a:picLocks noChangeAspect="1"/>
          </p:cNvPicPr>
          <p:nvPr/>
        </p:nvPicPr>
        <p:blipFill rotWithShape="1">
          <a:blip r:embed="rId6"/>
          <a:srcRect r="8544"/>
          <a:stretch/>
        </p:blipFill>
        <p:spPr>
          <a:xfrm>
            <a:off x="-1588" y="4069080"/>
            <a:ext cx="3503638" cy="2103120"/>
          </a:xfrm>
          <a:prstGeom prst="rect">
            <a:avLst/>
          </a:prstGeom>
        </p:spPr>
      </p:pic>
      <p:pic>
        <p:nvPicPr>
          <p:cNvPr id="17" name="Picture 16">
            <a:extLst>
              <a:ext uri="{FF2B5EF4-FFF2-40B4-BE49-F238E27FC236}">
                <a16:creationId xmlns:a16="http://schemas.microsoft.com/office/drawing/2014/main" id="{EB15E9A3-DE51-4222-A871-5F3307B78191}"/>
              </a:ext>
            </a:extLst>
          </p:cNvPr>
          <p:cNvPicPr>
            <a:picLocks noChangeAspect="1"/>
          </p:cNvPicPr>
          <p:nvPr/>
        </p:nvPicPr>
        <p:blipFill rotWithShape="1">
          <a:blip r:embed="rId7"/>
          <a:srcRect l="20273"/>
          <a:stretch/>
        </p:blipFill>
        <p:spPr>
          <a:xfrm>
            <a:off x="3563131" y="4069080"/>
            <a:ext cx="2912281" cy="2103120"/>
          </a:xfrm>
          <a:prstGeom prst="rect">
            <a:avLst/>
          </a:prstGeom>
        </p:spPr>
      </p:pic>
      <p:pic>
        <p:nvPicPr>
          <p:cNvPr id="19" name="Picture 18">
            <a:extLst>
              <a:ext uri="{FF2B5EF4-FFF2-40B4-BE49-F238E27FC236}">
                <a16:creationId xmlns:a16="http://schemas.microsoft.com/office/drawing/2014/main" id="{9BDD2B22-9DA2-49A1-9E80-FF0BDE1EA71B}"/>
              </a:ext>
            </a:extLst>
          </p:cNvPr>
          <p:cNvPicPr>
            <a:picLocks noChangeAspect="1"/>
          </p:cNvPicPr>
          <p:nvPr/>
        </p:nvPicPr>
        <p:blipFill rotWithShape="1">
          <a:blip r:embed="rId8"/>
          <a:srcRect l="8153"/>
          <a:stretch/>
        </p:blipFill>
        <p:spPr>
          <a:xfrm>
            <a:off x="6516521" y="4069080"/>
            <a:ext cx="3083091" cy="2103120"/>
          </a:xfrm>
          <a:prstGeom prst="rect">
            <a:avLst/>
          </a:prstGeom>
        </p:spPr>
      </p:pic>
      <p:pic>
        <p:nvPicPr>
          <p:cNvPr id="21" name="Picture 20">
            <a:extLst>
              <a:ext uri="{FF2B5EF4-FFF2-40B4-BE49-F238E27FC236}">
                <a16:creationId xmlns:a16="http://schemas.microsoft.com/office/drawing/2014/main" id="{267C628C-F3B5-4ACE-BE86-7D49DB31029B}"/>
              </a:ext>
            </a:extLst>
          </p:cNvPr>
          <p:cNvPicPr>
            <a:picLocks noChangeAspect="1"/>
          </p:cNvPicPr>
          <p:nvPr/>
        </p:nvPicPr>
        <p:blipFill rotWithShape="1">
          <a:blip r:embed="rId9"/>
          <a:srcRect r="17542"/>
          <a:stretch/>
        </p:blipFill>
        <p:spPr>
          <a:xfrm>
            <a:off x="9638369" y="4069080"/>
            <a:ext cx="2475843" cy="2103120"/>
          </a:xfrm>
          <a:prstGeom prst="rect">
            <a:avLst/>
          </a:prstGeom>
        </p:spPr>
      </p:pic>
      <p:sp>
        <p:nvSpPr>
          <p:cNvPr id="22" name="TextBox 21">
            <a:extLst>
              <a:ext uri="{FF2B5EF4-FFF2-40B4-BE49-F238E27FC236}">
                <a16:creationId xmlns:a16="http://schemas.microsoft.com/office/drawing/2014/main" id="{26DCF17C-6F41-46B2-86D4-D04D451CFC67}"/>
              </a:ext>
            </a:extLst>
          </p:cNvPr>
          <p:cNvSpPr txBox="1"/>
          <p:nvPr/>
        </p:nvSpPr>
        <p:spPr>
          <a:xfrm>
            <a:off x="91710" y="3501505"/>
            <a:ext cx="2424638" cy="461665"/>
          </a:xfrm>
          <a:prstGeom prst="rect">
            <a:avLst/>
          </a:prstGeom>
          <a:noFill/>
        </p:spPr>
        <p:txBody>
          <a:bodyPr wrap="none" rtlCol="0">
            <a:spAutoFit/>
          </a:bodyPr>
          <a:lstStyle/>
          <a:p>
            <a:pPr algn="ctr"/>
            <a:r>
              <a:rPr lang="en-US" dirty="0"/>
              <a:t>Toyota </a:t>
            </a:r>
            <a:r>
              <a:rPr lang="en-US" dirty="0" err="1"/>
              <a:t>Mirai</a:t>
            </a:r>
            <a:r>
              <a:rPr lang="en-US" dirty="0"/>
              <a:t> 2021</a:t>
            </a:r>
          </a:p>
        </p:txBody>
      </p:sp>
      <p:sp>
        <p:nvSpPr>
          <p:cNvPr id="23" name="TextBox 22">
            <a:extLst>
              <a:ext uri="{FF2B5EF4-FFF2-40B4-BE49-F238E27FC236}">
                <a16:creationId xmlns:a16="http://schemas.microsoft.com/office/drawing/2014/main" id="{9EA6D137-DF16-4AAF-9B5F-E59D73149A87}"/>
              </a:ext>
            </a:extLst>
          </p:cNvPr>
          <p:cNvSpPr txBox="1"/>
          <p:nvPr/>
        </p:nvSpPr>
        <p:spPr>
          <a:xfrm>
            <a:off x="3383145" y="3474720"/>
            <a:ext cx="1993880" cy="461665"/>
          </a:xfrm>
          <a:prstGeom prst="rect">
            <a:avLst/>
          </a:prstGeom>
          <a:noFill/>
        </p:spPr>
        <p:txBody>
          <a:bodyPr wrap="none" rtlCol="0">
            <a:spAutoFit/>
          </a:bodyPr>
          <a:lstStyle/>
          <a:p>
            <a:pPr algn="ctr"/>
            <a:r>
              <a:rPr lang="en-US" dirty="0"/>
              <a:t>Hyundai NEXO</a:t>
            </a:r>
          </a:p>
        </p:txBody>
      </p:sp>
      <p:sp>
        <p:nvSpPr>
          <p:cNvPr id="24" name="TextBox 23">
            <a:extLst>
              <a:ext uri="{FF2B5EF4-FFF2-40B4-BE49-F238E27FC236}">
                <a16:creationId xmlns:a16="http://schemas.microsoft.com/office/drawing/2014/main" id="{D6E024B6-0DEC-4041-AC2B-11470B303B3A}"/>
              </a:ext>
            </a:extLst>
          </p:cNvPr>
          <p:cNvSpPr txBox="1"/>
          <p:nvPr/>
        </p:nvSpPr>
        <p:spPr>
          <a:xfrm>
            <a:off x="6058823" y="3448362"/>
            <a:ext cx="3004349" cy="461665"/>
          </a:xfrm>
          <a:prstGeom prst="rect">
            <a:avLst/>
          </a:prstGeom>
          <a:noFill/>
        </p:spPr>
        <p:txBody>
          <a:bodyPr wrap="none" rtlCol="0">
            <a:spAutoFit/>
          </a:bodyPr>
          <a:lstStyle/>
          <a:p>
            <a:pPr algn="ctr"/>
            <a:r>
              <a:rPr lang="en-US" dirty="0"/>
              <a:t>Honda Clarity Fuel Cell</a:t>
            </a:r>
          </a:p>
        </p:txBody>
      </p:sp>
      <p:sp>
        <p:nvSpPr>
          <p:cNvPr id="25" name="TextBox 24">
            <a:extLst>
              <a:ext uri="{FF2B5EF4-FFF2-40B4-BE49-F238E27FC236}">
                <a16:creationId xmlns:a16="http://schemas.microsoft.com/office/drawing/2014/main" id="{A41D1141-6617-47FE-BC77-77EFFF0E5360}"/>
              </a:ext>
            </a:extLst>
          </p:cNvPr>
          <p:cNvSpPr txBox="1"/>
          <p:nvPr/>
        </p:nvSpPr>
        <p:spPr>
          <a:xfrm>
            <a:off x="9511061" y="3474720"/>
            <a:ext cx="2465227" cy="461665"/>
          </a:xfrm>
          <a:prstGeom prst="rect">
            <a:avLst/>
          </a:prstGeom>
          <a:noFill/>
        </p:spPr>
        <p:txBody>
          <a:bodyPr wrap="none" rtlCol="0">
            <a:spAutoFit/>
          </a:bodyPr>
          <a:lstStyle/>
          <a:p>
            <a:pPr algn="ctr"/>
            <a:r>
              <a:rPr lang="en-US" dirty="0"/>
              <a:t>Toyota </a:t>
            </a:r>
            <a:r>
              <a:rPr lang="en-US" dirty="0" err="1"/>
              <a:t>Mirai</a:t>
            </a:r>
            <a:r>
              <a:rPr lang="en-US" dirty="0"/>
              <a:t> (FCV)</a:t>
            </a:r>
          </a:p>
        </p:txBody>
      </p:sp>
      <p:sp>
        <p:nvSpPr>
          <p:cNvPr id="26" name="TextBox 25">
            <a:extLst>
              <a:ext uri="{FF2B5EF4-FFF2-40B4-BE49-F238E27FC236}">
                <a16:creationId xmlns:a16="http://schemas.microsoft.com/office/drawing/2014/main" id="{0A5F0F3F-A535-47FF-8A32-35DBE4C4A983}"/>
              </a:ext>
            </a:extLst>
          </p:cNvPr>
          <p:cNvSpPr txBox="1"/>
          <p:nvPr/>
        </p:nvSpPr>
        <p:spPr>
          <a:xfrm>
            <a:off x="286977" y="6170990"/>
            <a:ext cx="2718052" cy="461665"/>
          </a:xfrm>
          <a:prstGeom prst="rect">
            <a:avLst/>
          </a:prstGeom>
          <a:noFill/>
        </p:spPr>
        <p:txBody>
          <a:bodyPr wrap="none" rtlCol="0">
            <a:spAutoFit/>
          </a:bodyPr>
          <a:lstStyle/>
          <a:p>
            <a:pPr algn="ctr"/>
            <a:r>
              <a:rPr lang="en-US" dirty="0"/>
              <a:t>Audi H-Tron Quattro</a:t>
            </a:r>
          </a:p>
        </p:txBody>
      </p:sp>
      <p:sp>
        <p:nvSpPr>
          <p:cNvPr id="27" name="TextBox 26">
            <a:extLst>
              <a:ext uri="{FF2B5EF4-FFF2-40B4-BE49-F238E27FC236}">
                <a16:creationId xmlns:a16="http://schemas.microsoft.com/office/drawing/2014/main" id="{72EA51FA-B4B7-4346-9FD3-2057324B9E1C}"/>
              </a:ext>
            </a:extLst>
          </p:cNvPr>
          <p:cNvSpPr txBox="1"/>
          <p:nvPr/>
        </p:nvSpPr>
        <p:spPr>
          <a:xfrm>
            <a:off x="3441387" y="6262259"/>
            <a:ext cx="3151888" cy="461665"/>
          </a:xfrm>
          <a:prstGeom prst="rect">
            <a:avLst/>
          </a:prstGeom>
          <a:noFill/>
        </p:spPr>
        <p:txBody>
          <a:bodyPr wrap="none" rtlCol="0">
            <a:spAutoFit/>
          </a:bodyPr>
          <a:lstStyle/>
          <a:p>
            <a:pPr algn="ctr"/>
            <a:r>
              <a:rPr lang="en-US" dirty="0"/>
              <a:t>Chevrolet Colorado ZH2</a:t>
            </a:r>
          </a:p>
        </p:txBody>
      </p:sp>
      <p:sp>
        <p:nvSpPr>
          <p:cNvPr id="28" name="TextBox 27">
            <a:extLst>
              <a:ext uri="{FF2B5EF4-FFF2-40B4-BE49-F238E27FC236}">
                <a16:creationId xmlns:a16="http://schemas.microsoft.com/office/drawing/2014/main" id="{0B6E7401-2A07-4D27-ADD7-A1F15D63B7A7}"/>
              </a:ext>
            </a:extLst>
          </p:cNvPr>
          <p:cNvSpPr txBox="1"/>
          <p:nvPr/>
        </p:nvSpPr>
        <p:spPr>
          <a:xfrm>
            <a:off x="6589395" y="6293036"/>
            <a:ext cx="2900025" cy="400110"/>
          </a:xfrm>
          <a:prstGeom prst="rect">
            <a:avLst/>
          </a:prstGeom>
          <a:noFill/>
        </p:spPr>
        <p:txBody>
          <a:bodyPr wrap="none" rtlCol="0">
            <a:spAutoFit/>
          </a:bodyPr>
          <a:lstStyle/>
          <a:p>
            <a:pPr algn="ctr"/>
            <a:r>
              <a:rPr lang="en-US" sz="2000" dirty="0"/>
              <a:t>Mercedes-Benz GLC F-Cell</a:t>
            </a:r>
          </a:p>
        </p:txBody>
      </p:sp>
      <p:sp>
        <p:nvSpPr>
          <p:cNvPr id="29" name="TextBox 28">
            <a:extLst>
              <a:ext uri="{FF2B5EF4-FFF2-40B4-BE49-F238E27FC236}">
                <a16:creationId xmlns:a16="http://schemas.microsoft.com/office/drawing/2014/main" id="{404A2CCC-DAC9-4AAF-A3E3-AD36CCAB0EEE}"/>
              </a:ext>
            </a:extLst>
          </p:cNvPr>
          <p:cNvSpPr txBox="1"/>
          <p:nvPr/>
        </p:nvSpPr>
        <p:spPr>
          <a:xfrm>
            <a:off x="9951870" y="6262258"/>
            <a:ext cx="1848840" cy="461665"/>
          </a:xfrm>
          <a:prstGeom prst="rect">
            <a:avLst/>
          </a:prstGeom>
          <a:noFill/>
        </p:spPr>
        <p:txBody>
          <a:bodyPr wrap="none" rtlCol="0">
            <a:spAutoFit/>
          </a:bodyPr>
          <a:lstStyle/>
          <a:p>
            <a:pPr algn="ctr"/>
            <a:r>
              <a:rPr lang="en-US" dirty="0"/>
              <a:t>Nissan X-Trail</a:t>
            </a:r>
          </a:p>
        </p:txBody>
      </p:sp>
    </p:spTree>
    <p:extLst>
      <p:ext uri="{BB962C8B-B14F-4D97-AF65-F5344CB8AC3E}">
        <p14:creationId xmlns:p14="http://schemas.microsoft.com/office/powerpoint/2010/main" val="311252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7122-F8BB-4F41-8BB3-92EFE761D61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BC97BE-D95D-45FE-BD43-A17140D0DA63}"/>
              </a:ext>
            </a:extLst>
          </p:cNvPr>
          <p:cNvSpPr>
            <a:spLocks noGrp="1"/>
          </p:cNvSpPr>
          <p:nvPr>
            <p:ph idx="1"/>
          </p:nvPr>
        </p:nvSpPr>
        <p:spPr>
          <a:xfrm>
            <a:off x="857715" y="1527175"/>
            <a:ext cx="6856729" cy="4462272"/>
          </a:xfrm>
        </p:spPr>
        <p:txBody>
          <a:bodyPr>
            <a:normAutofit fontScale="92500" lnSpcReduction="20000"/>
          </a:bodyPr>
          <a:lstStyle/>
          <a:p>
            <a:pPr algn="just"/>
            <a:r>
              <a:rPr lang="en-US" dirty="0"/>
              <a:t>Gasoline-powered automobile- dominates as primary transportation fuel type (90%+)</a:t>
            </a:r>
          </a:p>
          <a:p>
            <a:pPr algn="just"/>
            <a:r>
              <a:rPr lang="en-US" dirty="0"/>
              <a:t>Fossil fuels-primary energy source</a:t>
            </a:r>
          </a:p>
          <a:p>
            <a:pPr lvl="1" algn="just"/>
            <a:r>
              <a:rPr lang="en-US" dirty="0"/>
              <a:t>When combusted, release hazardous compounds into air -&gt; hurts all life and causes huge imbalances on planet</a:t>
            </a:r>
          </a:p>
          <a:p>
            <a:pPr lvl="1" algn="just"/>
            <a:r>
              <a:rPr lang="en-US" dirty="0"/>
              <a:t>Nonrenewable and will not last forever</a:t>
            </a:r>
          </a:p>
          <a:p>
            <a:pPr algn="just"/>
            <a:r>
              <a:rPr lang="en-US" dirty="0"/>
              <a:t>WE must hasten environmentally sustainability initiatives</a:t>
            </a:r>
          </a:p>
          <a:p>
            <a:pPr lvl="1" algn="just"/>
            <a:r>
              <a:rPr lang="en-US" dirty="0"/>
              <a:t>Currently, EVs only represent 2.5% of 1.4bil vehicles</a:t>
            </a:r>
          </a:p>
          <a:p>
            <a:pPr algn="just"/>
            <a:r>
              <a:rPr lang="en-US" dirty="0"/>
              <a:t>New fuels for transportation like hydrogen fuel-cells provide a beneficial alternative</a:t>
            </a:r>
          </a:p>
          <a:p>
            <a:pPr algn="just"/>
            <a:endParaRPr lang="en-US" dirty="0"/>
          </a:p>
          <a:p>
            <a:pPr algn="just"/>
            <a:endParaRPr lang="en-US" dirty="0"/>
          </a:p>
        </p:txBody>
      </p:sp>
      <p:pic>
        <p:nvPicPr>
          <p:cNvPr id="4" name="Picture 2" descr="https://static.independent.co.uk/s3fs-public/styles/article_small/public/thumbnails/image/2016/06/04/17/fumes-rex.jpeg">
            <a:extLst>
              <a:ext uri="{FF2B5EF4-FFF2-40B4-BE49-F238E27FC236}">
                <a16:creationId xmlns:a16="http://schemas.microsoft.com/office/drawing/2014/main" id="{931B94DC-0514-4CD4-9F18-B54B5CB177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 b="14689"/>
          <a:stretch/>
        </p:blipFill>
        <p:spPr bwMode="auto">
          <a:xfrm>
            <a:off x="7934315" y="914400"/>
            <a:ext cx="3425199" cy="2337870"/>
          </a:xfrm>
          <a:custGeom>
            <a:avLst/>
            <a:gdLst>
              <a:gd name="connsiteX0" fmla="*/ 166465 w 3425199"/>
              <a:gd name="connsiteY0" fmla="*/ 0 h 2337870"/>
              <a:gd name="connsiteX1" fmla="*/ 3425199 w 3425199"/>
              <a:gd name="connsiteY1" fmla="*/ 0 h 2337870"/>
              <a:gd name="connsiteX2" fmla="*/ 3425199 w 3425199"/>
              <a:gd name="connsiteY2" fmla="*/ 2337870 h 2337870"/>
              <a:gd name="connsiteX3" fmla="*/ 0 w 3425199"/>
              <a:gd name="connsiteY3" fmla="*/ 2337870 h 2337870"/>
              <a:gd name="connsiteX4" fmla="*/ 0 w 3425199"/>
              <a:gd name="connsiteY4" fmla="*/ 166465 h 2337870"/>
              <a:gd name="connsiteX5" fmla="*/ 166465 w 3425199"/>
              <a:gd name="connsiteY5" fmla="*/ 0 h 2337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https://tse4.mm.bing.net/th?id=OIP.81SOwqCjzjc7Sbdn47MsLgEsDH&amp;pid=15.1&amp;P=0&amp;w=236&amp;h=157">
            <a:extLst>
              <a:ext uri="{FF2B5EF4-FFF2-40B4-BE49-F238E27FC236}">
                <a16:creationId xmlns:a16="http://schemas.microsoft.com/office/drawing/2014/main" id="{7144BA00-47CA-4E46-A5E3-4365C2B4ED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4" r="1" b="1"/>
          <a:stretch/>
        </p:blipFill>
        <p:spPr bwMode="auto">
          <a:xfrm>
            <a:off x="7934314" y="3453330"/>
            <a:ext cx="3425199" cy="2337870"/>
          </a:xfrm>
          <a:custGeom>
            <a:avLst/>
            <a:gdLst>
              <a:gd name="connsiteX0" fmla="*/ 0 w 3425199"/>
              <a:gd name="connsiteY0" fmla="*/ 0 h 2337870"/>
              <a:gd name="connsiteX1" fmla="*/ 3425199 w 3425199"/>
              <a:gd name="connsiteY1" fmla="*/ 0 h 2337870"/>
              <a:gd name="connsiteX2" fmla="*/ 3425199 w 3425199"/>
              <a:gd name="connsiteY2" fmla="*/ 2171405 h 2337870"/>
              <a:gd name="connsiteX3" fmla="*/ 3258734 w 3425199"/>
              <a:gd name="connsiteY3" fmla="*/ 2337870 h 2337870"/>
              <a:gd name="connsiteX4" fmla="*/ 0 w 3425199"/>
              <a:gd name="connsiteY4" fmla="*/ 2337870 h 2337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05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0851-E5D2-42AB-9E27-438401CA7BB4}"/>
              </a:ext>
            </a:extLst>
          </p:cNvPr>
          <p:cNvSpPr>
            <a:spLocks noGrp="1"/>
          </p:cNvSpPr>
          <p:nvPr>
            <p:ph type="title"/>
          </p:nvPr>
        </p:nvSpPr>
        <p:spPr/>
        <p:txBody>
          <a:bodyPr/>
          <a:lstStyle/>
          <a:p>
            <a:r>
              <a:rPr lang="en-US" b="1" dirty="0">
                <a:solidFill>
                  <a:schemeClr val="bg1"/>
                </a:solidFill>
              </a:rPr>
              <a:t>Conclusion:</a:t>
            </a:r>
          </a:p>
        </p:txBody>
      </p:sp>
      <p:sp>
        <p:nvSpPr>
          <p:cNvPr id="3" name="Content Placeholder 2">
            <a:extLst>
              <a:ext uri="{FF2B5EF4-FFF2-40B4-BE49-F238E27FC236}">
                <a16:creationId xmlns:a16="http://schemas.microsoft.com/office/drawing/2014/main" id="{D00286A9-F996-4249-9B36-AEE7F8DBBBE1}"/>
              </a:ext>
            </a:extLst>
          </p:cNvPr>
          <p:cNvSpPr>
            <a:spLocks noGrp="1"/>
          </p:cNvSpPr>
          <p:nvPr>
            <p:ph idx="1"/>
          </p:nvPr>
        </p:nvSpPr>
        <p:spPr>
          <a:xfrm>
            <a:off x="914161" y="1752600"/>
            <a:ext cx="6551851" cy="4462272"/>
          </a:xfrm>
        </p:spPr>
        <p:txBody>
          <a:bodyPr/>
          <a:lstStyle/>
          <a:p>
            <a:pPr algn="just">
              <a:lnSpc>
                <a:spcPct val="100000"/>
              </a:lnSpc>
            </a:pPr>
            <a:r>
              <a:rPr lang="en-US" sz="2800" dirty="0">
                <a:solidFill>
                  <a:schemeClr val="bg1"/>
                </a:solidFill>
              </a:rPr>
              <a:t>HFCV are an environmentally sustainable alternative to the traditional combustion engine</a:t>
            </a:r>
          </a:p>
          <a:p>
            <a:pPr algn="just">
              <a:lnSpc>
                <a:spcPct val="100000"/>
              </a:lnSpc>
            </a:pPr>
            <a:r>
              <a:rPr lang="en-US" sz="2800" dirty="0">
                <a:solidFill>
                  <a:schemeClr val="bg1"/>
                </a:solidFill>
              </a:rPr>
              <a:t>Will help deter effects of climate change</a:t>
            </a:r>
          </a:p>
          <a:p>
            <a:pPr algn="just">
              <a:lnSpc>
                <a:spcPct val="100000"/>
              </a:lnSpc>
            </a:pPr>
            <a:r>
              <a:rPr lang="en-US" sz="2800" dirty="0">
                <a:solidFill>
                  <a:schemeClr val="bg1"/>
                </a:solidFill>
              </a:rPr>
              <a:t>To become more widely distributed, the U.S must alter costs, create hydrogen locally, make pipelines, impose taxes, and more</a:t>
            </a:r>
          </a:p>
        </p:txBody>
      </p:sp>
      <p:pic>
        <p:nvPicPr>
          <p:cNvPr id="10242" name="Picture 2" descr="Move Toward Environmental Sustainability with These 10 Inventions│HISPANIC  Network Magazine">
            <a:extLst>
              <a:ext uri="{FF2B5EF4-FFF2-40B4-BE49-F238E27FC236}">
                <a16:creationId xmlns:a16="http://schemas.microsoft.com/office/drawing/2014/main" id="{E0174754-E839-4DD2-B850-5766064EC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1576" y="821666"/>
            <a:ext cx="3968304" cy="26073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5" name="Picture 2" descr="https://tse2.mm.bing.net/th?id=OIP.uXHW5L11ioSHjSocXLyAjgEsC-&amp;pid=15.1&amp;P=0&amp;w=290&amp;h=185">
            <a:extLst>
              <a:ext uri="{FF2B5EF4-FFF2-40B4-BE49-F238E27FC236}">
                <a16:creationId xmlns:a16="http://schemas.microsoft.com/office/drawing/2014/main" id="{FDB560F3-C63C-4B07-9308-E039B26380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6083" y="3581400"/>
            <a:ext cx="3848275" cy="245493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74640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0ED4-F069-42BA-A52C-8EF4C6BF3783}"/>
              </a:ext>
            </a:extLst>
          </p:cNvPr>
          <p:cNvSpPr>
            <a:spLocks noGrp="1"/>
          </p:cNvSpPr>
          <p:nvPr>
            <p:ph type="title"/>
          </p:nvPr>
        </p:nvSpPr>
        <p:spPr/>
        <p:txBody>
          <a:bodyPr/>
          <a:lstStyle/>
          <a:p>
            <a:pPr algn="ctr"/>
            <a:r>
              <a:rPr lang="en-US" dirty="0"/>
              <a:t>Kahoot:</a:t>
            </a:r>
          </a:p>
        </p:txBody>
      </p:sp>
      <p:sp>
        <p:nvSpPr>
          <p:cNvPr id="3" name="Content Placeholder 2">
            <a:extLst>
              <a:ext uri="{FF2B5EF4-FFF2-40B4-BE49-F238E27FC236}">
                <a16:creationId xmlns:a16="http://schemas.microsoft.com/office/drawing/2014/main" id="{5A18062D-0B4C-4FE3-B40D-090630C01112}"/>
              </a:ext>
            </a:extLst>
          </p:cNvPr>
          <p:cNvSpPr>
            <a:spLocks noGrp="1"/>
          </p:cNvSpPr>
          <p:nvPr>
            <p:ph idx="1"/>
          </p:nvPr>
        </p:nvSpPr>
        <p:spPr>
          <a:xfrm>
            <a:off x="1218883" y="5257799"/>
            <a:ext cx="10360501" cy="906269"/>
          </a:xfrm>
        </p:spPr>
        <p:txBody>
          <a:bodyPr/>
          <a:lstStyle/>
          <a:p>
            <a:r>
              <a:rPr lang="en-US" dirty="0">
                <a:hlinkClick r:id="rId2"/>
              </a:rPr>
              <a:t>https://play.kahoot.it/v2/?quizId=eba18587-ca5a-4cfb-9e96-e61e0cca8022</a:t>
            </a:r>
            <a:endParaRPr lang="en-US" dirty="0"/>
          </a:p>
          <a:p>
            <a:endParaRPr lang="en-US" dirty="0"/>
          </a:p>
        </p:txBody>
      </p:sp>
      <p:pic>
        <p:nvPicPr>
          <p:cNvPr id="12290" name="Picture 2" descr="What is Kahoot! and How Does it Work for Teachers? | Tech &amp; Learning">
            <a:extLst>
              <a:ext uri="{FF2B5EF4-FFF2-40B4-BE49-F238E27FC236}">
                <a16:creationId xmlns:a16="http://schemas.microsoft.com/office/drawing/2014/main" id="{64420DFE-E617-48EB-854D-3E9546E69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12" y="1636022"/>
            <a:ext cx="6094412" cy="342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52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4E60-0843-498F-854D-5876504889B6}"/>
              </a:ext>
            </a:extLst>
          </p:cNvPr>
          <p:cNvSpPr>
            <a:spLocks noGrp="1"/>
          </p:cNvSpPr>
          <p:nvPr>
            <p:ph type="title"/>
          </p:nvPr>
        </p:nvSpPr>
        <p:spPr>
          <a:xfrm>
            <a:off x="1141412" y="533400"/>
            <a:ext cx="10360501" cy="611982"/>
          </a:xfrm>
        </p:spPr>
        <p:txBody>
          <a:bodyPr>
            <a:normAutofit fontScale="90000"/>
          </a:bodyPr>
          <a:lstStyle/>
          <a:p>
            <a:pPr algn="ctr"/>
            <a:r>
              <a:rPr lang="en-US" dirty="0"/>
              <a:t>Bibliography:</a:t>
            </a:r>
          </a:p>
        </p:txBody>
      </p:sp>
      <p:sp>
        <p:nvSpPr>
          <p:cNvPr id="3" name="Content Placeholder 2">
            <a:extLst>
              <a:ext uri="{FF2B5EF4-FFF2-40B4-BE49-F238E27FC236}">
                <a16:creationId xmlns:a16="http://schemas.microsoft.com/office/drawing/2014/main" id="{AC09D827-F40E-431A-97E5-D2A4CE413B01}"/>
              </a:ext>
            </a:extLst>
          </p:cNvPr>
          <p:cNvSpPr>
            <a:spLocks noGrp="1"/>
          </p:cNvSpPr>
          <p:nvPr>
            <p:ph idx="1"/>
          </p:nvPr>
        </p:nvSpPr>
        <p:spPr>
          <a:xfrm>
            <a:off x="839312" y="1295400"/>
            <a:ext cx="11122499" cy="5394158"/>
          </a:xfrm>
        </p:spPr>
        <p:txBody>
          <a:bodyPr>
            <a:normAutofit/>
          </a:bodyPr>
          <a:lstStyle/>
          <a:p>
            <a:pPr algn="just"/>
            <a:r>
              <a:rPr lang="en-US" sz="1200" dirty="0">
                <a:effectLst/>
                <a:latin typeface="Times New Roman" panose="02020603050405020304" pitchFamily="18" charset="0"/>
                <a:cs typeface="Times New Roman" panose="02020603050405020304" pitchFamily="18" charset="0"/>
              </a:rPr>
              <a:t>Frontier Energy. “Cars.” </a:t>
            </a:r>
            <a:r>
              <a:rPr lang="en-US" sz="1200" i="1" dirty="0">
                <a:effectLst/>
                <a:latin typeface="Times New Roman" panose="02020603050405020304" pitchFamily="18" charset="0"/>
                <a:cs typeface="Times New Roman" panose="02020603050405020304" pitchFamily="18" charset="0"/>
              </a:rPr>
              <a:t>Cars | California Fuel Cell Partnership</a:t>
            </a:r>
            <a:r>
              <a:rPr lang="en-US" sz="1200" dirty="0">
                <a:effectLst/>
                <a:latin typeface="Times New Roman" panose="02020603050405020304" pitchFamily="18" charset="0"/>
                <a:cs typeface="Times New Roman" panose="02020603050405020304" pitchFamily="18" charset="0"/>
              </a:rPr>
              <a:t>, California Fuel Cell Partnership, 2021, cafcp.org/cars. </a:t>
            </a:r>
          </a:p>
          <a:p>
            <a:pPr algn="just"/>
            <a:r>
              <a:rPr lang="en-US" sz="1200" dirty="0">
                <a:effectLst/>
                <a:latin typeface="Times New Roman" panose="02020603050405020304" pitchFamily="18" charset="0"/>
                <a:cs typeface="Times New Roman" panose="02020603050405020304" pitchFamily="18" charset="0"/>
              </a:rPr>
              <a:t>“Fuel Cell Animation.” </a:t>
            </a:r>
            <a:r>
              <a:rPr lang="en-US" sz="1200" i="1" dirty="0">
                <a:effectLst/>
                <a:latin typeface="Times New Roman" panose="02020603050405020304" pitchFamily="18" charset="0"/>
                <a:cs typeface="Times New Roman" panose="02020603050405020304" pitchFamily="18" charset="0"/>
              </a:rPr>
              <a:t>Energy.gov</a:t>
            </a:r>
            <a:r>
              <a:rPr lang="en-US" sz="1200" dirty="0">
                <a:effectLst/>
                <a:latin typeface="Times New Roman" panose="02020603050405020304" pitchFamily="18" charset="0"/>
                <a:cs typeface="Times New Roman" panose="02020603050405020304" pitchFamily="18" charset="0"/>
              </a:rPr>
              <a:t>, Office of Energy Efficiency &amp; Renewable Energy, 2021, www.energy.gov/eere/fuelcells/fuel-cell-animation. </a:t>
            </a:r>
          </a:p>
          <a:p>
            <a:pPr algn="just"/>
            <a:r>
              <a:rPr lang="en-US" sz="1200" dirty="0">
                <a:effectLst/>
                <a:latin typeface="Times New Roman" panose="02020603050405020304" pitchFamily="18" charset="0"/>
                <a:cs typeface="Times New Roman" panose="02020603050405020304" pitchFamily="18" charset="0"/>
              </a:rPr>
              <a:t>“Fuel Cell Electric Vehicles.” </a:t>
            </a:r>
            <a:r>
              <a:rPr lang="en-US" sz="1200" i="1" dirty="0">
                <a:effectLst/>
                <a:latin typeface="Times New Roman" panose="02020603050405020304" pitchFamily="18" charset="0"/>
                <a:cs typeface="Times New Roman" panose="02020603050405020304" pitchFamily="18" charset="0"/>
              </a:rPr>
              <a:t>Alternative Fuels Data Center: Fuel Cell Electric Vehicles</a:t>
            </a:r>
            <a:r>
              <a:rPr lang="en-US" sz="1200" dirty="0">
                <a:effectLst/>
                <a:latin typeface="Times New Roman" panose="02020603050405020304" pitchFamily="18" charset="0"/>
                <a:cs typeface="Times New Roman" panose="02020603050405020304" pitchFamily="18" charset="0"/>
              </a:rPr>
              <a:t>, Office of Energy Efficiency &amp; Renewable Energy, 2021, afdc.energy.gov/vehicles/fuel_cell.html. </a:t>
            </a:r>
          </a:p>
          <a:p>
            <a:pPr algn="just"/>
            <a:r>
              <a:rPr lang="en-US" sz="1200" dirty="0">
                <a:effectLst/>
                <a:latin typeface="Times New Roman" panose="02020603050405020304" pitchFamily="18" charset="0"/>
                <a:cs typeface="Times New Roman" panose="02020603050405020304" pitchFamily="18" charset="0"/>
              </a:rPr>
              <a:t>Fuel Cell Partnership. “How a Fuel Cell Works.” </a:t>
            </a:r>
            <a:r>
              <a:rPr lang="en-US" sz="1200" i="1" dirty="0">
                <a:effectLst/>
                <a:latin typeface="Times New Roman" panose="02020603050405020304" pitchFamily="18" charset="0"/>
                <a:cs typeface="Times New Roman" panose="02020603050405020304" pitchFamily="18" charset="0"/>
              </a:rPr>
              <a:t>YouTube</a:t>
            </a:r>
            <a:r>
              <a:rPr lang="en-US" sz="1200" dirty="0">
                <a:effectLst/>
                <a:latin typeface="Times New Roman" panose="02020603050405020304" pitchFamily="18" charset="0"/>
                <a:cs typeface="Times New Roman" panose="02020603050405020304" pitchFamily="18" charset="0"/>
              </a:rPr>
              <a:t>, YouTube, 16 Dec. 2015, www.youtube.com/watch?v=EgFCLBDn2es&amp;t=67s. </a:t>
            </a:r>
          </a:p>
          <a:p>
            <a:pPr algn="just"/>
            <a:r>
              <a:rPr lang="en-US" sz="1200" dirty="0">
                <a:effectLst/>
                <a:latin typeface="Times New Roman" panose="02020603050405020304" pitchFamily="18" charset="0"/>
                <a:cs typeface="Times New Roman" panose="02020603050405020304" pitchFamily="18" charset="0"/>
              </a:rPr>
              <a:t>Goldman, J. (2013, September 30). Chemistry Driving Hydrogen Fuel-Cell Vehicle Developments (Op-	Ed). Retrieved May 22, 2017, from http://www.livescience.com/40062-chemistry-driving-	hydrogen-fuel-cell-vehicle-developments.html</a:t>
            </a:r>
          </a:p>
          <a:p>
            <a:pPr algn="just"/>
            <a:r>
              <a:rPr lang="en-US" sz="1200" dirty="0">
                <a:effectLst/>
                <a:latin typeface="Times New Roman" panose="02020603050405020304" pitchFamily="18" charset="0"/>
                <a:cs typeface="Times New Roman" panose="02020603050405020304" pitchFamily="18" charset="0"/>
              </a:rPr>
              <a:t>Hydrogen &amp; Fuel Cells: Science Behind Fuel Cells. (2016, November 2). Retrieved May 22, 2017, 	from http://sepuplhs.org/high/hydrogen/hydrogen.html</a:t>
            </a:r>
          </a:p>
          <a:p>
            <a:pPr algn="just"/>
            <a:r>
              <a:rPr lang="en-US" sz="1200" dirty="0">
                <a:effectLst/>
                <a:latin typeface="Times New Roman" panose="02020603050405020304" pitchFamily="18" charset="0"/>
                <a:cs typeface="Times New Roman" panose="02020603050405020304" pitchFamily="18" charset="0"/>
              </a:rPr>
              <a:t>Hydrogen Fuel Cell Vehicles. (2016). Retrieved May 22, 2017, from 	https://www.c2es.org/technology/factsheet/HydrogenFuelCellVehicles</a:t>
            </a:r>
          </a:p>
          <a:p>
            <a:pPr algn="just"/>
            <a:r>
              <a:rPr lang="en-US" sz="1200" dirty="0" err="1">
                <a:effectLst/>
                <a:latin typeface="Times New Roman" panose="02020603050405020304" pitchFamily="18" charset="0"/>
                <a:cs typeface="Times New Roman" panose="02020603050405020304" pitchFamily="18" charset="0"/>
              </a:rPr>
              <a:t>Michalovic</a:t>
            </a:r>
            <a:r>
              <a:rPr lang="en-US" sz="1200" dirty="0">
                <a:effectLst/>
                <a:latin typeface="Times New Roman" panose="02020603050405020304" pitchFamily="18" charset="0"/>
                <a:cs typeface="Times New Roman" panose="02020603050405020304" pitchFamily="18" charset="0"/>
              </a:rPr>
              <a:t>, M. (2007, December). BEYOND HYDROGEN: The New Chemistry of Fuel Cells. 	Retrieved May 22, 2017, from 	https://www.acs.org/content/dam/acsorg/education/resources/highschool/chemmatters/gc-	beyond-hydrogen.pdf</a:t>
            </a:r>
          </a:p>
          <a:p>
            <a:pPr algn="just"/>
            <a:r>
              <a:rPr lang="en-US" sz="1200" dirty="0" err="1">
                <a:effectLst/>
                <a:latin typeface="Times New Roman" panose="02020603050405020304" pitchFamily="18" charset="0"/>
                <a:cs typeface="Times New Roman" panose="02020603050405020304" pitchFamily="18" charset="0"/>
              </a:rPr>
              <a:t>omvofficial</a:t>
            </a:r>
            <a:r>
              <a:rPr lang="en-US" sz="1200" dirty="0">
                <a:effectLst/>
                <a:latin typeface="Times New Roman" panose="02020603050405020304" pitchFamily="18" charset="0"/>
                <a:cs typeface="Times New Roman" panose="02020603050405020304" pitchFamily="18" charset="0"/>
              </a:rPr>
              <a:t>. “How Does a Fuel Cell Work?” </a:t>
            </a:r>
            <a:r>
              <a:rPr lang="en-US" sz="1200" i="1" dirty="0">
                <a:effectLst/>
                <a:latin typeface="Times New Roman" panose="02020603050405020304" pitchFamily="18" charset="0"/>
                <a:cs typeface="Times New Roman" panose="02020603050405020304" pitchFamily="18" charset="0"/>
              </a:rPr>
              <a:t>YouTube</a:t>
            </a:r>
            <a:r>
              <a:rPr lang="en-US" sz="1200" dirty="0">
                <a:effectLst/>
                <a:latin typeface="Times New Roman" panose="02020603050405020304" pitchFamily="18" charset="0"/>
                <a:cs typeface="Times New Roman" panose="02020603050405020304" pitchFamily="18" charset="0"/>
              </a:rPr>
              <a:t>, YouTube, 14 Aug. 2014, www.youtube.com/watch?v=bXHwnKMchkk. </a:t>
            </a:r>
          </a:p>
          <a:p>
            <a:pPr algn="just"/>
            <a:r>
              <a:rPr lang="en-US" sz="1200" dirty="0" err="1">
                <a:effectLst/>
                <a:latin typeface="Times New Roman" panose="02020603050405020304" pitchFamily="18" charset="0"/>
                <a:cs typeface="Times New Roman" panose="02020603050405020304" pitchFamily="18" charset="0"/>
              </a:rPr>
              <a:t>Peplow</a:t>
            </a:r>
            <a:r>
              <a:rPr lang="en-US" sz="1200" dirty="0">
                <a:effectLst/>
                <a:latin typeface="Times New Roman" panose="02020603050405020304" pitchFamily="18" charset="0"/>
                <a:cs typeface="Times New Roman" panose="02020603050405020304" pitchFamily="18" charset="0"/>
              </a:rPr>
              <a:t>, M. (2013, March 14). Hydrogen's False Economy. Retrieved May 22, 2017, from 	https://www.chemistryworld.com/opinion/hydrogens-false-economy/5981.article</a:t>
            </a:r>
          </a:p>
          <a:p>
            <a:pPr algn="just"/>
            <a:r>
              <a:rPr lang="en-US" sz="1200" dirty="0">
                <a:effectLst/>
                <a:latin typeface="Times New Roman" panose="02020603050405020304" pitchFamily="18" charset="0"/>
                <a:cs typeface="Times New Roman" panose="02020603050405020304" pitchFamily="18" charset="0"/>
              </a:rPr>
              <a:t>Raven, P. H., Berg, L. R., &amp; </a:t>
            </a:r>
            <a:r>
              <a:rPr lang="en-US" sz="1200" dirty="0" err="1">
                <a:effectLst/>
                <a:latin typeface="Times New Roman" panose="02020603050405020304" pitchFamily="18" charset="0"/>
                <a:cs typeface="Times New Roman" panose="02020603050405020304" pitchFamily="18" charset="0"/>
              </a:rPr>
              <a:t>Hassenzahl</a:t>
            </a:r>
            <a:r>
              <a:rPr lang="en-US" sz="1200" dirty="0">
                <a:effectLst/>
                <a:latin typeface="Times New Roman" panose="02020603050405020304" pitchFamily="18" charset="0"/>
                <a:cs typeface="Times New Roman" panose="02020603050405020304" pitchFamily="18" charset="0"/>
              </a:rPr>
              <a:t>, D. M. (2012). </a:t>
            </a:r>
            <a:r>
              <a:rPr lang="en-US" sz="1200" i="1" dirty="0">
                <a:effectLst/>
                <a:latin typeface="Times New Roman" panose="02020603050405020304" pitchFamily="18" charset="0"/>
                <a:cs typeface="Times New Roman" panose="02020603050405020304" pitchFamily="18" charset="0"/>
              </a:rPr>
              <a:t>Environment</a:t>
            </a:r>
            <a:r>
              <a:rPr lang="en-US" sz="1200" dirty="0">
                <a:effectLst/>
                <a:latin typeface="Times New Roman" panose="02020603050405020304" pitchFamily="18" charset="0"/>
                <a:cs typeface="Times New Roman" panose="02020603050405020304" pitchFamily="18" charset="0"/>
              </a:rPr>
              <a:t> (8th ed.). Hoboken, NJ: Wiley.</a:t>
            </a:r>
          </a:p>
          <a:p>
            <a:pPr algn="just"/>
            <a:r>
              <a:rPr lang="en-US" sz="1200" dirty="0">
                <a:effectLst/>
                <a:latin typeface="Times New Roman" panose="02020603050405020304" pitchFamily="18" charset="0"/>
                <a:cs typeface="Times New Roman" panose="02020603050405020304" pitchFamily="18" charset="0"/>
              </a:rPr>
              <a:t>Thomas, T. E. (2002, April 18). Fuel Cells. Retrieved May 22, 2017, from 	https://www.bluffton.edu/courses/TLC/MontelA/Montel/Alternative_Energy_Website/Fuel_Cell.	htm</a:t>
            </a:r>
          </a:p>
          <a:p>
            <a:pPr marL="0" indent="0" algn="just">
              <a:buNone/>
            </a:pPr>
            <a:endParaRPr lang="en-US" sz="1200" dirty="0">
              <a:latin typeface="Times New Roman" panose="02020603050405020304" pitchFamily="18" charset="0"/>
              <a:cs typeface="Times New Roman" panose="02020603050405020304" pitchFamily="18" charset="0"/>
            </a:endParaRPr>
          </a:p>
          <a:p>
            <a:pPr marL="0" indent="0" algn="just">
              <a:buNone/>
            </a:pPr>
            <a:endParaRPr lang="en-US" sz="1200" dirty="0"/>
          </a:p>
        </p:txBody>
      </p:sp>
    </p:spTree>
    <p:extLst>
      <p:ext uri="{BB962C8B-B14F-4D97-AF65-F5344CB8AC3E}">
        <p14:creationId xmlns:p14="http://schemas.microsoft.com/office/powerpoint/2010/main" val="167256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7122-F8BB-4F41-8BB3-92EFE761D61E}"/>
              </a:ext>
            </a:extLst>
          </p:cNvPr>
          <p:cNvSpPr>
            <a:spLocks noGrp="1"/>
          </p:cNvSpPr>
          <p:nvPr>
            <p:ph type="title"/>
          </p:nvPr>
        </p:nvSpPr>
        <p:spPr/>
        <p:txBody>
          <a:bodyPr/>
          <a:lstStyle/>
          <a:p>
            <a:r>
              <a:rPr lang="en-US" dirty="0"/>
              <a:t>What are Fuel Cells?</a:t>
            </a:r>
          </a:p>
        </p:txBody>
      </p:sp>
      <p:sp>
        <p:nvSpPr>
          <p:cNvPr id="3" name="Content Placeholder 2">
            <a:extLst>
              <a:ext uri="{FF2B5EF4-FFF2-40B4-BE49-F238E27FC236}">
                <a16:creationId xmlns:a16="http://schemas.microsoft.com/office/drawing/2014/main" id="{65BC97BE-D95D-45FE-BD43-A17140D0DA63}"/>
              </a:ext>
            </a:extLst>
          </p:cNvPr>
          <p:cNvSpPr>
            <a:spLocks noGrp="1"/>
          </p:cNvSpPr>
          <p:nvPr>
            <p:ph idx="1"/>
          </p:nvPr>
        </p:nvSpPr>
        <p:spPr>
          <a:xfrm>
            <a:off x="760412" y="1614754"/>
            <a:ext cx="6780529" cy="5243245"/>
          </a:xfrm>
        </p:spPr>
        <p:txBody>
          <a:bodyPr>
            <a:normAutofit fontScale="92500" lnSpcReduction="10000"/>
          </a:bodyPr>
          <a:lstStyle/>
          <a:p>
            <a:pPr algn="just">
              <a:lnSpc>
                <a:spcPct val="100000"/>
              </a:lnSpc>
            </a:pPr>
            <a:r>
              <a:rPr lang="en-US" sz="2000" dirty="0"/>
              <a:t>Hydrogen fuel-cell: a device that converts chemical energy stored by hydrogen fuel into electricity</a:t>
            </a:r>
          </a:p>
          <a:p>
            <a:pPr lvl="1" algn="just">
              <a:lnSpc>
                <a:spcPct val="100000"/>
              </a:lnSpc>
            </a:pPr>
            <a:r>
              <a:rPr lang="en-US" sz="1600" dirty="0"/>
              <a:t>Gas Battery</a:t>
            </a:r>
          </a:p>
          <a:p>
            <a:pPr algn="just">
              <a:lnSpc>
                <a:spcPct val="100000"/>
              </a:lnSpc>
            </a:pPr>
            <a:r>
              <a:rPr lang="en-US" sz="2000" dirty="0"/>
              <a:t>Silent, release no pollutants, can be used in enclosed areas, are modular (can be stacked), do not degrade over time, and do not leak energy</a:t>
            </a:r>
          </a:p>
          <a:p>
            <a:pPr algn="just">
              <a:lnSpc>
                <a:spcPct val="100000"/>
              </a:lnSpc>
            </a:pPr>
            <a:r>
              <a:rPr lang="en-US" sz="2000" dirty="0"/>
              <a:t>Most common type: PEM fuel cell</a:t>
            </a:r>
          </a:p>
          <a:p>
            <a:pPr lvl="1" algn="just">
              <a:lnSpc>
                <a:spcPct val="100000"/>
              </a:lnSpc>
            </a:pPr>
            <a:r>
              <a:rPr lang="en-US" sz="1600" dirty="0"/>
              <a:t>Electrolyte membrane is sandwiched between a positive electrode (cathode) and a negative electrode (anode)</a:t>
            </a:r>
          </a:p>
          <a:p>
            <a:pPr algn="just">
              <a:lnSpc>
                <a:spcPct val="100000"/>
              </a:lnSpc>
            </a:pPr>
            <a:r>
              <a:rPr lang="en-US" sz="2000" dirty="0"/>
              <a:t>Used in: cars, small devices (batteries in laptops and phones), space technology, houses, factories, etc.</a:t>
            </a:r>
          </a:p>
          <a:p>
            <a:pPr lvl="1" algn="just">
              <a:lnSpc>
                <a:spcPct val="100000"/>
              </a:lnSpc>
            </a:pPr>
            <a:r>
              <a:rPr lang="en-US" sz="1600" dirty="0"/>
              <a:t>“Fuel cells have been used in NASA space-craft since the Gemini Program in the 1960’s and even today provide electricity and drinking water for astronauts on Space Shuttle flights” (</a:t>
            </a:r>
            <a:r>
              <a:rPr lang="en-US" sz="1600" dirty="0" err="1"/>
              <a:t>Sepuplhs</a:t>
            </a:r>
            <a:r>
              <a:rPr lang="en-US" sz="1600" dirty="0"/>
              <a:t> 1)</a:t>
            </a:r>
          </a:p>
          <a:p>
            <a:pPr lvl="1" algn="just">
              <a:lnSpc>
                <a:spcPct val="100000"/>
              </a:lnSpc>
            </a:pPr>
            <a:r>
              <a:rPr lang="en-US" sz="1600" dirty="0"/>
              <a:t>Small fuel cells: laptops, cell phones, and military applications</a:t>
            </a:r>
          </a:p>
          <a:p>
            <a:pPr lvl="1" algn="just">
              <a:lnSpc>
                <a:spcPct val="100000"/>
              </a:lnSpc>
            </a:pPr>
            <a:r>
              <a:rPr lang="en-US" sz="1600" dirty="0"/>
              <a:t>Large fuel cells: provide electricity for emergency power in buildings and in remote areas that do not have power lines.</a:t>
            </a:r>
          </a:p>
          <a:p>
            <a:pPr algn="just"/>
            <a:endParaRPr lang="en-US" dirty="0"/>
          </a:p>
        </p:txBody>
      </p:sp>
      <p:sp>
        <p:nvSpPr>
          <p:cNvPr id="4" name="AutoShape 2" descr="Fuel Cell &amp; Hydrogen Energy Basics — Fuel Cell &amp; Hydrogen Energy Association">
            <a:extLst>
              <a:ext uri="{FF2B5EF4-FFF2-40B4-BE49-F238E27FC236}">
                <a16:creationId xmlns:a16="http://schemas.microsoft.com/office/drawing/2014/main" id="{510258D7-C30B-418F-9936-16923D72E7F8}"/>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el Cell &amp; Hydrogen Energy Basics — Fuel Cell &amp; Hydrogen Energy Association">
            <a:extLst>
              <a:ext uri="{FF2B5EF4-FFF2-40B4-BE49-F238E27FC236}">
                <a16:creationId xmlns:a16="http://schemas.microsoft.com/office/drawing/2014/main" id="{CA2EEC4E-16D9-403B-8426-42F71B2B80DB}"/>
              </a:ext>
            </a:extLst>
          </p:cNvPr>
          <p:cNvSpPr>
            <a:spLocks noChangeAspect="1" noChangeArrowheads="1"/>
          </p:cNvSpPr>
          <p:nvPr/>
        </p:nvSpPr>
        <p:spPr bwMode="auto">
          <a:xfrm>
            <a:off x="609441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uel Cell &amp; Hydrogen Energy Basics — Fuel Cell &amp; Hydrogen Energy Association">
            <a:extLst>
              <a:ext uri="{FF2B5EF4-FFF2-40B4-BE49-F238E27FC236}">
                <a16:creationId xmlns:a16="http://schemas.microsoft.com/office/drawing/2014/main" id="{50D02D96-A4A8-49FE-951E-632290C531FF}"/>
              </a:ext>
            </a:extLst>
          </p:cNvPr>
          <p:cNvSpPr>
            <a:spLocks noChangeAspect="1" noChangeArrowheads="1"/>
          </p:cNvSpPr>
          <p:nvPr/>
        </p:nvSpPr>
        <p:spPr bwMode="auto">
          <a:xfrm>
            <a:off x="6246813"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04981A2B-0EC0-4D9A-A651-C7C20187EB43}"/>
              </a:ext>
            </a:extLst>
          </p:cNvPr>
          <p:cNvPicPr>
            <a:picLocks noChangeAspect="1"/>
          </p:cNvPicPr>
          <p:nvPr/>
        </p:nvPicPr>
        <p:blipFill>
          <a:blip r:embed="rId2"/>
          <a:stretch>
            <a:fillRect/>
          </a:stretch>
        </p:blipFill>
        <p:spPr>
          <a:xfrm>
            <a:off x="7644194" y="2247900"/>
            <a:ext cx="4389263" cy="3276600"/>
          </a:xfrm>
          <a:prstGeom prst="rect">
            <a:avLst/>
          </a:prstGeom>
        </p:spPr>
      </p:pic>
      <p:sp>
        <p:nvSpPr>
          <p:cNvPr id="9" name="TextBox 8">
            <a:extLst>
              <a:ext uri="{FF2B5EF4-FFF2-40B4-BE49-F238E27FC236}">
                <a16:creationId xmlns:a16="http://schemas.microsoft.com/office/drawing/2014/main" id="{F74E26D3-AC92-430E-8E7C-47BEEF07CFE3}"/>
              </a:ext>
            </a:extLst>
          </p:cNvPr>
          <p:cNvSpPr txBox="1"/>
          <p:nvPr/>
        </p:nvSpPr>
        <p:spPr>
          <a:xfrm>
            <a:off x="7644194" y="5524500"/>
            <a:ext cx="4389263" cy="646331"/>
          </a:xfrm>
          <a:prstGeom prst="rect">
            <a:avLst/>
          </a:prstGeom>
          <a:noFill/>
        </p:spPr>
        <p:txBody>
          <a:bodyPr wrap="square">
            <a:spAutoFit/>
          </a:bodyPr>
          <a:lstStyle/>
          <a:p>
            <a:pPr algn="ctr"/>
            <a:r>
              <a:rPr lang="en-US" sz="1200" dirty="0"/>
              <a:t>http://static1.squarespace.com/static/53ab1feee4b0bef0179a1563/5d42fcd4f92a2d00013ab0ec/5d4303c2e7786a00011c2a86/1565898642204/fuel%2Bcell%2Bdiagram.jpg?format=1500w</a:t>
            </a:r>
          </a:p>
        </p:txBody>
      </p:sp>
    </p:spTree>
    <p:extLst>
      <p:ext uri="{BB962C8B-B14F-4D97-AF65-F5344CB8AC3E}">
        <p14:creationId xmlns:p14="http://schemas.microsoft.com/office/powerpoint/2010/main" val="356197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7122-F8BB-4F41-8BB3-92EFE761D61E}"/>
              </a:ext>
            </a:extLst>
          </p:cNvPr>
          <p:cNvSpPr>
            <a:spLocks noGrp="1"/>
          </p:cNvSpPr>
          <p:nvPr>
            <p:ph type="title"/>
          </p:nvPr>
        </p:nvSpPr>
        <p:spPr/>
        <p:txBody>
          <a:bodyPr/>
          <a:lstStyle/>
          <a:p>
            <a:r>
              <a:rPr lang="en-US" dirty="0"/>
              <a:t>Hydrogen Fuel Cell Vehicles:</a:t>
            </a:r>
          </a:p>
        </p:txBody>
      </p:sp>
      <p:sp>
        <p:nvSpPr>
          <p:cNvPr id="3" name="Content Placeholder 2">
            <a:extLst>
              <a:ext uri="{FF2B5EF4-FFF2-40B4-BE49-F238E27FC236}">
                <a16:creationId xmlns:a16="http://schemas.microsoft.com/office/drawing/2014/main" id="{65BC97BE-D95D-45FE-BD43-A17140D0DA63}"/>
              </a:ext>
            </a:extLst>
          </p:cNvPr>
          <p:cNvSpPr>
            <a:spLocks noGrp="1"/>
          </p:cNvSpPr>
          <p:nvPr>
            <p:ph idx="1"/>
          </p:nvPr>
        </p:nvSpPr>
        <p:spPr>
          <a:xfrm>
            <a:off x="836613" y="1600199"/>
            <a:ext cx="7620000" cy="4983163"/>
          </a:xfrm>
        </p:spPr>
        <p:txBody>
          <a:bodyPr>
            <a:normAutofit fontScale="70000" lnSpcReduction="20000"/>
          </a:bodyPr>
          <a:lstStyle/>
          <a:p>
            <a:r>
              <a:rPr lang="en-US" dirty="0"/>
              <a:t>As the name suggests, v</a:t>
            </a:r>
            <a:r>
              <a:rPr lang="en-US" sz="2800" dirty="0"/>
              <a:t>ehicles that use hydrogen to produce electricity via a fuel cell</a:t>
            </a:r>
          </a:p>
          <a:p>
            <a:r>
              <a:rPr lang="en-US" sz="2800" dirty="0"/>
              <a:t>Reasons of Interest: </a:t>
            </a:r>
          </a:p>
          <a:p>
            <a:pPr lvl="1"/>
            <a:r>
              <a:rPr lang="en-US" dirty="0"/>
              <a:t>Hydrogen's ability to power fuel cells in zero-emission electric vehicles</a:t>
            </a:r>
          </a:p>
          <a:p>
            <a:pPr lvl="1"/>
            <a:r>
              <a:rPr lang="en-US" dirty="0"/>
              <a:t>HFCV potential for domestic production</a:t>
            </a:r>
          </a:p>
          <a:p>
            <a:pPr lvl="1"/>
            <a:r>
              <a:rPr lang="en-US" dirty="0"/>
              <a:t>HFCV potential for high efficiency (better range and sustainability)</a:t>
            </a:r>
          </a:p>
          <a:p>
            <a:pPr>
              <a:lnSpc>
                <a:spcPct val="100000"/>
              </a:lnSpc>
            </a:pPr>
            <a:r>
              <a:rPr lang="en-US" sz="2800" dirty="0"/>
              <a:t>Most are automobiles and transit buses that have an electric motor powered by a fuel cell</a:t>
            </a:r>
          </a:p>
          <a:p>
            <a:pPr lvl="1">
              <a:lnSpc>
                <a:spcPct val="100000"/>
              </a:lnSpc>
            </a:pPr>
            <a:r>
              <a:rPr lang="en-US" dirty="0"/>
              <a:t>A few of these burn hydrogen directly</a:t>
            </a:r>
          </a:p>
          <a:p>
            <a:pPr>
              <a:lnSpc>
                <a:spcPct val="100000"/>
              </a:lnSpc>
            </a:pPr>
            <a:r>
              <a:rPr lang="en-US" sz="2800" dirty="0"/>
              <a:t>Waste products: heat and water- THAT’S IT!</a:t>
            </a:r>
          </a:p>
          <a:p>
            <a:pPr>
              <a:lnSpc>
                <a:spcPct val="100000"/>
              </a:lnSpc>
            </a:pPr>
            <a:r>
              <a:rPr lang="en-US" sz="2800" dirty="0"/>
              <a:t>45% efficiency, 10% higher than combustion engines</a:t>
            </a:r>
          </a:p>
          <a:p>
            <a:r>
              <a:rPr lang="en-US" sz="2800" dirty="0"/>
              <a:t>The U.S. Department of Energy leads research efforts to make hydrogen-powered vehicles an affordable, environmentally friendly, and safe transportation option</a:t>
            </a:r>
          </a:p>
          <a:p>
            <a:endParaRPr lang="en-US" sz="2800" dirty="0"/>
          </a:p>
          <a:p>
            <a:endParaRPr lang="en-US" dirty="0"/>
          </a:p>
        </p:txBody>
      </p:sp>
      <p:pic>
        <p:nvPicPr>
          <p:cNvPr id="4" name="Picture 4" descr="https://tse2.mm.bing.net/th?id=OIP.uCRn3Kt4Pw2y0cb5qWvb6gEsC7&amp;pid=15.1&amp;P=0&amp;w=277&amp;h=173">
            <a:extLst>
              <a:ext uri="{FF2B5EF4-FFF2-40B4-BE49-F238E27FC236}">
                <a16:creationId xmlns:a16="http://schemas.microsoft.com/office/drawing/2014/main" id="{A387D631-0F2E-435D-813A-DC3FDFC2C3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298925" y="990600"/>
            <a:ext cx="3353384" cy="2094352"/>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Photo of a hydrogen fueling station.">
            <a:extLst>
              <a:ext uri="{FF2B5EF4-FFF2-40B4-BE49-F238E27FC236}">
                <a16:creationId xmlns:a16="http://schemas.microsoft.com/office/drawing/2014/main" id="{3F4B1F5B-5434-421B-87EC-096C7335E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4992" y="3304029"/>
            <a:ext cx="238125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71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B958-0832-48F3-8505-D321D8EAD7E3}"/>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120AC48D-A867-4C0A-8081-FA67DC3F9BA2}"/>
              </a:ext>
            </a:extLst>
          </p:cNvPr>
          <p:cNvSpPr>
            <a:spLocks noGrp="1"/>
          </p:cNvSpPr>
          <p:nvPr>
            <p:ph idx="1"/>
          </p:nvPr>
        </p:nvSpPr>
        <p:spPr>
          <a:xfrm>
            <a:off x="912812" y="1701797"/>
            <a:ext cx="7390129" cy="5156203"/>
          </a:xfrm>
        </p:spPr>
        <p:txBody>
          <a:bodyPr>
            <a:normAutofit fontScale="70000" lnSpcReduction="20000"/>
          </a:bodyPr>
          <a:lstStyle/>
          <a:p>
            <a:pPr algn="just">
              <a:lnSpc>
                <a:spcPct val="100000"/>
              </a:lnSpc>
            </a:pPr>
            <a:r>
              <a:rPr lang="en-US" sz="2800" dirty="0"/>
              <a:t>Fuel cell idea first examined in 1839 by Sir William Grove in England</a:t>
            </a:r>
          </a:p>
          <a:p>
            <a:pPr algn="just">
              <a:lnSpc>
                <a:spcPct val="100000"/>
              </a:lnSpc>
            </a:pPr>
            <a:r>
              <a:rPr lang="en-US" sz="2800" dirty="0"/>
              <a:t>1932- First successful fuel cell (took almost a century to finally create one)</a:t>
            </a:r>
          </a:p>
          <a:p>
            <a:pPr algn="just">
              <a:lnSpc>
                <a:spcPct val="100000"/>
              </a:lnSpc>
            </a:pPr>
            <a:r>
              <a:rPr lang="en-US" sz="2800" dirty="0"/>
              <a:t>Technology rapidly developed to meet needs of space industry</a:t>
            </a:r>
          </a:p>
          <a:p>
            <a:pPr algn="just">
              <a:lnSpc>
                <a:spcPct val="100000"/>
              </a:lnSpc>
            </a:pPr>
            <a:r>
              <a:rPr lang="en-US" sz="2800" dirty="0"/>
              <a:t>NASA was and still is the largest user of hydrogen as a fuel. NASA began using liquid hydrogen in the 1950s as a rocket fuel and was one of the first to use fuel cells to power the electrical systems on space craft</a:t>
            </a:r>
          </a:p>
          <a:p>
            <a:pPr algn="just">
              <a:lnSpc>
                <a:spcPct val="100000"/>
              </a:lnSpc>
            </a:pPr>
            <a:r>
              <a:rPr lang="en-US" dirty="0"/>
              <a:t>Fuel cells were modified to work in a range of things (electronics, cars, hospitals, factories)</a:t>
            </a:r>
          </a:p>
          <a:p>
            <a:pPr algn="just">
              <a:lnSpc>
                <a:spcPct val="100000"/>
              </a:lnSpc>
            </a:pPr>
            <a:r>
              <a:rPr lang="en-US" sz="2800" dirty="0"/>
              <a:t>Hydrogen </a:t>
            </a:r>
            <a:r>
              <a:rPr lang="en-US" dirty="0"/>
              <a:t>was</a:t>
            </a:r>
            <a:r>
              <a:rPr lang="en-US" sz="2800" dirty="0"/>
              <a:t> considered an alternative fuel under the Energy Policy Act of 1992 (which allows it to qualify for alternative fuel vehicle tax credits)</a:t>
            </a:r>
          </a:p>
          <a:p>
            <a:pPr algn="just"/>
            <a:endParaRPr lang="en-US" dirty="0"/>
          </a:p>
        </p:txBody>
      </p:sp>
      <p:pic>
        <p:nvPicPr>
          <p:cNvPr id="9218" name="Picture 2" descr="1960s - General Electric (GE) Develops Hydrogen Fuel Cells to Generate  Electricity for Apollo and Gemini Space Mis… | Apollo missions, Apollo  program, Nasa engineer">
            <a:extLst>
              <a:ext uri="{FF2B5EF4-FFF2-40B4-BE49-F238E27FC236}">
                <a16:creationId xmlns:a16="http://schemas.microsoft.com/office/drawing/2014/main" id="{87FCB80D-C3C7-46F1-B4A6-85FF3FC2B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450" y="1701797"/>
            <a:ext cx="2747543" cy="34867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59E248-07C6-41AB-A20F-177F89FC7BD8}"/>
              </a:ext>
            </a:extLst>
          </p:cNvPr>
          <p:cNvSpPr txBox="1"/>
          <p:nvPr/>
        </p:nvSpPr>
        <p:spPr>
          <a:xfrm>
            <a:off x="8913812" y="5188527"/>
            <a:ext cx="2645181" cy="646331"/>
          </a:xfrm>
          <a:prstGeom prst="rect">
            <a:avLst/>
          </a:prstGeom>
          <a:noFill/>
        </p:spPr>
        <p:txBody>
          <a:bodyPr wrap="square" rtlCol="0">
            <a:spAutoFit/>
          </a:bodyPr>
          <a:lstStyle/>
          <a:p>
            <a:pPr algn="ctr"/>
            <a:r>
              <a:rPr lang="en-US" sz="1200" dirty="0"/>
              <a:t>Hydrogen fuel cells were used extensively by NASA in the 1960s for the Apollo and Gemini Space Missions</a:t>
            </a:r>
          </a:p>
        </p:txBody>
      </p:sp>
      <p:sp>
        <p:nvSpPr>
          <p:cNvPr id="7" name="TextBox 6">
            <a:extLst>
              <a:ext uri="{FF2B5EF4-FFF2-40B4-BE49-F238E27FC236}">
                <a16:creationId xmlns:a16="http://schemas.microsoft.com/office/drawing/2014/main" id="{BE59B761-0D79-49FE-971A-31CEC4DE75BC}"/>
              </a:ext>
            </a:extLst>
          </p:cNvPr>
          <p:cNvSpPr txBox="1"/>
          <p:nvPr/>
        </p:nvSpPr>
        <p:spPr>
          <a:xfrm>
            <a:off x="9084300" y="5842775"/>
            <a:ext cx="2304204" cy="641129"/>
          </a:xfrm>
          <a:prstGeom prst="rect">
            <a:avLst/>
          </a:prstGeom>
          <a:noFill/>
        </p:spPr>
        <p:txBody>
          <a:bodyPr wrap="square">
            <a:spAutoFit/>
          </a:bodyPr>
          <a:lstStyle/>
          <a:p>
            <a:pPr algn="ctr"/>
            <a:r>
              <a:rPr lang="en-US" sz="1200" dirty="0"/>
              <a:t>https://i.pinimg.com/originals/d5/fb/f9/d5fbf987ab5341ae39002958f98cec3d.jpg</a:t>
            </a:r>
          </a:p>
        </p:txBody>
      </p:sp>
    </p:spTree>
    <p:extLst>
      <p:ext uri="{BB962C8B-B14F-4D97-AF65-F5344CB8AC3E}">
        <p14:creationId xmlns:p14="http://schemas.microsoft.com/office/powerpoint/2010/main" val="344120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7122-F8BB-4F41-8BB3-92EFE761D61E}"/>
              </a:ext>
            </a:extLst>
          </p:cNvPr>
          <p:cNvSpPr>
            <a:spLocks noGrp="1"/>
          </p:cNvSpPr>
          <p:nvPr>
            <p:ph type="title"/>
          </p:nvPr>
        </p:nvSpPr>
        <p:spPr>
          <a:xfrm>
            <a:off x="914161" y="19792"/>
            <a:ext cx="10360501" cy="1223963"/>
          </a:xfrm>
        </p:spPr>
        <p:txBody>
          <a:bodyPr/>
          <a:lstStyle/>
          <a:p>
            <a:r>
              <a:rPr lang="en-US" dirty="0"/>
              <a:t>How Does it Work:</a:t>
            </a:r>
          </a:p>
        </p:txBody>
      </p:sp>
      <p:pic>
        <p:nvPicPr>
          <p:cNvPr id="4" name="Online Media 3" title="How a fuel cell works">
            <a:hlinkClick r:id="" action="ppaction://media"/>
            <a:extLst>
              <a:ext uri="{FF2B5EF4-FFF2-40B4-BE49-F238E27FC236}">
                <a16:creationId xmlns:a16="http://schemas.microsoft.com/office/drawing/2014/main" id="{8E23988F-AF83-4836-A632-33F59B95E4CF}"/>
              </a:ext>
            </a:extLst>
          </p:cNvPr>
          <p:cNvPicPr>
            <a:picLocks noGrp="1" noRot="1" noChangeAspect="1"/>
          </p:cNvPicPr>
          <p:nvPr>
            <p:ph idx="1"/>
            <a:videoFile r:link="rId1"/>
          </p:nvPr>
        </p:nvPicPr>
        <p:blipFill>
          <a:blip r:embed="rId3"/>
          <a:stretch>
            <a:fillRect/>
          </a:stretch>
        </p:blipFill>
        <p:spPr>
          <a:xfrm>
            <a:off x="1659783" y="1588943"/>
            <a:ext cx="9236754" cy="5218999"/>
          </a:xfrm>
          <a:prstGeom prst="rect">
            <a:avLst/>
          </a:prstGeom>
        </p:spPr>
      </p:pic>
      <p:sp>
        <p:nvSpPr>
          <p:cNvPr id="5" name="TextBox 4">
            <a:extLst>
              <a:ext uri="{FF2B5EF4-FFF2-40B4-BE49-F238E27FC236}">
                <a16:creationId xmlns:a16="http://schemas.microsoft.com/office/drawing/2014/main" id="{D3E69DF3-3EF9-4EA1-BD60-FCBB677446E7}"/>
              </a:ext>
            </a:extLst>
          </p:cNvPr>
          <p:cNvSpPr txBox="1"/>
          <p:nvPr/>
        </p:nvSpPr>
        <p:spPr>
          <a:xfrm>
            <a:off x="1979612" y="1111890"/>
            <a:ext cx="8597097" cy="954107"/>
          </a:xfrm>
          <a:prstGeom prst="rect">
            <a:avLst/>
          </a:prstGeom>
          <a:noFill/>
        </p:spPr>
        <p:txBody>
          <a:bodyPr wrap="none" rtlCol="0">
            <a:spAutoFit/>
          </a:bodyPr>
          <a:lstStyle/>
          <a:p>
            <a:r>
              <a:rPr lang="en-US" sz="2800" dirty="0">
                <a:hlinkClick r:id="rId4"/>
              </a:rPr>
              <a:t>https://www.youtube.com/watch?v=EgFCLBDn2es&amp;t=67s</a:t>
            </a:r>
            <a:endParaRPr lang="en-US" sz="2800" dirty="0"/>
          </a:p>
          <a:p>
            <a:endParaRPr lang="en-US" sz="2800" dirty="0"/>
          </a:p>
        </p:txBody>
      </p:sp>
    </p:spTree>
    <p:extLst>
      <p:ext uri="{BB962C8B-B14F-4D97-AF65-F5344CB8AC3E}">
        <p14:creationId xmlns:p14="http://schemas.microsoft.com/office/powerpoint/2010/main" val="219312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7122-F8BB-4F41-8BB3-92EFE761D61E}"/>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65BC97BE-D95D-45FE-BD43-A17140D0DA63}"/>
              </a:ext>
            </a:extLst>
          </p:cNvPr>
          <p:cNvSpPr>
            <a:spLocks noGrp="1"/>
          </p:cNvSpPr>
          <p:nvPr>
            <p:ph idx="1"/>
          </p:nvPr>
        </p:nvSpPr>
        <p:spPr>
          <a:xfrm>
            <a:off x="914161" y="1528762"/>
            <a:ext cx="10360501" cy="5156203"/>
          </a:xfrm>
        </p:spPr>
        <p:txBody>
          <a:bodyPr>
            <a:normAutofit fontScale="62500" lnSpcReduction="20000"/>
          </a:bodyPr>
          <a:lstStyle/>
          <a:p>
            <a:pPr algn="just"/>
            <a:r>
              <a:rPr lang="en-US" dirty="0"/>
              <a:t>Have two electrodes (anode and cathode) in contact with a material that can conduct ions, called an electrolyte</a:t>
            </a:r>
          </a:p>
          <a:p>
            <a:pPr algn="just"/>
            <a:r>
              <a:rPr lang="en-US" dirty="0"/>
              <a:t>Hydrogen is taken from another fuel source and put on anode side; oxygen is taken from the air and put on cathode side</a:t>
            </a:r>
          </a:p>
          <a:p>
            <a:pPr algn="just"/>
            <a:r>
              <a:rPr lang="en-US" dirty="0"/>
              <a:t>Hydrogen molecules break apart into protons and electrons and protons move across membrane to cathode</a:t>
            </a:r>
          </a:p>
          <a:p>
            <a:pPr algn="just"/>
            <a:r>
              <a:rPr lang="en-US" dirty="0"/>
              <a:t>Electrons are forced to travel through an external circuit to perform work, creating electricity</a:t>
            </a:r>
          </a:p>
          <a:p>
            <a:pPr algn="just"/>
            <a:r>
              <a:rPr lang="en-US" dirty="0"/>
              <a:t>Once electricity is produced from the fuel cells, as described in the video, it will essentially function like a normal electric vehicle</a:t>
            </a:r>
          </a:p>
          <a:p>
            <a:pPr algn="just"/>
            <a:r>
              <a:rPr lang="en-US" dirty="0"/>
              <a:t>When driver steps on accelerator, hydrogen and oxygen are sent to fuel cell</a:t>
            </a:r>
          </a:p>
          <a:p>
            <a:pPr lvl="1" algn="just"/>
            <a:r>
              <a:rPr lang="en-US" dirty="0"/>
              <a:t>Produces electricity (in video) that powers the motor and has water as byproduct</a:t>
            </a:r>
          </a:p>
          <a:p>
            <a:pPr algn="just"/>
            <a:r>
              <a:rPr lang="en-US" dirty="0"/>
              <a:t>Electrons recombine with proteins on cathode side, and with oxygen, water is formed as byproduct</a:t>
            </a:r>
          </a:p>
          <a:p>
            <a:pPr lvl="1" algn="just"/>
            <a:r>
              <a:rPr lang="en-US" dirty="0"/>
              <a:t>Chemical Reaction: 2H2 + O2 </a:t>
            </a:r>
            <a:r>
              <a:rPr lang="en-US" dirty="0">
                <a:sym typeface="Wingdings" panose="05000000000000000000" pitchFamily="2" charset="2"/>
              </a:rPr>
              <a:t></a:t>
            </a:r>
            <a:r>
              <a:rPr lang="en-US" dirty="0"/>
              <a:t> 2H2O</a:t>
            </a:r>
          </a:p>
          <a:p>
            <a:pPr algn="just"/>
            <a:r>
              <a:rPr lang="en-US" dirty="0"/>
              <a:t>Energy is converted from chemical to electrical to mechanical</a:t>
            </a:r>
          </a:p>
          <a:p>
            <a:pPr algn="just"/>
            <a:r>
              <a:rPr lang="en-US" dirty="0"/>
              <a:t>Four main parts in vehicle: fuel cell stack, hydrogen storage tank, electric motor and power control unit, and battery</a:t>
            </a:r>
          </a:p>
        </p:txBody>
      </p:sp>
      <p:sp>
        <p:nvSpPr>
          <p:cNvPr id="4" name="AutoShape 4" descr="Fuel cell close up. Two hydrogen atoms now broken into four electrons traveling up flow plate and four protons passing through anode.">
            <a:extLst>
              <a:ext uri="{FF2B5EF4-FFF2-40B4-BE49-F238E27FC236}">
                <a16:creationId xmlns:a16="http://schemas.microsoft.com/office/drawing/2014/main" id="{DE3053C8-7FE6-45A5-8547-A13193B11A2F}"/>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580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el cell shown with its inputs and outputs. Hydrogen input on left, oxygen input on right, water and heat outputs on the back, with an electrical circuit going around the top.">
            <a:extLst>
              <a:ext uri="{FF2B5EF4-FFF2-40B4-BE49-F238E27FC236}">
                <a16:creationId xmlns:a16="http://schemas.microsoft.com/office/drawing/2014/main" id="{2D9F77C2-BE9F-4211-B379-7A34C7B5C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434" y="381000"/>
            <a:ext cx="320992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Fuel cell close up. Two hydrogen atoms now broken into four electrons traveling up flow plate and four protons passing through anode.">
            <a:extLst>
              <a:ext uri="{FF2B5EF4-FFF2-40B4-BE49-F238E27FC236}">
                <a16:creationId xmlns:a16="http://schemas.microsoft.com/office/drawing/2014/main" id="{F3C01A38-6822-4F27-9F25-BA236BFE9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812" y="381000"/>
            <a:ext cx="320992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Four protons moving through cathode and electrons coming down flow plate. Protons and electrons combining with two oxygen molecules to form water.">
            <a:extLst>
              <a:ext uri="{FF2B5EF4-FFF2-40B4-BE49-F238E27FC236}">
                <a16:creationId xmlns:a16="http://schemas.microsoft.com/office/drawing/2014/main" id="{1BB0B291-43F5-4EB5-908C-C3C833C42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8434" y="3300722"/>
            <a:ext cx="320992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Water being discharged through flow plate.">
            <a:extLst>
              <a:ext uri="{FF2B5EF4-FFF2-40B4-BE49-F238E27FC236}">
                <a16:creationId xmlns:a16="http://schemas.microsoft.com/office/drawing/2014/main" id="{8F52ED77-C3C1-4364-91DA-454B0E1FC0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6812" y="3300722"/>
            <a:ext cx="3209925" cy="2886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AF7D51-DC54-4D5A-9645-94DB0C752EE6}"/>
              </a:ext>
            </a:extLst>
          </p:cNvPr>
          <p:cNvSpPr txBox="1"/>
          <p:nvPr/>
        </p:nvSpPr>
        <p:spPr>
          <a:xfrm>
            <a:off x="3194854" y="6220444"/>
            <a:ext cx="6103916" cy="307777"/>
          </a:xfrm>
          <a:prstGeom prst="rect">
            <a:avLst/>
          </a:prstGeom>
          <a:noFill/>
        </p:spPr>
        <p:txBody>
          <a:bodyPr wrap="square">
            <a:spAutoFit/>
          </a:bodyPr>
          <a:lstStyle/>
          <a:p>
            <a:pPr algn="ctr"/>
            <a:r>
              <a:rPr lang="en-US" sz="1400" dirty="0"/>
              <a:t>https://www.energy.gov/eere/fuelcells/fuel-cell-animation-text-version</a:t>
            </a:r>
          </a:p>
        </p:txBody>
      </p:sp>
    </p:spTree>
    <p:extLst>
      <p:ext uri="{BB962C8B-B14F-4D97-AF65-F5344CB8AC3E}">
        <p14:creationId xmlns:p14="http://schemas.microsoft.com/office/powerpoint/2010/main" val="226512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C03F-8DF2-414C-8F33-107456AC9744}"/>
              </a:ext>
            </a:extLst>
          </p:cNvPr>
          <p:cNvSpPr>
            <a:spLocks noGrp="1"/>
          </p:cNvSpPr>
          <p:nvPr>
            <p:ph type="title"/>
          </p:nvPr>
        </p:nvSpPr>
        <p:spPr>
          <a:xfrm>
            <a:off x="914161" y="275088"/>
            <a:ext cx="10360501" cy="1223963"/>
          </a:xfrm>
        </p:spPr>
        <p:txBody>
          <a:bodyPr/>
          <a:lstStyle/>
          <a:p>
            <a:r>
              <a:rPr lang="en-US" dirty="0"/>
              <a:t>Essential Parts of the HFCV:</a:t>
            </a:r>
          </a:p>
        </p:txBody>
      </p:sp>
      <p:sp>
        <p:nvSpPr>
          <p:cNvPr id="4" name="Content Placeholder 3">
            <a:extLst>
              <a:ext uri="{FF2B5EF4-FFF2-40B4-BE49-F238E27FC236}">
                <a16:creationId xmlns:a16="http://schemas.microsoft.com/office/drawing/2014/main" id="{DFCE20B4-F497-4498-841B-6541840F99C8}"/>
              </a:ext>
            </a:extLst>
          </p:cNvPr>
          <p:cNvSpPr>
            <a:spLocks noGrp="1"/>
          </p:cNvSpPr>
          <p:nvPr>
            <p:ph sz="half" idx="2"/>
          </p:nvPr>
        </p:nvSpPr>
        <p:spPr>
          <a:xfrm>
            <a:off x="836612" y="1576136"/>
            <a:ext cx="4576285" cy="5129463"/>
          </a:xfrm>
        </p:spPr>
        <p:txBody>
          <a:bodyPr/>
          <a:lstStyle/>
          <a:p>
            <a:r>
              <a:rPr lang="en-US" sz="2000" dirty="0"/>
              <a:t>Hydrogen Storage Tank:</a:t>
            </a:r>
          </a:p>
          <a:p>
            <a:pPr lvl="1"/>
            <a:r>
              <a:rPr lang="en-US" sz="1800" dirty="0"/>
              <a:t>Hydrogen gas must be “compressed at extremely high pressure at 5,000 to 10,000 pounds per square inch (psi) to store enough fuel to obtain adequate driving range” (Hydrogen Fuel Cell Vehicles 2)</a:t>
            </a:r>
          </a:p>
          <a:p>
            <a:pPr lvl="1"/>
            <a:r>
              <a:rPr lang="en-US" sz="1800" dirty="0"/>
              <a:t>Tank takes up most space</a:t>
            </a:r>
          </a:p>
          <a:p>
            <a:r>
              <a:rPr lang="en-US" sz="2000" dirty="0"/>
              <a:t>Electric Motor and Power Control Unit:</a:t>
            </a:r>
          </a:p>
          <a:p>
            <a:pPr lvl="1"/>
            <a:r>
              <a:rPr lang="en-US" sz="1800" dirty="0"/>
              <a:t>Governs flow of electricity</a:t>
            </a:r>
          </a:p>
          <a:p>
            <a:pPr lvl="2"/>
            <a:r>
              <a:rPr lang="en-US" sz="1600" dirty="0"/>
              <a:t>Draws power from battery or fuel cell stack and delivers it to the motor to propel the car</a:t>
            </a:r>
          </a:p>
          <a:p>
            <a:r>
              <a:rPr lang="en-US" sz="2000" dirty="0"/>
              <a:t>Battery:</a:t>
            </a:r>
          </a:p>
          <a:p>
            <a:pPr lvl="1"/>
            <a:r>
              <a:rPr lang="en-US" sz="1800" dirty="0"/>
              <a:t>Stores electricity generated from regenerative braking</a:t>
            </a:r>
          </a:p>
          <a:p>
            <a:endParaRPr lang="en-US" sz="2000" dirty="0"/>
          </a:p>
        </p:txBody>
      </p:sp>
      <p:pic>
        <p:nvPicPr>
          <p:cNvPr id="6146" name="Picture 2" descr="Engine calibration updates: Fueling and spark advance calibrations are directed by vehicle computer to control combustion, enable cold start, and meet emissions requirements. Fuel system electrical connections and wiring: System must be electrically isolated and made of materials designed to handle ethanol">
            <a:extLst>
              <a:ext uri="{FF2B5EF4-FFF2-40B4-BE49-F238E27FC236}">
                <a16:creationId xmlns:a16="http://schemas.microsoft.com/office/drawing/2014/main" id="{5F0B1278-F901-4989-95BB-5AD5A6CB1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412" y="1824037"/>
            <a:ext cx="6782361" cy="40761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3889FC1-5FF0-46BA-B24A-58CA83BDD44A}"/>
              </a:ext>
            </a:extLst>
          </p:cNvPr>
          <p:cNvSpPr txBox="1"/>
          <p:nvPr/>
        </p:nvSpPr>
        <p:spPr>
          <a:xfrm>
            <a:off x="5671634" y="5900236"/>
            <a:ext cx="6103916" cy="338554"/>
          </a:xfrm>
          <a:prstGeom prst="rect">
            <a:avLst/>
          </a:prstGeom>
          <a:noFill/>
        </p:spPr>
        <p:txBody>
          <a:bodyPr wrap="square">
            <a:spAutoFit/>
          </a:bodyPr>
          <a:lstStyle/>
          <a:p>
            <a:pPr algn="ctr"/>
            <a:r>
              <a:rPr lang="en-US" sz="1600" dirty="0"/>
              <a:t>https://afdc.energy.gov/vehicles/how-do-fuel-cell-electric-cars-work</a:t>
            </a:r>
          </a:p>
        </p:txBody>
      </p:sp>
    </p:spTree>
    <p:extLst>
      <p:ext uri="{BB962C8B-B14F-4D97-AF65-F5344CB8AC3E}">
        <p14:creationId xmlns:p14="http://schemas.microsoft.com/office/powerpoint/2010/main" val="362873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anim calcmode="lin" valueType="num">
                                      <p:cBhvr>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anim calcmode="lin" valueType="num">
                                      <p:cBhvr>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anim calcmode="lin" valueType="num">
                                      <p:cBhvr>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anim calcmode="lin" valueType="num">
                                      <p:cBhvr>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500"/>
                                        <p:tgtEl>
                                          <p:spTgt spid="4">
                                            <p:txEl>
                                              <p:pRg st="5" end="5"/>
                                            </p:txEl>
                                          </p:spTgt>
                                        </p:tgtEl>
                                      </p:cBhvr>
                                    </p:animEffect>
                                    <p:anim calcmode="lin" valueType="num">
                                      <p:cBhvr>
                                        <p:cTn id="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anim calcmode="lin" valueType="num">
                                      <p:cBhvr>
                                        <p:cTn id="4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500"/>
                                        <p:tgtEl>
                                          <p:spTgt spid="4">
                                            <p:txEl>
                                              <p:pRg st="7" end="7"/>
                                            </p:txEl>
                                          </p:spTgt>
                                        </p:tgtEl>
                                      </p:cBhvr>
                                    </p:animEffect>
                                    <p:anim calcmode="lin" valueType="num">
                                      <p:cBhvr>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542</TotalTime>
  <Words>2706</Words>
  <Application>Microsoft Office PowerPoint</Application>
  <PresentationFormat>Custom</PresentationFormat>
  <Paragraphs>175</Paragraphs>
  <Slides>22</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Tech 16x9</vt:lpstr>
      <vt:lpstr>Hydrogen Fuel Cell Vehicles</vt:lpstr>
      <vt:lpstr>Introduction:</vt:lpstr>
      <vt:lpstr>What are Fuel Cells?</vt:lpstr>
      <vt:lpstr>Hydrogen Fuel Cell Vehicles:</vt:lpstr>
      <vt:lpstr>History</vt:lpstr>
      <vt:lpstr>How Does it Work:</vt:lpstr>
      <vt:lpstr>How it Works:</vt:lpstr>
      <vt:lpstr>PowerPoint Presentation</vt:lpstr>
      <vt:lpstr>Essential Parts of the HFCV:</vt:lpstr>
      <vt:lpstr>Why do we need them?</vt:lpstr>
      <vt:lpstr>Advantages:</vt:lpstr>
      <vt:lpstr>PowerPoint Presentation</vt:lpstr>
      <vt:lpstr>Disadvantages:</vt:lpstr>
      <vt:lpstr>Distribution &amp; Popularity (Worldwide):</vt:lpstr>
      <vt:lpstr>Distribution &amp; Popularity (United States):</vt:lpstr>
      <vt:lpstr>PowerPoint Presentation</vt:lpstr>
      <vt:lpstr>Can we make it more widely distributed? If so, how?</vt:lpstr>
      <vt:lpstr>New Technology:</vt:lpstr>
      <vt:lpstr>Currently in the Market:</vt:lpstr>
      <vt:lpstr>Conclusion:</vt:lpstr>
      <vt:lpstr>Kahoot:</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Hydrogen Fuel Cell</dc:title>
  <dc:creator>Arun Agarwal</dc:creator>
  <cp:lastModifiedBy>Arun Agarwal</cp:lastModifiedBy>
  <cp:revision>19</cp:revision>
  <dcterms:created xsi:type="dcterms:W3CDTF">2021-05-31T17:06:33Z</dcterms:created>
  <dcterms:modified xsi:type="dcterms:W3CDTF">2021-06-01T02:08:58Z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