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62" r:id="rId4"/>
    <p:sldId id="268" r:id="rId5"/>
    <p:sldId id="270" r:id="rId6"/>
    <p:sldId id="272" r:id="rId7"/>
    <p:sldId id="275" r:id="rId8"/>
    <p:sldId id="273" r:id="rId9"/>
    <p:sldId id="263" r:id="rId10"/>
    <p:sldId id="265" r:id="rId11"/>
    <p:sldId id="264" r:id="rId12"/>
    <p:sldId id="266" r:id="rId13"/>
    <p:sldId id="267" r:id="rId14"/>
    <p:sldId id="276" r:id="rId15"/>
    <p:sldId id="277" r:id="rId16"/>
    <p:sldId id="259" r:id="rId17"/>
    <p:sldId id="261"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E1876D-8BBC-4C18-9A83-2A6047CE5ADD}" v="414" dt="2021-06-25T03:40:18.449"/>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238" autoAdjust="0"/>
  </p:normalViewPr>
  <p:slideViewPr>
    <p:cSldViewPr snapToGrid="0">
      <p:cViewPr varScale="1">
        <p:scale>
          <a:sx n="43" d="100"/>
          <a:sy n="43" d="100"/>
        </p:scale>
        <p:origin x="1576" y="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Agarwal" userId="7aecf68f-15af-472f-af97-f8e6782802e7" providerId="ADAL" clId="{88E1876D-8BBC-4C18-9A83-2A6047CE5ADD}"/>
    <pc:docChg chg="undo redo custSel addSld delSld modSld sldOrd">
      <pc:chgData name="Arun Agarwal" userId="7aecf68f-15af-472f-af97-f8e6782802e7" providerId="ADAL" clId="{88E1876D-8BBC-4C18-9A83-2A6047CE5ADD}" dt="2021-06-25T14:44:26.961" v="4412" actId="20577"/>
      <pc:docMkLst>
        <pc:docMk/>
      </pc:docMkLst>
      <pc:sldChg chg="addSp delSp modSp mod setBg modAnim modNotesTx">
        <pc:chgData name="Arun Agarwal" userId="7aecf68f-15af-472f-af97-f8e6782802e7" providerId="ADAL" clId="{88E1876D-8BBC-4C18-9A83-2A6047CE5ADD}" dt="2021-06-25T14:44:26.961" v="4412" actId="20577"/>
        <pc:sldMkLst>
          <pc:docMk/>
          <pc:sldMk cId="1803839582" sldId="257"/>
        </pc:sldMkLst>
        <pc:spChg chg="del mod ord">
          <ac:chgData name="Arun Agarwal" userId="7aecf68f-15af-472f-af97-f8e6782802e7" providerId="ADAL" clId="{88E1876D-8BBC-4C18-9A83-2A6047CE5ADD}" dt="2021-06-24T00:09:09.594" v="694" actId="478"/>
          <ac:spMkLst>
            <pc:docMk/>
            <pc:sldMk cId="1803839582" sldId="257"/>
            <ac:spMk id="2" creationId="{5524EB36-C5EE-4F83-B2E2-0CB40D86D510}"/>
          </ac:spMkLst>
        </pc:spChg>
        <pc:spChg chg="del mod ord">
          <ac:chgData name="Arun Agarwal" userId="7aecf68f-15af-472f-af97-f8e6782802e7" providerId="ADAL" clId="{88E1876D-8BBC-4C18-9A83-2A6047CE5ADD}" dt="2021-06-24T00:08:56.943" v="692" actId="478"/>
          <ac:spMkLst>
            <pc:docMk/>
            <pc:sldMk cId="1803839582" sldId="257"/>
            <ac:spMk id="3" creationId="{F1262437-65F0-4E98-A10F-2E68839FFFA4}"/>
          </ac:spMkLst>
        </pc:spChg>
        <pc:spChg chg="add del mod">
          <ac:chgData name="Arun Agarwal" userId="7aecf68f-15af-472f-af97-f8e6782802e7" providerId="ADAL" clId="{88E1876D-8BBC-4C18-9A83-2A6047CE5ADD}" dt="2021-06-24T00:09:04.482" v="693" actId="478"/>
          <ac:spMkLst>
            <pc:docMk/>
            <pc:sldMk cId="1803839582" sldId="257"/>
            <ac:spMk id="6" creationId="{516FF0A2-C16F-4F7C-AD61-E8DC0D6D6F09}"/>
          </ac:spMkLst>
        </pc:spChg>
        <pc:spChg chg="add del mod">
          <ac:chgData name="Arun Agarwal" userId="7aecf68f-15af-472f-af97-f8e6782802e7" providerId="ADAL" clId="{88E1876D-8BBC-4C18-9A83-2A6047CE5ADD}" dt="2021-06-24T00:09:13.587" v="695" actId="478"/>
          <ac:spMkLst>
            <pc:docMk/>
            <pc:sldMk cId="1803839582" sldId="257"/>
            <ac:spMk id="8" creationId="{0F079D18-AFDA-408B-A18D-628421485231}"/>
          </ac:spMkLst>
        </pc:spChg>
        <pc:spChg chg="add mod">
          <ac:chgData name="Arun Agarwal" userId="7aecf68f-15af-472f-af97-f8e6782802e7" providerId="ADAL" clId="{88E1876D-8BBC-4C18-9A83-2A6047CE5ADD}" dt="2021-06-24T00:17:23.796" v="755" actId="164"/>
          <ac:spMkLst>
            <pc:docMk/>
            <pc:sldMk cId="1803839582" sldId="257"/>
            <ac:spMk id="9" creationId="{2A8763FE-9DB4-431F-9E58-A358248F978D}"/>
          </ac:spMkLst>
        </pc:spChg>
        <pc:spChg chg="add mod">
          <ac:chgData name="Arun Agarwal" userId="7aecf68f-15af-472f-af97-f8e6782802e7" providerId="ADAL" clId="{88E1876D-8BBC-4C18-9A83-2A6047CE5ADD}" dt="2021-06-24T00:17:23.796" v="755" actId="164"/>
          <ac:spMkLst>
            <pc:docMk/>
            <pc:sldMk cId="1803839582" sldId="257"/>
            <ac:spMk id="10" creationId="{9C10B1FA-187F-48B0-9261-80FCB4B8811B}"/>
          </ac:spMkLst>
        </pc:spChg>
        <pc:spChg chg="add mod">
          <ac:chgData name="Arun Agarwal" userId="7aecf68f-15af-472f-af97-f8e6782802e7" providerId="ADAL" clId="{88E1876D-8BBC-4C18-9A83-2A6047CE5ADD}" dt="2021-06-24T00:17:23.796" v="755" actId="164"/>
          <ac:spMkLst>
            <pc:docMk/>
            <pc:sldMk cId="1803839582" sldId="257"/>
            <ac:spMk id="13" creationId="{0F1139A9-8543-42D8-A4A9-2FDABEF8E275}"/>
          </ac:spMkLst>
        </pc:spChg>
        <pc:spChg chg="add del mod">
          <ac:chgData name="Arun Agarwal" userId="7aecf68f-15af-472f-af97-f8e6782802e7" providerId="ADAL" clId="{88E1876D-8BBC-4C18-9A83-2A6047CE5ADD}" dt="2021-06-24T00:18:25.245" v="765" actId="478"/>
          <ac:spMkLst>
            <pc:docMk/>
            <pc:sldMk cId="1803839582" sldId="257"/>
            <ac:spMk id="18" creationId="{E4110AC7-3498-45F0-8D55-1134BA6BD126}"/>
          </ac:spMkLst>
        </pc:spChg>
        <pc:spChg chg="add mod">
          <ac:chgData name="Arun Agarwal" userId="7aecf68f-15af-472f-af97-f8e6782802e7" providerId="ADAL" clId="{88E1876D-8BBC-4C18-9A83-2A6047CE5ADD}" dt="2021-06-24T00:19:48.394" v="789" actId="164"/>
          <ac:spMkLst>
            <pc:docMk/>
            <pc:sldMk cId="1803839582" sldId="257"/>
            <ac:spMk id="19" creationId="{F9FAD47D-908B-454D-A190-DF4DD04E58FD}"/>
          </ac:spMkLst>
        </pc:spChg>
        <pc:spChg chg="add del mod">
          <ac:chgData name="Arun Agarwal" userId="7aecf68f-15af-472f-af97-f8e6782802e7" providerId="ADAL" clId="{88E1876D-8BBC-4C18-9A83-2A6047CE5ADD}" dt="2021-06-24T02:00:40.703" v="879" actId="478"/>
          <ac:spMkLst>
            <pc:docMk/>
            <pc:sldMk cId="1803839582" sldId="257"/>
            <ac:spMk id="29" creationId="{B97EA922-AC23-47C5-A96B-47561042C525}"/>
          </ac:spMkLst>
        </pc:spChg>
        <pc:spChg chg="add mod">
          <ac:chgData name="Arun Agarwal" userId="7aecf68f-15af-472f-af97-f8e6782802e7" providerId="ADAL" clId="{88E1876D-8BBC-4C18-9A83-2A6047CE5ADD}" dt="2021-06-24T02:07:28.837" v="1093" actId="14861"/>
          <ac:spMkLst>
            <pc:docMk/>
            <pc:sldMk cId="1803839582" sldId="257"/>
            <ac:spMk id="37" creationId="{3D66A2D6-3DE2-4030-9933-94E557277C22}"/>
          </ac:spMkLst>
        </pc:spChg>
        <pc:spChg chg="add mod">
          <ac:chgData name="Arun Agarwal" userId="7aecf68f-15af-472f-af97-f8e6782802e7" providerId="ADAL" clId="{88E1876D-8BBC-4C18-9A83-2A6047CE5ADD}" dt="2021-06-24T00:17:23.796" v="755" actId="164"/>
          <ac:spMkLst>
            <pc:docMk/>
            <pc:sldMk cId="1803839582" sldId="257"/>
            <ac:spMk id="60" creationId="{535E29DC-0620-47E7-BBA0-B40B58A24E1C}"/>
          </ac:spMkLst>
        </pc:spChg>
        <pc:spChg chg="add mod">
          <ac:chgData name="Arun Agarwal" userId="7aecf68f-15af-472f-af97-f8e6782802e7" providerId="ADAL" clId="{88E1876D-8BBC-4C18-9A83-2A6047CE5ADD}" dt="2021-06-24T00:17:23.796" v="755" actId="164"/>
          <ac:spMkLst>
            <pc:docMk/>
            <pc:sldMk cId="1803839582" sldId="257"/>
            <ac:spMk id="61" creationId="{16CD2DF9-C12D-4331-9141-B6EC23893FF7}"/>
          </ac:spMkLst>
        </pc:spChg>
        <pc:spChg chg="add mod">
          <ac:chgData name="Arun Agarwal" userId="7aecf68f-15af-472f-af97-f8e6782802e7" providerId="ADAL" clId="{88E1876D-8BBC-4C18-9A83-2A6047CE5ADD}" dt="2021-06-24T00:17:23.796" v="755" actId="164"/>
          <ac:spMkLst>
            <pc:docMk/>
            <pc:sldMk cId="1803839582" sldId="257"/>
            <ac:spMk id="62" creationId="{1F3138DE-76C9-43FB-8332-41B16C871F6D}"/>
          </ac:spMkLst>
        </pc:spChg>
        <pc:spChg chg="add mod">
          <ac:chgData name="Arun Agarwal" userId="7aecf68f-15af-472f-af97-f8e6782802e7" providerId="ADAL" clId="{88E1876D-8BBC-4C18-9A83-2A6047CE5ADD}" dt="2021-06-24T00:17:23.796" v="755" actId="164"/>
          <ac:spMkLst>
            <pc:docMk/>
            <pc:sldMk cId="1803839582" sldId="257"/>
            <ac:spMk id="72" creationId="{CEAD6042-85CC-4951-9593-C775EE6D02FE}"/>
          </ac:spMkLst>
        </pc:spChg>
        <pc:spChg chg="add del">
          <ac:chgData name="Arun Agarwal" userId="7aecf68f-15af-472f-af97-f8e6782802e7" providerId="ADAL" clId="{88E1876D-8BBC-4C18-9A83-2A6047CE5ADD}" dt="2021-06-24T00:06:47.863" v="687" actId="26606"/>
          <ac:spMkLst>
            <pc:docMk/>
            <pc:sldMk cId="1803839582" sldId="257"/>
            <ac:spMk id="73" creationId="{94849269-B648-4278-B460-437F721566FD}"/>
          </ac:spMkLst>
        </pc:spChg>
        <pc:spChg chg="add mod">
          <ac:chgData name="Arun Agarwal" userId="7aecf68f-15af-472f-af97-f8e6782802e7" providerId="ADAL" clId="{88E1876D-8BBC-4C18-9A83-2A6047CE5ADD}" dt="2021-06-24T00:17:23.796" v="755" actId="164"/>
          <ac:spMkLst>
            <pc:docMk/>
            <pc:sldMk cId="1803839582" sldId="257"/>
            <ac:spMk id="76" creationId="{3C2D6A3C-2F76-468C-9476-A015C9928921}"/>
          </ac:spMkLst>
        </pc:spChg>
        <pc:spChg chg="add mod">
          <ac:chgData name="Arun Agarwal" userId="7aecf68f-15af-472f-af97-f8e6782802e7" providerId="ADAL" clId="{88E1876D-8BBC-4C18-9A83-2A6047CE5ADD}" dt="2021-06-24T00:17:23.796" v="755" actId="164"/>
          <ac:spMkLst>
            <pc:docMk/>
            <pc:sldMk cId="1803839582" sldId="257"/>
            <ac:spMk id="111" creationId="{2A3E6AEC-7678-4A86-8710-B2C385F6C834}"/>
          </ac:spMkLst>
        </pc:spChg>
        <pc:spChg chg="add mod">
          <ac:chgData name="Arun Agarwal" userId="7aecf68f-15af-472f-af97-f8e6782802e7" providerId="ADAL" clId="{88E1876D-8BBC-4C18-9A83-2A6047CE5ADD}" dt="2021-06-24T00:19:48.394" v="789" actId="164"/>
          <ac:spMkLst>
            <pc:docMk/>
            <pc:sldMk cId="1803839582" sldId="257"/>
            <ac:spMk id="112" creationId="{8953E7FA-702A-4E81-94C9-3E330AF1D213}"/>
          </ac:spMkLst>
        </pc:spChg>
        <pc:spChg chg="add mod">
          <ac:chgData name="Arun Agarwal" userId="7aecf68f-15af-472f-af97-f8e6782802e7" providerId="ADAL" clId="{88E1876D-8BBC-4C18-9A83-2A6047CE5ADD}" dt="2021-06-24T00:19:48.394" v="789" actId="164"/>
          <ac:spMkLst>
            <pc:docMk/>
            <pc:sldMk cId="1803839582" sldId="257"/>
            <ac:spMk id="113" creationId="{74147455-0629-4823-B448-62BF57C95C8B}"/>
          </ac:spMkLst>
        </pc:spChg>
        <pc:spChg chg="add mod">
          <ac:chgData name="Arun Agarwal" userId="7aecf68f-15af-472f-af97-f8e6782802e7" providerId="ADAL" clId="{88E1876D-8BBC-4C18-9A83-2A6047CE5ADD}" dt="2021-06-24T00:19:48.394" v="789" actId="164"/>
          <ac:spMkLst>
            <pc:docMk/>
            <pc:sldMk cId="1803839582" sldId="257"/>
            <ac:spMk id="114" creationId="{14885DA9-A648-486E-8FC0-59565ADBF68D}"/>
          </ac:spMkLst>
        </pc:spChg>
        <pc:spChg chg="mod">
          <ac:chgData name="Arun Agarwal" userId="7aecf68f-15af-472f-af97-f8e6782802e7" providerId="ADAL" clId="{88E1876D-8BBC-4C18-9A83-2A6047CE5ADD}" dt="2021-06-24T00:20:04.063" v="790"/>
          <ac:spMkLst>
            <pc:docMk/>
            <pc:sldMk cId="1803839582" sldId="257"/>
            <ac:spMk id="117" creationId="{6AC1FDE0-9054-4F1D-92B1-18624BEC8A75}"/>
          </ac:spMkLst>
        </pc:spChg>
        <pc:spChg chg="mod">
          <ac:chgData name="Arun Agarwal" userId="7aecf68f-15af-472f-af97-f8e6782802e7" providerId="ADAL" clId="{88E1876D-8BBC-4C18-9A83-2A6047CE5ADD}" dt="2021-06-24T00:20:04.063" v="790"/>
          <ac:spMkLst>
            <pc:docMk/>
            <pc:sldMk cId="1803839582" sldId="257"/>
            <ac:spMk id="118" creationId="{D3B85300-29CC-4AD9-8075-BCF6842EAF7F}"/>
          </ac:spMkLst>
        </pc:spChg>
        <pc:spChg chg="mod">
          <ac:chgData name="Arun Agarwal" userId="7aecf68f-15af-472f-af97-f8e6782802e7" providerId="ADAL" clId="{88E1876D-8BBC-4C18-9A83-2A6047CE5ADD}" dt="2021-06-24T00:20:04.063" v="790"/>
          <ac:spMkLst>
            <pc:docMk/>
            <pc:sldMk cId="1803839582" sldId="257"/>
            <ac:spMk id="119" creationId="{4B6E214B-B16F-42A9-942B-190C04375C61}"/>
          </ac:spMkLst>
        </pc:spChg>
        <pc:spChg chg="mod">
          <ac:chgData name="Arun Agarwal" userId="7aecf68f-15af-472f-af97-f8e6782802e7" providerId="ADAL" clId="{88E1876D-8BBC-4C18-9A83-2A6047CE5ADD}" dt="2021-06-24T00:20:04.063" v="790"/>
          <ac:spMkLst>
            <pc:docMk/>
            <pc:sldMk cId="1803839582" sldId="257"/>
            <ac:spMk id="120" creationId="{7AF9AED5-3361-49D9-A6FF-12978EEE3135}"/>
          </ac:spMkLst>
        </pc:spChg>
        <pc:spChg chg="mod">
          <ac:chgData name="Arun Agarwal" userId="7aecf68f-15af-472f-af97-f8e6782802e7" providerId="ADAL" clId="{88E1876D-8BBC-4C18-9A83-2A6047CE5ADD}" dt="2021-06-24T00:20:04.063" v="790"/>
          <ac:spMkLst>
            <pc:docMk/>
            <pc:sldMk cId="1803839582" sldId="257"/>
            <ac:spMk id="121" creationId="{029AA7B9-94C6-4AD2-8BAC-25D9608ABB88}"/>
          </ac:spMkLst>
        </pc:spChg>
        <pc:spChg chg="mod">
          <ac:chgData name="Arun Agarwal" userId="7aecf68f-15af-472f-af97-f8e6782802e7" providerId="ADAL" clId="{88E1876D-8BBC-4C18-9A83-2A6047CE5ADD}" dt="2021-06-24T00:20:39.248" v="792" actId="207"/>
          <ac:spMkLst>
            <pc:docMk/>
            <pc:sldMk cId="1803839582" sldId="257"/>
            <ac:spMk id="122" creationId="{B117E2B0-02E5-4906-B2B5-CE9BE5107882}"/>
          </ac:spMkLst>
        </pc:spChg>
        <pc:spChg chg="del mod">
          <ac:chgData name="Arun Agarwal" userId="7aecf68f-15af-472f-af97-f8e6782802e7" providerId="ADAL" clId="{88E1876D-8BBC-4C18-9A83-2A6047CE5ADD}" dt="2021-06-24T00:21:13.179" v="798" actId="478"/>
          <ac:spMkLst>
            <pc:docMk/>
            <pc:sldMk cId="1803839582" sldId="257"/>
            <ac:spMk id="123" creationId="{9280F0A1-CBEE-4DFB-AC2A-FE505CBCB7DA}"/>
          </ac:spMkLst>
        </pc:spChg>
        <pc:spChg chg="mod">
          <ac:chgData name="Arun Agarwal" userId="7aecf68f-15af-472f-af97-f8e6782802e7" providerId="ADAL" clId="{88E1876D-8BBC-4C18-9A83-2A6047CE5ADD}" dt="2021-06-24T00:20:49.798" v="794" actId="207"/>
          <ac:spMkLst>
            <pc:docMk/>
            <pc:sldMk cId="1803839582" sldId="257"/>
            <ac:spMk id="124" creationId="{012027AD-F6B7-41D1-BBEB-CCDD83E56EA9}"/>
          </ac:spMkLst>
        </pc:spChg>
        <pc:spChg chg="mod">
          <ac:chgData name="Arun Agarwal" userId="7aecf68f-15af-472f-af97-f8e6782802e7" providerId="ADAL" clId="{88E1876D-8BBC-4C18-9A83-2A6047CE5ADD}" dt="2021-06-24T00:21:22.955" v="823" actId="1038"/>
          <ac:spMkLst>
            <pc:docMk/>
            <pc:sldMk cId="1803839582" sldId="257"/>
            <ac:spMk id="125" creationId="{5F987008-EEB3-45CA-AC80-86DA15FCC4C8}"/>
          </ac:spMkLst>
        </pc:spChg>
        <pc:spChg chg="mod">
          <ac:chgData name="Arun Agarwal" userId="7aecf68f-15af-472f-af97-f8e6782802e7" providerId="ADAL" clId="{88E1876D-8BBC-4C18-9A83-2A6047CE5ADD}" dt="2021-06-24T00:20:41.609" v="793" actId="207"/>
          <ac:spMkLst>
            <pc:docMk/>
            <pc:sldMk cId="1803839582" sldId="257"/>
            <ac:spMk id="127" creationId="{1793875D-F371-466E-87D3-575A03ECB920}"/>
          </ac:spMkLst>
        </pc:spChg>
        <pc:spChg chg="mod">
          <ac:chgData name="Arun Agarwal" userId="7aecf68f-15af-472f-af97-f8e6782802e7" providerId="ADAL" clId="{88E1876D-8BBC-4C18-9A83-2A6047CE5ADD}" dt="2021-06-24T00:20:52.739" v="795" actId="207"/>
          <ac:spMkLst>
            <pc:docMk/>
            <pc:sldMk cId="1803839582" sldId="257"/>
            <ac:spMk id="131" creationId="{41BDE2B1-1D5F-4F76-B5CD-DBFB1274A3DB}"/>
          </ac:spMkLst>
        </pc:spChg>
        <pc:spChg chg="mod">
          <ac:chgData name="Arun Agarwal" userId="7aecf68f-15af-472f-af97-f8e6782802e7" providerId="ADAL" clId="{88E1876D-8BBC-4C18-9A83-2A6047CE5ADD}" dt="2021-06-24T00:21:22.955" v="823" actId="1038"/>
          <ac:spMkLst>
            <pc:docMk/>
            <pc:sldMk cId="1803839582" sldId="257"/>
            <ac:spMk id="132" creationId="{B4CCFA88-EE7E-4886-8FD4-59BC36EDDDCC}"/>
          </ac:spMkLst>
        </pc:spChg>
        <pc:spChg chg="mod">
          <ac:chgData name="Arun Agarwal" userId="7aecf68f-15af-472f-af97-f8e6782802e7" providerId="ADAL" clId="{88E1876D-8BBC-4C18-9A83-2A6047CE5ADD}" dt="2021-06-24T00:21:48.358" v="825" actId="207"/>
          <ac:spMkLst>
            <pc:docMk/>
            <pc:sldMk cId="1803839582" sldId="257"/>
            <ac:spMk id="133" creationId="{BBC2B543-1304-4404-8A73-B53E01EB76D6}"/>
          </ac:spMkLst>
        </pc:spChg>
        <pc:spChg chg="add mod">
          <ac:chgData name="Arun Agarwal" userId="7aecf68f-15af-472f-af97-f8e6782802e7" providerId="ADAL" clId="{88E1876D-8BBC-4C18-9A83-2A6047CE5ADD}" dt="2021-06-24T00:24:30.693" v="843" actId="164"/>
          <ac:spMkLst>
            <pc:docMk/>
            <pc:sldMk cId="1803839582" sldId="257"/>
            <ac:spMk id="135" creationId="{A8E93B68-C3E7-4062-BD69-428A564027A7}"/>
          </ac:spMkLst>
        </pc:spChg>
        <pc:spChg chg="add mod">
          <ac:chgData name="Arun Agarwal" userId="7aecf68f-15af-472f-af97-f8e6782802e7" providerId="ADAL" clId="{88E1876D-8BBC-4C18-9A83-2A6047CE5ADD}" dt="2021-06-24T00:24:30.693" v="843" actId="164"/>
          <ac:spMkLst>
            <pc:docMk/>
            <pc:sldMk cId="1803839582" sldId="257"/>
            <ac:spMk id="137" creationId="{792A4A99-C789-4B5A-9142-D6CBA6A8D09C}"/>
          </ac:spMkLst>
        </pc:spChg>
        <pc:spChg chg="add mod">
          <ac:chgData name="Arun Agarwal" userId="7aecf68f-15af-472f-af97-f8e6782802e7" providerId="ADAL" clId="{88E1876D-8BBC-4C18-9A83-2A6047CE5ADD}" dt="2021-06-24T00:24:30.693" v="843" actId="164"/>
          <ac:spMkLst>
            <pc:docMk/>
            <pc:sldMk cId="1803839582" sldId="257"/>
            <ac:spMk id="138" creationId="{36D24286-495F-4BB0-A9E6-DEC0CE5D6368}"/>
          </ac:spMkLst>
        </pc:spChg>
        <pc:spChg chg="mod">
          <ac:chgData name="Arun Agarwal" userId="7aecf68f-15af-472f-af97-f8e6782802e7" providerId="ADAL" clId="{88E1876D-8BBC-4C18-9A83-2A6047CE5ADD}" dt="2021-06-24T00:24:11.993" v="841"/>
          <ac:spMkLst>
            <pc:docMk/>
            <pc:sldMk cId="1803839582" sldId="257"/>
            <ac:spMk id="141" creationId="{28758145-9D2A-4022-9A23-AC4449AE4FEB}"/>
          </ac:spMkLst>
        </pc:spChg>
        <pc:spChg chg="mod">
          <ac:chgData name="Arun Agarwal" userId="7aecf68f-15af-472f-af97-f8e6782802e7" providerId="ADAL" clId="{88E1876D-8BBC-4C18-9A83-2A6047CE5ADD}" dt="2021-06-24T00:24:11.993" v="841"/>
          <ac:spMkLst>
            <pc:docMk/>
            <pc:sldMk cId="1803839582" sldId="257"/>
            <ac:spMk id="142" creationId="{8BB3FBCC-2074-486D-AB92-70CB252B9447}"/>
          </ac:spMkLst>
        </pc:spChg>
        <pc:spChg chg="mod">
          <ac:chgData name="Arun Agarwal" userId="7aecf68f-15af-472f-af97-f8e6782802e7" providerId="ADAL" clId="{88E1876D-8BBC-4C18-9A83-2A6047CE5ADD}" dt="2021-06-24T00:24:11.993" v="841"/>
          <ac:spMkLst>
            <pc:docMk/>
            <pc:sldMk cId="1803839582" sldId="257"/>
            <ac:spMk id="143" creationId="{86ADD5E4-F895-46C7-9F8C-97416179C799}"/>
          </ac:spMkLst>
        </pc:spChg>
        <pc:spChg chg="mod">
          <ac:chgData name="Arun Agarwal" userId="7aecf68f-15af-472f-af97-f8e6782802e7" providerId="ADAL" clId="{88E1876D-8BBC-4C18-9A83-2A6047CE5ADD}" dt="2021-06-24T00:24:11.993" v="841"/>
          <ac:spMkLst>
            <pc:docMk/>
            <pc:sldMk cId="1803839582" sldId="257"/>
            <ac:spMk id="144" creationId="{C7494B26-0A1A-427E-9E44-88E6F3F4A8DE}"/>
          </ac:spMkLst>
        </pc:spChg>
        <pc:spChg chg="mod">
          <ac:chgData name="Arun Agarwal" userId="7aecf68f-15af-472f-af97-f8e6782802e7" providerId="ADAL" clId="{88E1876D-8BBC-4C18-9A83-2A6047CE5ADD}" dt="2021-06-24T00:24:11.993" v="841"/>
          <ac:spMkLst>
            <pc:docMk/>
            <pc:sldMk cId="1803839582" sldId="257"/>
            <ac:spMk id="145" creationId="{16B464D8-3EE3-4F15-BE48-8E2CB3D7F44C}"/>
          </ac:spMkLst>
        </pc:spChg>
        <pc:spChg chg="mod">
          <ac:chgData name="Arun Agarwal" userId="7aecf68f-15af-472f-af97-f8e6782802e7" providerId="ADAL" clId="{88E1876D-8BBC-4C18-9A83-2A6047CE5ADD}" dt="2021-06-24T00:24:11.993" v="841"/>
          <ac:spMkLst>
            <pc:docMk/>
            <pc:sldMk cId="1803839582" sldId="257"/>
            <ac:spMk id="146" creationId="{3DCA78A8-EE66-4026-810E-22CF60C2E08F}"/>
          </ac:spMkLst>
        </pc:spChg>
        <pc:spChg chg="add del">
          <ac:chgData name="Arun Agarwal" userId="7aecf68f-15af-472f-af97-f8e6782802e7" providerId="ADAL" clId="{88E1876D-8BBC-4C18-9A83-2A6047CE5ADD}" dt="2021-06-24T00:10:09.426" v="701" actId="26606"/>
          <ac:spMkLst>
            <pc:docMk/>
            <pc:sldMk cId="1803839582" sldId="257"/>
            <ac:spMk id="147" creationId="{4F7B9026-36AD-42E4-B172-8D68F3A339B4}"/>
          </ac:spMkLst>
        </pc:spChg>
        <pc:spChg chg="mod">
          <ac:chgData name="Arun Agarwal" userId="7aecf68f-15af-472f-af97-f8e6782802e7" providerId="ADAL" clId="{88E1876D-8BBC-4C18-9A83-2A6047CE5ADD}" dt="2021-06-24T00:24:11.993" v="841"/>
          <ac:spMkLst>
            <pc:docMk/>
            <pc:sldMk cId="1803839582" sldId="257"/>
            <ac:spMk id="148" creationId="{F9F0008F-D3AF-448F-8D1B-A0452A7F694B}"/>
          </ac:spMkLst>
        </pc:spChg>
        <pc:spChg chg="mod">
          <ac:chgData name="Arun Agarwal" userId="7aecf68f-15af-472f-af97-f8e6782802e7" providerId="ADAL" clId="{88E1876D-8BBC-4C18-9A83-2A6047CE5ADD}" dt="2021-06-24T00:24:11.993" v="841"/>
          <ac:spMkLst>
            <pc:docMk/>
            <pc:sldMk cId="1803839582" sldId="257"/>
            <ac:spMk id="149" creationId="{A96DB4C9-326B-436C-B8B8-CDB111D3D8A5}"/>
          </ac:spMkLst>
        </pc:spChg>
        <pc:spChg chg="mod">
          <ac:chgData name="Arun Agarwal" userId="7aecf68f-15af-472f-af97-f8e6782802e7" providerId="ADAL" clId="{88E1876D-8BBC-4C18-9A83-2A6047CE5ADD}" dt="2021-06-24T00:24:11.993" v="841"/>
          <ac:spMkLst>
            <pc:docMk/>
            <pc:sldMk cId="1803839582" sldId="257"/>
            <ac:spMk id="151" creationId="{E62E92BD-C43B-4A69-B31A-6D29EFC641E4}"/>
          </ac:spMkLst>
        </pc:spChg>
        <pc:spChg chg="mod">
          <ac:chgData name="Arun Agarwal" userId="7aecf68f-15af-472f-af97-f8e6782802e7" providerId="ADAL" clId="{88E1876D-8BBC-4C18-9A83-2A6047CE5ADD}" dt="2021-06-24T00:24:11.993" v="841"/>
          <ac:spMkLst>
            <pc:docMk/>
            <pc:sldMk cId="1803839582" sldId="257"/>
            <ac:spMk id="155" creationId="{8A25AFBD-B6EC-4CC0-98D2-4409AF0F347C}"/>
          </ac:spMkLst>
        </pc:spChg>
        <pc:spChg chg="mod">
          <ac:chgData name="Arun Agarwal" userId="7aecf68f-15af-472f-af97-f8e6782802e7" providerId="ADAL" clId="{88E1876D-8BBC-4C18-9A83-2A6047CE5ADD}" dt="2021-06-24T00:24:11.993" v="841"/>
          <ac:spMkLst>
            <pc:docMk/>
            <pc:sldMk cId="1803839582" sldId="257"/>
            <ac:spMk id="156" creationId="{07BF9E9A-02E8-40A2-B48C-362581385810}"/>
          </ac:spMkLst>
        </pc:spChg>
        <pc:spChg chg="mod">
          <ac:chgData name="Arun Agarwal" userId="7aecf68f-15af-472f-af97-f8e6782802e7" providerId="ADAL" clId="{88E1876D-8BBC-4C18-9A83-2A6047CE5ADD}" dt="2021-06-24T00:24:11.993" v="841"/>
          <ac:spMkLst>
            <pc:docMk/>
            <pc:sldMk cId="1803839582" sldId="257"/>
            <ac:spMk id="157" creationId="{FC0596EE-FAAC-42C0-990F-D9875EB5C37D}"/>
          </ac:spMkLst>
        </pc:spChg>
        <pc:spChg chg="mod">
          <ac:chgData name="Arun Agarwal" userId="7aecf68f-15af-472f-af97-f8e6782802e7" providerId="ADAL" clId="{88E1876D-8BBC-4C18-9A83-2A6047CE5ADD}" dt="2021-06-24T00:24:35.984" v="844"/>
          <ac:spMkLst>
            <pc:docMk/>
            <pc:sldMk cId="1803839582" sldId="257"/>
            <ac:spMk id="161" creationId="{CE38147E-0D2B-41F1-B7F3-C40AC7A758B1}"/>
          </ac:spMkLst>
        </pc:spChg>
        <pc:spChg chg="mod">
          <ac:chgData name="Arun Agarwal" userId="7aecf68f-15af-472f-af97-f8e6782802e7" providerId="ADAL" clId="{88E1876D-8BBC-4C18-9A83-2A6047CE5ADD}" dt="2021-06-24T02:03:09.389" v="920" actId="1036"/>
          <ac:spMkLst>
            <pc:docMk/>
            <pc:sldMk cId="1803839582" sldId="257"/>
            <ac:spMk id="164" creationId="{0A34EF50-6718-475E-B927-B3E688CE4A00}"/>
          </ac:spMkLst>
        </pc:spChg>
        <pc:spChg chg="del mod">
          <ac:chgData name="Arun Agarwal" userId="7aecf68f-15af-472f-af97-f8e6782802e7" providerId="ADAL" clId="{88E1876D-8BBC-4C18-9A83-2A6047CE5ADD}" dt="2021-06-24T01:57:22.652" v="852" actId="478"/>
          <ac:spMkLst>
            <pc:docMk/>
            <pc:sldMk cId="1803839582" sldId="257"/>
            <ac:spMk id="165" creationId="{AD514D86-2BAA-481E-8663-D781062D8C4C}"/>
          </ac:spMkLst>
        </pc:spChg>
        <pc:spChg chg="mod">
          <ac:chgData name="Arun Agarwal" userId="7aecf68f-15af-472f-af97-f8e6782802e7" providerId="ADAL" clId="{88E1876D-8BBC-4C18-9A83-2A6047CE5ADD}" dt="2021-06-24T00:24:35.984" v="844"/>
          <ac:spMkLst>
            <pc:docMk/>
            <pc:sldMk cId="1803839582" sldId="257"/>
            <ac:spMk id="167" creationId="{AE1ECF7D-52D2-4D1B-8E65-50926384443B}"/>
          </ac:spMkLst>
        </pc:spChg>
        <pc:spChg chg="mod">
          <ac:chgData name="Arun Agarwal" userId="7aecf68f-15af-472f-af97-f8e6782802e7" providerId="ADAL" clId="{88E1876D-8BBC-4C18-9A83-2A6047CE5ADD}" dt="2021-06-24T00:24:35.984" v="844"/>
          <ac:spMkLst>
            <pc:docMk/>
            <pc:sldMk cId="1803839582" sldId="257"/>
            <ac:spMk id="168" creationId="{5EC6921A-048E-4E3F-9AE6-B7E4B2C1943D}"/>
          </ac:spMkLst>
        </pc:spChg>
        <pc:spChg chg="mod">
          <ac:chgData name="Arun Agarwal" userId="7aecf68f-15af-472f-af97-f8e6782802e7" providerId="ADAL" clId="{88E1876D-8BBC-4C18-9A83-2A6047CE5ADD}" dt="2021-06-24T00:24:35.984" v="844"/>
          <ac:spMkLst>
            <pc:docMk/>
            <pc:sldMk cId="1803839582" sldId="257"/>
            <ac:spMk id="169" creationId="{3DD6F9D2-DB87-4C44-B780-DBD1B86A2E01}"/>
          </ac:spMkLst>
        </pc:spChg>
        <pc:spChg chg="mod">
          <ac:chgData name="Arun Agarwal" userId="7aecf68f-15af-472f-af97-f8e6782802e7" providerId="ADAL" clId="{88E1876D-8BBC-4C18-9A83-2A6047CE5ADD}" dt="2021-06-24T00:24:35.984" v="844"/>
          <ac:spMkLst>
            <pc:docMk/>
            <pc:sldMk cId="1803839582" sldId="257"/>
            <ac:spMk id="170" creationId="{6AFDF55E-4E0C-403D-8F8E-DCB66340429A}"/>
          </ac:spMkLst>
        </pc:spChg>
        <pc:spChg chg="mod">
          <ac:chgData name="Arun Agarwal" userId="7aecf68f-15af-472f-af97-f8e6782802e7" providerId="ADAL" clId="{88E1876D-8BBC-4C18-9A83-2A6047CE5ADD}" dt="2021-06-24T00:24:35.984" v="844"/>
          <ac:spMkLst>
            <pc:docMk/>
            <pc:sldMk cId="1803839582" sldId="257"/>
            <ac:spMk id="171" creationId="{0CE8298C-99D0-4DCF-B6A9-8D846955D1A3}"/>
          </ac:spMkLst>
        </pc:spChg>
        <pc:spChg chg="mod">
          <ac:chgData name="Arun Agarwal" userId="7aecf68f-15af-472f-af97-f8e6782802e7" providerId="ADAL" clId="{88E1876D-8BBC-4C18-9A83-2A6047CE5ADD}" dt="2021-06-24T02:03:09.389" v="920" actId="1036"/>
          <ac:spMkLst>
            <pc:docMk/>
            <pc:sldMk cId="1803839582" sldId="257"/>
            <ac:spMk id="172" creationId="{A2DE01E5-E568-4443-8319-4796FE6912A0}"/>
          </ac:spMkLst>
        </pc:spChg>
        <pc:spChg chg="del mod">
          <ac:chgData name="Arun Agarwal" userId="7aecf68f-15af-472f-af97-f8e6782802e7" providerId="ADAL" clId="{88E1876D-8BBC-4C18-9A83-2A6047CE5ADD}" dt="2021-06-24T01:57:19.069" v="851" actId="478"/>
          <ac:spMkLst>
            <pc:docMk/>
            <pc:sldMk cId="1803839582" sldId="257"/>
            <ac:spMk id="173" creationId="{99CCCC81-CD68-4BB1-8D18-D5CE562F2735}"/>
          </ac:spMkLst>
        </pc:spChg>
        <pc:spChg chg="mod">
          <ac:chgData name="Arun Agarwal" userId="7aecf68f-15af-472f-af97-f8e6782802e7" providerId="ADAL" clId="{88E1876D-8BBC-4C18-9A83-2A6047CE5ADD}" dt="2021-06-24T00:24:35.984" v="844"/>
          <ac:spMkLst>
            <pc:docMk/>
            <pc:sldMk cId="1803839582" sldId="257"/>
            <ac:spMk id="174" creationId="{D22D57BB-35EF-4382-981A-F1A2571E3ED3}"/>
          </ac:spMkLst>
        </pc:spChg>
        <pc:spChg chg="mod">
          <ac:chgData name="Arun Agarwal" userId="7aecf68f-15af-472f-af97-f8e6782802e7" providerId="ADAL" clId="{88E1876D-8BBC-4C18-9A83-2A6047CE5ADD}" dt="2021-06-24T02:03:09.389" v="920" actId="1036"/>
          <ac:spMkLst>
            <pc:docMk/>
            <pc:sldMk cId="1803839582" sldId="257"/>
            <ac:spMk id="176" creationId="{DD0AA59F-2BD3-4ED8-87A7-E7CF1C36B66B}"/>
          </ac:spMkLst>
        </pc:spChg>
        <pc:spChg chg="del mod">
          <ac:chgData name="Arun Agarwal" userId="7aecf68f-15af-472f-af97-f8e6782802e7" providerId="ADAL" clId="{88E1876D-8BBC-4C18-9A83-2A6047CE5ADD}" dt="2021-06-24T01:56:42.283" v="849" actId="478"/>
          <ac:spMkLst>
            <pc:docMk/>
            <pc:sldMk cId="1803839582" sldId="257"/>
            <ac:spMk id="180" creationId="{A5402961-E2AD-45CC-8B92-8DC624ACA07D}"/>
          </ac:spMkLst>
        </pc:spChg>
        <pc:spChg chg="del mod">
          <ac:chgData name="Arun Agarwal" userId="7aecf68f-15af-472f-af97-f8e6782802e7" providerId="ADAL" clId="{88E1876D-8BBC-4C18-9A83-2A6047CE5ADD}" dt="2021-06-24T01:56:53.373" v="850" actId="478"/>
          <ac:spMkLst>
            <pc:docMk/>
            <pc:sldMk cId="1803839582" sldId="257"/>
            <ac:spMk id="181" creationId="{4F3EFEB1-E8F0-450A-BA8D-4E004E49ED96}"/>
          </ac:spMkLst>
        </pc:spChg>
        <pc:spChg chg="mod">
          <ac:chgData name="Arun Agarwal" userId="7aecf68f-15af-472f-af97-f8e6782802e7" providerId="ADAL" clId="{88E1876D-8BBC-4C18-9A83-2A6047CE5ADD}" dt="2021-06-24T00:24:35.984" v="844"/>
          <ac:spMkLst>
            <pc:docMk/>
            <pc:sldMk cId="1803839582" sldId="257"/>
            <ac:spMk id="182" creationId="{A99AEB67-1C6D-419E-A345-637EA15866C8}"/>
          </ac:spMkLst>
        </pc:spChg>
        <pc:spChg chg="add mod">
          <ac:chgData name="Arun Agarwal" userId="7aecf68f-15af-472f-af97-f8e6782802e7" providerId="ADAL" clId="{88E1876D-8BBC-4C18-9A83-2A6047CE5ADD}" dt="2021-06-24T02:04:48.915" v="950" actId="164"/>
          <ac:spMkLst>
            <pc:docMk/>
            <pc:sldMk cId="1803839582" sldId="257"/>
            <ac:spMk id="183" creationId="{74F741C1-7164-488C-9DC4-4281AAD24F1F}"/>
          </ac:spMkLst>
        </pc:spChg>
        <pc:spChg chg="add del mod">
          <ac:chgData name="Arun Agarwal" userId="7aecf68f-15af-472f-af97-f8e6782802e7" providerId="ADAL" clId="{88E1876D-8BBC-4C18-9A83-2A6047CE5ADD}" dt="2021-06-24T01:57:56.268" v="857" actId="478"/>
          <ac:spMkLst>
            <pc:docMk/>
            <pc:sldMk cId="1803839582" sldId="257"/>
            <ac:spMk id="185" creationId="{8DA1CBB8-D046-4669-A34A-ADAF4FC7B97B}"/>
          </ac:spMkLst>
        </pc:spChg>
        <pc:spChg chg="add del mod">
          <ac:chgData name="Arun Agarwal" userId="7aecf68f-15af-472f-af97-f8e6782802e7" providerId="ADAL" clId="{88E1876D-8BBC-4C18-9A83-2A6047CE5ADD}" dt="2021-06-24T01:58:06.868" v="859"/>
          <ac:spMkLst>
            <pc:docMk/>
            <pc:sldMk cId="1803839582" sldId="257"/>
            <ac:spMk id="186" creationId="{2F22EE44-18B1-466E-AF23-59C753B422A0}"/>
          </ac:spMkLst>
        </pc:spChg>
        <pc:spChg chg="add del mod">
          <ac:chgData name="Arun Agarwal" userId="7aecf68f-15af-472f-af97-f8e6782802e7" providerId="ADAL" clId="{88E1876D-8BBC-4C18-9A83-2A6047CE5ADD}" dt="2021-06-24T01:58:06.868" v="859"/>
          <ac:spMkLst>
            <pc:docMk/>
            <pc:sldMk cId="1803839582" sldId="257"/>
            <ac:spMk id="188" creationId="{6D5484D7-592F-4C42-86B1-41AFEF17F81A}"/>
          </ac:spMkLst>
        </pc:spChg>
        <pc:spChg chg="add mod">
          <ac:chgData name="Arun Agarwal" userId="7aecf68f-15af-472f-af97-f8e6782802e7" providerId="ADAL" clId="{88E1876D-8BBC-4C18-9A83-2A6047CE5ADD}" dt="2021-06-24T02:04:48.915" v="950" actId="164"/>
          <ac:spMkLst>
            <pc:docMk/>
            <pc:sldMk cId="1803839582" sldId="257"/>
            <ac:spMk id="189" creationId="{5F940FF9-4021-41EE-A75A-978BBA3A0EC2}"/>
          </ac:spMkLst>
        </pc:spChg>
        <pc:spChg chg="add mod">
          <ac:chgData name="Arun Agarwal" userId="7aecf68f-15af-472f-af97-f8e6782802e7" providerId="ADAL" clId="{88E1876D-8BBC-4C18-9A83-2A6047CE5ADD}" dt="2021-06-24T02:04:48.915" v="950" actId="164"/>
          <ac:spMkLst>
            <pc:docMk/>
            <pc:sldMk cId="1803839582" sldId="257"/>
            <ac:spMk id="190" creationId="{4AFF3D6D-BB2F-41B2-B014-A195B2F8B5F6}"/>
          </ac:spMkLst>
        </pc:spChg>
        <pc:spChg chg="add mod">
          <ac:chgData name="Arun Agarwal" userId="7aecf68f-15af-472f-af97-f8e6782802e7" providerId="ADAL" clId="{88E1876D-8BBC-4C18-9A83-2A6047CE5ADD}" dt="2021-06-24T02:04:48.915" v="950" actId="164"/>
          <ac:spMkLst>
            <pc:docMk/>
            <pc:sldMk cId="1803839582" sldId="257"/>
            <ac:spMk id="191" creationId="{CE0F83CC-2656-4100-A28D-B34C693DB452}"/>
          </ac:spMkLst>
        </pc:spChg>
        <pc:spChg chg="add del">
          <ac:chgData name="Arun Agarwal" userId="7aecf68f-15af-472f-af97-f8e6782802e7" providerId="ADAL" clId="{88E1876D-8BBC-4C18-9A83-2A6047CE5ADD}" dt="2021-06-24T00:10:09.426" v="701" actId="26606"/>
          <ac:spMkLst>
            <pc:docMk/>
            <pc:sldMk cId="1803839582" sldId="257"/>
            <ac:spMk id="192" creationId="{42A4FC2C-047E-45A5-965D-8E1E3BF09BC6}"/>
          </ac:spMkLst>
        </pc:spChg>
        <pc:spChg chg="add mod">
          <ac:chgData name="Arun Agarwal" userId="7aecf68f-15af-472f-af97-f8e6782802e7" providerId="ADAL" clId="{88E1876D-8BBC-4C18-9A83-2A6047CE5ADD}" dt="2021-06-24T02:04:48.915" v="950" actId="164"/>
          <ac:spMkLst>
            <pc:docMk/>
            <pc:sldMk cId="1803839582" sldId="257"/>
            <ac:spMk id="193" creationId="{5885E2CA-2C97-440C-BF9E-BDB4F3860F0C}"/>
          </ac:spMkLst>
        </pc:spChg>
        <pc:spChg chg="add mod">
          <ac:chgData name="Arun Agarwal" userId="7aecf68f-15af-472f-af97-f8e6782802e7" providerId="ADAL" clId="{88E1876D-8BBC-4C18-9A83-2A6047CE5ADD}" dt="2021-06-24T02:04:48.915" v="950" actId="164"/>
          <ac:spMkLst>
            <pc:docMk/>
            <pc:sldMk cId="1803839582" sldId="257"/>
            <ac:spMk id="195" creationId="{DBC3E031-5301-4BC3-8234-9696AC1356C2}"/>
          </ac:spMkLst>
        </pc:spChg>
        <pc:spChg chg="add mod">
          <ac:chgData name="Arun Agarwal" userId="7aecf68f-15af-472f-af97-f8e6782802e7" providerId="ADAL" clId="{88E1876D-8BBC-4C18-9A83-2A6047CE5ADD}" dt="2021-06-24T02:04:48.915" v="950" actId="164"/>
          <ac:spMkLst>
            <pc:docMk/>
            <pc:sldMk cId="1803839582" sldId="257"/>
            <ac:spMk id="196" creationId="{5E41281D-C9B5-4B58-B0D1-D9698FCA649B}"/>
          </ac:spMkLst>
        </pc:spChg>
        <pc:spChg chg="add mod">
          <ac:chgData name="Arun Agarwal" userId="7aecf68f-15af-472f-af97-f8e6782802e7" providerId="ADAL" clId="{88E1876D-8BBC-4C18-9A83-2A6047CE5ADD}" dt="2021-06-24T02:04:48.915" v="950" actId="164"/>
          <ac:spMkLst>
            <pc:docMk/>
            <pc:sldMk cId="1803839582" sldId="257"/>
            <ac:spMk id="198" creationId="{47A0A147-9101-44BF-8FD3-934E3C68950D}"/>
          </ac:spMkLst>
        </pc:spChg>
        <pc:grpChg chg="add mod">
          <ac:chgData name="Arun Agarwal" userId="7aecf68f-15af-472f-af97-f8e6782802e7" providerId="ADAL" clId="{88E1876D-8BBC-4C18-9A83-2A6047CE5ADD}" dt="2021-06-24T00:19:48.394" v="789" actId="164"/>
          <ac:grpSpMkLst>
            <pc:docMk/>
            <pc:sldMk cId="1803839582" sldId="257"/>
            <ac:grpSpMk id="17" creationId="{9094889C-F0F8-4A96-9CB5-B939AB9FD4EF}"/>
          </ac:grpSpMkLst>
        </pc:grpChg>
        <pc:grpChg chg="add mod">
          <ac:chgData name="Arun Agarwal" userId="7aecf68f-15af-472f-af97-f8e6782802e7" providerId="ADAL" clId="{88E1876D-8BBC-4C18-9A83-2A6047CE5ADD}" dt="2021-06-24T00:19:48.394" v="789" actId="164"/>
          <ac:grpSpMkLst>
            <pc:docMk/>
            <pc:sldMk cId="1803839582" sldId="257"/>
            <ac:grpSpMk id="20" creationId="{CA8A91B6-0618-4B4C-BB5F-81542E8BC627}"/>
          </ac:grpSpMkLst>
        </pc:grpChg>
        <pc:grpChg chg="add mod">
          <ac:chgData name="Arun Agarwal" userId="7aecf68f-15af-472f-af97-f8e6782802e7" providerId="ADAL" clId="{88E1876D-8BBC-4C18-9A83-2A6047CE5ADD}" dt="2021-06-24T00:24:30.693" v="843" actId="164"/>
          <ac:grpSpMkLst>
            <pc:docMk/>
            <pc:sldMk cId="1803839582" sldId="257"/>
            <ac:grpSpMk id="24" creationId="{6D050818-782D-434A-9A95-97A57E54952A}"/>
          </ac:grpSpMkLst>
        </pc:grpChg>
        <pc:grpChg chg="add mod">
          <ac:chgData name="Arun Agarwal" userId="7aecf68f-15af-472f-af97-f8e6782802e7" providerId="ADAL" clId="{88E1876D-8BBC-4C18-9A83-2A6047CE5ADD}" dt="2021-06-24T02:04:53.584" v="952" actId="1076"/>
          <ac:grpSpMkLst>
            <pc:docMk/>
            <pc:sldMk cId="1803839582" sldId="257"/>
            <ac:grpSpMk id="36" creationId="{923D00A8-8A69-4120-8FD4-EBD757E21FE2}"/>
          </ac:grpSpMkLst>
        </pc:grpChg>
        <pc:grpChg chg="add del">
          <ac:chgData name="Arun Agarwal" userId="7aecf68f-15af-472f-af97-f8e6782802e7" providerId="ADAL" clId="{88E1876D-8BBC-4C18-9A83-2A6047CE5ADD}" dt="2021-06-24T00:08:21.146" v="689" actId="26606"/>
          <ac:grpSpMkLst>
            <pc:docMk/>
            <pc:sldMk cId="1803839582" sldId="257"/>
            <ac:grpSpMk id="77" creationId="{A4475619-28F2-4A88-9674-B47779028A89}"/>
          </ac:grpSpMkLst>
        </pc:grpChg>
        <pc:grpChg chg="add del">
          <ac:chgData name="Arun Agarwal" userId="7aecf68f-15af-472f-af97-f8e6782802e7" providerId="ADAL" clId="{88E1876D-8BBC-4C18-9A83-2A6047CE5ADD}" dt="2021-06-24T00:09:37.729" v="696" actId="26606"/>
          <ac:grpSpMkLst>
            <pc:docMk/>
            <pc:sldMk cId="1803839582" sldId="257"/>
            <ac:grpSpMk id="85" creationId="{DEE02443-8570-42E7-9007-BC0F20B01A14}"/>
          </ac:grpSpMkLst>
        </pc:grpChg>
        <pc:grpChg chg="add mod">
          <ac:chgData name="Arun Agarwal" userId="7aecf68f-15af-472f-af97-f8e6782802e7" providerId="ADAL" clId="{88E1876D-8BBC-4C18-9A83-2A6047CE5ADD}" dt="2021-06-24T00:24:30.693" v="843" actId="164"/>
          <ac:grpSpMkLst>
            <pc:docMk/>
            <pc:sldMk cId="1803839582" sldId="257"/>
            <ac:grpSpMk id="115" creationId="{07E1BBB7-2982-48F7-AC8B-DD96F947210D}"/>
          </ac:grpSpMkLst>
        </pc:grpChg>
        <pc:grpChg chg="mod">
          <ac:chgData name="Arun Agarwal" userId="7aecf68f-15af-472f-af97-f8e6782802e7" providerId="ADAL" clId="{88E1876D-8BBC-4C18-9A83-2A6047CE5ADD}" dt="2021-06-24T00:20:04.063" v="790"/>
          <ac:grpSpMkLst>
            <pc:docMk/>
            <pc:sldMk cId="1803839582" sldId="257"/>
            <ac:grpSpMk id="116" creationId="{B4D938F1-634A-4EB1-A0BB-DE0E5B25AD5A}"/>
          </ac:grpSpMkLst>
        </pc:grpChg>
        <pc:grpChg chg="add del mod">
          <ac:chgData name="Arun Agarwal" userId="7aecf68f-15af-472f-af97-f8e6782802e7" providerId="ADAL" clId="{88E1876D-8BBC-4C18-9A83-2A6047CE5ADD}" dt="2021-06-24T00:24:15.172" v="842"/>
          <ac:grpSpMkLst>
            <pc:docMk/>
            <pc:sldMk cId="1803839582" sldId="257"/>
            <ac:grpSpMk id="139" creationId="{A7F79A13-07C4-485B-A83B-C5F0CA25FE5A}"/>
          </ac:grpSpMkLst>
        </pc:grpChg>
        <pc:grpChg chg="mod">
          <ac:chgData name="Arun Agarwal" userId="7aecf68f-15af-472f-af97-f8e6782802e7" providerId="ADAL" clId="{88E1876D-8BBC-4C18-9A83-2A6047CE5ADD}" dt="2021-06-24T00:24:11.993" v="841"/>
          <ac:grpSpMkLst>
            <pc:docMk/>
            <pc:sldMk cId="1803839582" sldId="257"/>
            <ac:grpSpMk id="140" creationId="{88572133-C082-4FC5-94C5-7333B0EA592C}"/>
          </ac:grpSpMkLst>
        </pc:grpChg>
        <pc:grpChg chg="add mod">
          <ac:chgData name="Arun Agarwal" userId="7aecf68f-15af-472f-af97-f8e6782802e7" providerId="ADAL" clId="{88E1876D-8BBC-4C18-9A83-2A6047CE5ADD}" dt="2021-06-24T02:04:48.915" v="950" actId="164"/>
          <ac:grpSpMkLst>
            <pc:docMk/>
            <pc:sldMk cId="1803839582" sldId="257"/>
            <ac:grpSpMk id="158" creationId="{87C99715-A8CF-4ADF-AE6D-81EF41EB87FD}"/>
          </ac:grpSpMkLst>
        </pc:grpChg>
        <pc:grpChg chg="mod">
          <ac:chgData name="Arun Agarwal" userId="7aecf68f-15af-472f-af97-f8e6782802e7" providerId="ADAL" clId="{88E1876D-8BBC-4C18-9A83-2A6047CE5ADD}" dt="2021-06-24T00:24:35.984" v="844"/>
          <ac:grpSpMkLst>
            <pc:docMk/>
            <pc:sldMk cId="1803839582" sldId="257"/>
            <ac:grpSpMk id="159" creationId="{477F481C-9571-4B23-BACE-B210EE8EDAED}"/>
          </ac:grpSpMkLst>
        </pc:grpChg>
        <pc:grpChg chg="mod">
          <ac:chgData name="Arun Agarwal" userId="7aecf68f-15af-472f-af97-f8e6782802e7" providerId="ADAL" clId="{88E1876D-8BBC-4C18-9A83-2A6047CE5ADD}" dt="2021-06-24T00:24:35.984" v="844"/>
          <ac:grpSpMkLst>
            <pc:docMk/>
            <pc:sldMk cId="1803839582" sldId="257"/>
            <ac:grpSpMk id="166" creationId="{84C7DD5E-560B-45E5-9F0B-44E09D1A235C}"/>
          </ac:grpSpMkLst>
        </pc:grpChg>
        <pc:grpChg chg="add del">
          <ac:chgData name="Arun Agarwal" userId="7aecf68f-15af-472f-af97-f8e6782802e7" providerId="ADAL" clId="{88E1876D-8BBC-4C18-9A83-2A6047CE5ADD}" dt="2021-06-24T00:08:21.146" v="689" actId="26606"/>
          <ac:grpSpMkLst>
            <pc:docMk/>
            <pc:sldMk cId="1803839582" sldId="257"/>
            <ac:grpSpMk id="1030" creationId="{12C0B291-0E95-42C9-803A-0E9365A914D2}"/>
          </ac:grpSpMkLst>
        </pc:grpChg>
        <pc:grpChg chg="add del">
          <ac:chgData name="Arun Agarwal" userId="7aecf68f-15af-472f-af97-f8e6782802e7" providerId="ADAL" clId="{88E1876D-8BBC-4C18-9A83-2A6047CE5ADD}" dt="2021-06-24T00:09:37.729" v="696" actId="26606"/>
          <ac:grpSpMkLst>
            <pc:docMk/>
            <pc:sldMk cId="1803839582" sldId="257"/>
            <ac:grpSpMk id="1032" creationId="{C64C8D2C-6B70-4280-8AEA-90A05FC96F55}"/>
          </ac:grpSpMkLst>
        </pc:grpChg>
        <pc:picChg chg="add mod">
          <ac:chgData name="Arun Agarwal" userId="7aecf68f-15af-472f-af97-f8e6782802e7" providerId="ADAL" clId="{88E1876D-8BBC-4C18-9A83-2A6047CE5ADD}" dt="2021-06-24T00:11:28.646" v="707" actId="29295"/>
          <ac:picMkLst>
            <pc:docMk/>
            <pc:sldMk cId="1803839582" sldId="257"/>
            <ac:picMk id="4" creationId="{03136C2A-C9BF-4DF9-89DC-0F871E7D8DEE}"/>
          </ac:picMkLst>
        </pc:picChg>
        <pc:picChg chg="add mod ord">
          <ac:chgData name="Arun Agarwal" userId="7aecf68f-15af-472f-af97-f8e6782802e7" providerId="ADAL" clId="{88E1876D-8BBC-4C18-9A83-2A6047CE5ADD}" dt="2021-06-24T00:10:52.755" v="705"/>
          <ac:picMkLst>
            <pc:docMk/>
            <pc:sldMk cId="1803839582" sldId="257"/>
            <ac:picMk id="1026" creationId="{2DC9A056-8DEA-4239-8198-20FEEBA5664A}"/>
          </ac:picMkLst>
        </pc:picChg>
        <pc:picChg chg="add mod">
          <ac:chgData name="Arun Agarwal" userId="7aecf68f-15af-472f-af97-f8e6782802e7" providerId="ADAL" clId="{88E1876D-8BBC-4C18-9A83-2A6047CE5ADD}" dt="2021-06-24T00:10:43.540" v="704"/>
          <ac:picMkLst>
            <pc:docMk/>
            <pc:sldMk cId="1803839582" sldId="257"/>
            <ac:picMk id="1028" creationId="{F147A57D-7411-4CAC-812B-252E87412568}"/>
          </ac:picMkLst>
        </pc:picChg>
        <pc:cxnChg chg="add mod">
          <ac:chgData name="Arun Agarwal" userId="7aecf68f-15af-472f-af97-f8e6782802e7" providerId="ADAL" clId="{88E1876D-8BBC-4C18-9A83-2A6047CE5ADD}" dt="2021-06-24T00:17:23.796" v="755" actId="164"/>
          <ac:cxnSpMkLst>
            <pc:docMk/>
            <pc:sldMk cId="1803839582" sldId="257"/>
            <ac:cxnSpMk id="12" creationId="{725982F9-564F-4579-8363-76BE70012B87}"/>
          </ac:cxnSpMkLst>
        </pc:cxnChg>
        <pc:cxnChg chg="add mod">
          <ac:chgData name="Arun Agarwal" userId="7aecf68f-15af-472f-af97-f8e6782802e7" providerId="ADAL" clId="{88E1876D-8BBC-4C18-9A83-2A6047CE5ADD}" dt="2021-06-24T00:24:30.693" v="843" actId="164"/>
          <ac:cxnSpMkLst>
            <pc:docMk/>
            <pc:sldMk cId="1803839582" sldId="257"/>
            <ac:cxnSpMk id="22" creationId="{8B74166A-81E6-4F4D-9028-C6C08C1CC33A}"/>
          </ac:cxnSpMkLst>
        </pc:cxnChg>
        <pc:cxnChg chg="add mod">
          <ac:chgData name="Arun Agarwal" userId="7aecf68f-15af-472f-af97-f8e6782802e7" providerId="ADAL" clId="{88E1876D-8BBC-4C18-9A83-2A6047CE5ADD}" dt="2021-06-24T02:04:48.915" v="950" actId="164"/>
          <ac:cxnSpMkLst>
            <pc:docMk/>
            <pc:sldMk cId="1803839582" sldId="257"/>
            <ac:cxnSpMk id="26" creationId="{BFC1F551-A754-49C1-830E-21E55283B3FD}"/>
          </ac:cxnSpMkLst>
        </pc:cxnChg>
        <pc:cxnChg chg="add mod">
          <ac:chgData name="Arun Agarwal" userId="7aecf68f-15af-472f-af97-f8e6782802e7" providerId="ADAL" clId="{88E1876D-8BBC-4C18-9A83-2A6047CE5ADD}" dt="2021-06-24T02:04:48.915" v="950" actId="164"/>
          <ac:cxnSpMkLst>
            <pc:docMk/>
            <pc:sldMk cId="1803839582" sldId="257"/>
            <ac:cxnSpMk id="28" creationId="{2AAD262C-6E01-434D-AAA0-327641EDF04A}"/>
          </ac:cxnSpMkLst>
        </pc:cxnChg>
        <pc:cxnChg chg="add mod">
          <ac:chgData name="Arun Agarwal" userId="7aecf68f-15af-472f-af97-f8e6782802e7" providerId="ADAL" clId="{88E1876D-8BBC-4C18-9A83-2A6047CE5ADD}" dt="2021-06-24T02:04:48.915" v="950" actId="164"/>
          <ac:cxnSpMkLst>
            <pc:docMk/>
            <pc:sldMk cId="1803839582" sldId="257"/>
            <ac:cxnSpMk id="32" creationId="{75483976-F220-4BA5-BD23-1B63172AAFF9}"/>
          </ac:cxnSpMkLst>
        </pc:cxnChg>
        <pc:cxnChg chg="add mod">
          <ac:chgData name="Arun Agarwal" userId="7aecf68f-15af-472f-af97-f8e6782802e7" providerId="ADAL" clId="{88E1876D-8BBC-4C18-9A83-2A6047CE5ADD}" dt="2021-06-24T02:04:48.915" v="950" actId="164"/>
          <ac:cxnSpMkLst>
            <pc:docMk/>
            <pc:sldMk cId="1803839582" sldId="257"/>
            <ac:cxnSpMk id="35" creationId="{321D114B-E1D1-46F4-BF0C-239173606FC2}"/>
          </ac:cxnSpMkLst>
        </pc:cxnChg>
        <pc:cxnChg chg="add mod">
          <ac:chgData name="Arun Agarwal" userId="7aecf68f-15af-472f-af97-f8e6782802e7" providerId="ADAL" clId="{88E1876D-8BBC-4C18-9A83-2A6047CE5ADD}" dt="2021-06-24T00:17:23.796" v="755" actId="164"/>
          <ac:cxnSpMkLst>
            <pc:docMk/>
            <pc:sldMk cId="1803839582" sldId="257"/>
            <ac:cxnSpMk id="66" creationId="{CE46F6C3-9FB2-4578-ABFE-9BE9399E719B}"/>
          </ac:cxnSpMkLst>
        </pc:cxnChg>
        <pc:cxnChg chg="add mod">
          <ac:chgData name="Arun Agarwal" userId="7aecf68f-15af-472f-af97-f8e6782802e7" providerId="ADAL" clId="{88E1876D-8BBC-4C18-9A83-2A6047CE5ADD}" dt="2021-06-24T00:17:23.796" v="755" actId="164"/>
          <ac:cxnSpMkLst>
            <pc:docMk/>
            <pc:sldMk cId="1803839582" sldId="257"/>
            <ac:cxnSpMk id="67" creationId="{9291FB7E-C88C-4F17-8C68-DCAE6D5E802A}"/>
          </ac:cxnSpMkLst>
        </pc:cxnChg>
        <pc:cxnChg chg="add mod">
          <ac:chgData name="Arun Agarwal" userId="7aecf68f-15af-472f-af97-f8e6782802e7" providerId="ADAL" clId="{88E1876D-8BBC-4C18-9A83-2A6047CE5ADD}" dt="2021-06-24T00:17:23.796" v="755" actId="164"/>
          <ac:cxnSpMkLst>
            <pc:docMk/>
            <pc:sldMk cId="1803839582" sldId="257"/>
            <ac:cxnSpMk id="68" creationId="{5FE67746-4A25-4E09-8B31-81E37EF48E9B}"/>
          </ac:cxnSpMkLst>
        </pc:cxnChg>
        <pc:cxnChg chg="add del">
          <ac:chgData name="Arun Agarwal" userId="7aecf68f-15af-472f-af97-f8e6782802e7" providerId="ADAL" clId="{88E1876D-8BBC-4C18-9A83-2A6047CE5ADD}" dt="2021-06-24T00:09:37.729" v="696" actId="26606"/>
          <ac:cxnSpMkLst>
            <pc:docMk/>
            <pc:sldMk cId="1803839582" sldId="257"/>
            <ac:cxnSpMk id="79" creationId="{BC9727F7-B1BC-4B30-8880-95C2C331F3EB}"/>
          </ac:cxnSpMkLst>
        </pc:cxnChg>
        <pc:cxnChg chg="add del">
          <ac:chgData name="Arun Agarwal" userId="7aecf68f-15af-472f-af97-f8e6782802e7" providerId="ADAL" clId="{88E1876D-8BBC-4C18-9A83-2A6047CE5ADD}" dt="2021-06-24T00:09:37.729" v="696" actId="26606"/>
          <ac:cxnSpMkLst>
            <pc:docMk/>
            <pc:sldMk cId="1803839582" sldId="257"/>
            <ac:cxnSpMk id="81" creationId="{21F2C6A4-65A5-4C50-A3EA-9B68A2AEA36D}"/>
          </ac:cxnSpMkLst>
        </pc:cxnChg>
        <pc:cxnChg chg="add del">
          <ac:chgData name="Arun Agarwal" userId="7aecf68f-15af-472f-af97-f8e6782802e7" providerId="ADAL" clId="{88E1876D-8BBC-4C18-9A83-2A6047CE5ADD}" dt="2021-06-24T00:09:37.729" v="696" actId="26606"/>
          <ac:cxnSpMkLst>
            <pc:docMk/>
            <pc:sldMk cId="1803839582" sldId="257"/>
            <ac:cxnSpMk id="83" creationId="{C7EC3F46-4E8D-479C-94B8-0F17F4DBFA22}"/>
          </ac:cxnSpMkLst>
        </pc:cxnChg>
        <pc:cxnChg chg="add del">
          <ac:chgData name="Arun Agarwal" userId="7aecf68f-15af-472f-af97-f8e6782802e7" providerId="ADAL" clId="{88E1876D-8BBC-4C18-9A83-2A6047CE5ADD}" dt="2021-06-24T00:08:21.146" v="689" actId="26606"/>
          <ac:cxnSpMkLst>
            <pc:docMk/>
            <pc:sldMk cId="1803839582" sldId="257"/>
            <ac:cxnSpMk id="104" creationId="{1AE9EB44-BC5B-43BB-996E-F1E2610DCCD1}"/>
          </ac:cxnSpMkLst>
        </pc:cxnChg>
        <pc:cxnChg chg="add del">
          <ac:chgData name="Arun Agarwal" userId="7aecf68f-15af-472f-af97-f8e6782802e7" providerId="ADAL" clId="{88E1876D-8BBC-4C18-9A83-2A6047CE5ADD}" dt="2021-06-24T00:08:21.146" v="689" actId="26606"/>
          <ac:cxnSpMkLst>
            <pc:docMk/>
            <pc:sldMk cId="1803839582" sldId="257"/>
            <ac:cxnSpMk id="106" creationId="{3C7EAF7C-0D39-4A96-8D24-E8F4998FA18D}"/>
          </ac:cxnSpMkLst>
        </pc:cxnChg>
        <pc:cxnChg chg="add del">
          <ac:chgData name="Arun Agarwal" userId="7aecf68f-15af-472f-af97-f8e6782802e7" providerId="ADAL" clId="{88E1876D-8BBC-4C18-9A83-2A6047CE5ADD}" dt="2021-06-24T00:08:21.146" v="689" actId="26606"/>
          <ac:cxnSpMkLst>
            <pc:docMk/>
            <pc:sldMk cId="1803839582" sldId="257"/>
            <ac:cxnSpMk id="108" creationId="{F5EA9B1E-75C4-4C7B-A608-4F280122611C}"/>
          </ac:cxnSpMkLst>
        </pc:cxnChg>
        <pc:cxnChg chg="add del">
          <ac:chgData name="Arun Agarwal" userId="7aecf68f-15af-472f-af97-f8e6782802e7" providerId="ADAL" clId="{88E1876D-8BBC-4C18-9A83-2A6047CE5ADD}" dt="2021-06-24T00:08:21.146" v="689" actId="26606"/>
          <ac:cxnSpMkLst>
            <pc:docMk/>
            <pc:sldMk cId="1803839582" sldId="257"/>
            <ac:cxnSpMk id="110" creationId="{A0F27F19-A222-431D-969B-6BA5D74778E5}"/>
          </ac:cxnSpMkLst>
        </pc:cxnChg>
        <pc:cxnChg chg="mod">
          <ac:chgData name="Arun Agarwal" userId="7aecf68f-15af-472f-af97-f8e6782802e7" providerId="ADAL" clId="{88E1876D-8BBC-4C18-9A83-2A6047CE5ADD}" dt="2021-06-24T00:20:04.063" v="790"/>
          <ac:cxnSpMkLst>
            <pc:docMk/>
            <pc:sldMk cId="1803839582" sldId="257"/>
            <ac:cxnSpMk id="126" creationId="{E4C4CA86-106A-4D0B-AFDD-BB70C6094FD7}"/>
          </ac:cxnSpMkLst>
        </pc:cxnChg>
        <pc:cxnChg chg="mod">
          <ac:chgData name="Arun Agarwal" userId="7aecf68f-15af-472f-af97-f8e6782802e7" providerId="ADAL" clId="{88E1876D-8BBC-4C18-9A83-2A6047CE5ADD}" dt="2021-06-24T00:21:35.739" v="824" actId="1076"/>
          <ac:cxnSpMkLst>
            <pc:docMk/>
            <pc:sldMk cId="1803839582" sldId="257"/>
            <ac:cxnSpMk id="128" creationId="{5431D57C-7C00-401C-A2F2-B90870753C41}"/>
          </ac:cxnSpMkLst>
        </pc:cxnChg>
        <pc:cxnChg chg="mod">
          <ac:chgData name="Arun Agarwal" userId="7aecf68f-15af-472f-af97-f8e6782802e7" providerId="ADAL" clId="{88E1876D-8BBC-4C18-9A83-2A6047CE5ADD}" dt="2021-06-24T00:20:04.063" v="790"/>
          <ac:cxnSpMkLst>
            <pc:docMk/>
            <pc:sldMk cId="1803839582" sldId="257"/>
            <ac:cxnSpMk id="129" creationId="{EE246E3D-FE2A-49AC-8B2A-21F7DE9A6180}"/>
          </ac:cxnSpMkLst>
        </pc:cxnChg>
        <pc:cxnChg chg="mod">
          <ac:chgData name="Arun Agarwal" userId="7aecf68f-15af-472f-af97-f8e6782802e7" providerId="ADAL" clId="{88E1876D-8BBC-4C18-9A83-2A6047CE5ADD}" dt="2021-06-24T00:21:22.955" v="823" actId="1038"/>
          <ac:cxnSpMkLst>
            <pc:docMk/>
            <pc:sldMk cId="1803839582" sldId="257"/>
            <ac:cxnSpMk id="130" creationId="{735ADC7D-27AB-46EB-998C-5C39D22D3F77}"/>
          </ac:cxnSpMkLst>
        </pc:cxnChg>
        <pc:cxnChg chg="add mod">
          <ac:chgData name="Arun Agarwal" userId="7aecf68f-15af-472f-af97-f8e6782802e7" providerId="ADAL" clId="{88E1876D-8BBC-4C18-9A83-2A6047CE5ADD}" dt="2021-06-24T00:24:30.693" v="843" actId="164"/>
          <ac:cxnSpMkLst>
            <pc:docMk/>
            <pc:sldMk cId="1803839582" sldId="257"/>
            <ac:cxnSpMk id="134" creationId="{5827E770-78E0-475D-BF89-54B3359D53B9}"/>
          </ac:cxnSpMkLst>
        </pc:cxnChg>
        <pc:cxnChg chg="add mod">
          <ac:chgData name="Arun Agarwal" userId="7aecf68f-15af-472f-af97-f8e6782802e7" providerId="ADAL" clId="{88E1876D-8BBC-4C18-9A83-2A6047CE5ADD}" dt="2021-06-24T00:24:30.693" v="843" actId="164"/>
          <ac:cxnSpMkLst>
            <pc:docMk/>
            <pc:sldMk cId="1803839582" sldId="257"/>
            <ac:cxnSpMk id="136" creationId="{E1370246-BF28-4F14-BD59-358B0ABA3549}"/>
          </ac:cxnSpMkLst>
        </pc:cxnChg>
        <pc:cxnChg chg="mod">
          <ac:chgData name="Arun Agarwal" userId="7aecf68f-15af-472f-af97-f8e6782802e7" providerId="ADAL" clId="{88E1876D-8BBC-4C18-9A83-2A6047CE5ADD}" dt="2021-06-24T00:24:11.993" v="841"/>
          <ac:cxnSpMkLst>
            <pc:docMk/>
            <pc:sldMk cId="1803839582" sldId="257"/>
            <ac:cxnSpMk id="150" creationId="{1A71F67C-DB41-4828-9146-A972BDA9508C}"/>
          </ac:cxnSpMkLst>
        </pc:cxnChg>
        <pc:cxnChg chg="mod">
          <ac:chgData name="Arun Agarwal" userId="7aecf68f-15af-472f-af97-f8e6782802e7" providerId="ADAL" clId="{88E1876D-8BBC-4C18-9A83-2A6047CE5ADD}" dt="2021-06-24T00:24:11.993" v="841"/>
          <ac:cxnSpMkLst>
            <pc:docMk/>
            <pc:sldMk cId="1803839582" sldId="257"/>
            <ac:cxnSpMk id="152" creationId="{EE59605D-FEC1-4A96-B8C3-09B51F0AFA65}"/>
          </ac:cxnSpMkLst>
        </pc:cxnChg>
        <pc:cxnChg chg="mod">
          <ac:chgData name="Arun Agarwal" userId="7aecf68f-15af-472f-af97-f8e6782802e7" providerId="ADAL" clId="{88E1876D-8BBC-4C18-9A83-2A6047CE5ADD}" dt="2021-06-24T00:24:11.993" v="841"/>
          <ac:cxnSpMkLst>
            <pc:docMk/>
            <pc:sldMk cId="1803839582" sldId="257"/>
            <ac:cxnSpMk id="153" creationId="{5A2EFD59-8F13-49CF-99DC-50B3219F83A9}"/>
          </ac:cxnSpMkLst>
        </pc:cxnChg>
        <pc:cxnChg chg="mod">
          <ac:chgData name="Arun Agarwal" userId="7aecf68f-15af-472f-af97-f8e6782802e7" providerId="ADAL" clId="{88E1876D-8BBC-4C18-9A83-2A6047CE5ADD}" dt="2021-06-24T00:24:11.993" v="841"/>
          <ac:cxnSpMkLst>
            <pc:docMk/>
            <pc:sldMk cId="1803839582" sldId="257"/>
            <ac:cxnSpMk id="154" creationId="{5D66AD12-7EC4-45E8-861E-55DC0A175D53}"/>
          </ac:cxnSpMkLst>
        </pc:cxnChg>
        <pc:cxnChg chg="mod">
          <ac:chgData name="Arun Agarwal" userId="7aecf68f-15af-472f-af97-f8e6782802e7" providerId="ADAL" clId="{88E1876D-8BBC-4C18-9A83-2A6047CE5ADD}" dt="2021-06-24T00:24:35.984" v="844"/>
          <ac:cxnSpMkLst>
            <pc:docMk/>
            <pc:sldMk cId="1803839582" sldId="257"/>
            <ac:cxnSpMk id="160" creationId="{1521E5BD-55E4-4A97-BB53-0D7BB3835578}"/>
          </ac:cxnSpMkLst>
        </pc:cxnChg>
        <pc:cxnChg chg="mod">
          <ac:chgData name="Arun Agarwal" userId="7aecf68f-15af-472f-af97-f8e6782802e7" providerId="ADAL" clId="{88E1876D-8BBC-4C18-9A83-2A6047CE5ADD}" dt="2021-06-24T02:03:09.389" v="920" actId="1036"/>
          <ac:cxnSpMkLst>
            <pc:docMk/>
            <pc:sldMk cId="1803839582" sldId="257"/>
            <ac:cxnSpMk id="162" creationId="{3C1F47EE-71BE-4729-8B2B-1D5CBE3EC9F1}"/>
          </ac:cxnSpMkLst>
        </pc:cxnChg>
        <pc:cxnChg chg="del mod">
          <ac:chgData name="Arun Agarwal" userId="7aecf68f-15af-472f-af97-f8e6782802e7" providerId="ADAL" clId="{88E1876D-8BBC-4C18-9A83-2A6047CE5ADD}" dt="2021-06-24T01:57:27.484" v="853" actId="478"/>
          <ac:cxnSpMkLst>
            <pc:docMk/>
            <pc:sldMk cId="1803839582" sldId="257"/>
            <ac:cxnSpMk id="163" creationId="{521977F3-BBE7-416C-A013-3E7DF1FBD4B2}"/>
          </ac:cxnSpMkLst>
        </pc:cxnChg>
        <pc:cxnChg chg="mod">
          <ac:chgData name="Arun Agarwal" userId="7aecf68f-15af-472f-af97-f8e6782802e7" providerId="ADAL" clId="{88E1876D-8BBC-4C18-9A83-2A6047CE5ADD}" dt="2021-06-24T02:03:09.389" v="920" actId="1036"/>
          <ac:cxnSpMkLst>
            <pc:docMk/>
            <pc:sldMk cId="1803839582" sldId="257"/>
            <ac:cxnSpMk id="175" creationId="{FF447065-C91D-48DE-8176-4166EEA88D4C}"/>
          </ac:cxnSpMkLst>
        </pc:cxnChg>
        <pc:cxnChg chg="mod">
          <ac:chgData name="Arun Agarwal" userId="7aecf68f-15af-472f-af97-f8e6782802e7" providerId="ADAL" clId="{88E1876D-8BBC-4C18-9A83-2A6047CE5ADD}" dt="2021-06-24T00:24:35.984" v="844"/>
          <ac:cxnSpMkLst>
            <pc:docMk/>
            <pc:sldMk cId="1803839582" sldId="257"/>
            <ac:cxnSpMk id="177" creationId="{E5635857-A1F1-4DD0-A207-369F387501AF}"/>
          </ac:cxnSpMkLst>
        </pc:cxnChg>
        <pc:cxnChg chg="del mod">
          <ac:chgData name="Arun Agarwal" userId="7aecf68f-15af-472f-af97-f8e6782802e7" providerId="ADAL" clId="{88E1876D-8BBC-4C18-9A83-2A6047CE5ADD}" dt="2021-06-24T01:57:30.540" v="854" actId="478"/>
          <ac:cxnSpMkLst>
            <pc:docMk/>
            <pc:sldMk cId="1803839582" sldId="257"/>
            <ac:cxnSpMk id="178" creationId="{0615F379-F103-46B6-BE80-DD3D0E2B3074}"/>
          </ac:cxnSpMkLst>
        </pc:cxnChg>
        <pc:cxnChg chg="mod">
          <ac:chgData name="Arun Agarwal" userId="7aecf68f-15af-472f-af97-f8e6782802e7" providerId="ADAL" clId="{88E1876D-8BBC-4C18-9A83-2A6047CE5ADD}" dt="2021-06-24T00:24:35.984" v="844"/>
          <ac:cxnSpMkLst>
            <pc:docMk/>
            <pc:sldMk cId="1803839582" sldId="257"/>
            <ac:cxnSpMk id="179" creationId="{B07C0E06-CF63-4803-B936-264321577213}"/>
          </ac:cxnSpMkLst>
        </pc:cxnChg>
        <pc:cxnChg chg="add mod">
          <ac:chgData name="Arun Agarwal" userId="7aecf68f-15af-472f-af97-f8e6782802e7" providerId="ADAL" clId="{88E1876D-8BBC-4C18-9A83-2A6047CE5ADD}" dt="2021-06-24T02:04:48.915" v="950" actId="164"/>
          <ac:cxnSpMkLst>
            <pc:docMk/>
            <pc:sldMk cId="1803839582" sldId="257"/>
            <ac:cxnSpMk id="184" creationId="{CB13C78E-4D3E-40DD-B240-2987A729E44B}"/>
          </ac:cxnSpMkLst>
        </pc:cxnChg>
        <pc:cxnChg chg="add del mod">
          <ac:chgData name="Arun Agarwal" userId="7aecf68f-15af-472f-af97-f8e6782802e7" providerId="ADAL" clId="{88E1876D-8BBC-4C18-9A83-2A6047CE5ADD}" dt="2021-06-24T01:58:06.868" v="859"/>
          <ac:cxnSpMkLst>
            <pc:docMk/>
            <pc:sldMk cId="1803839582" sldId="257"/>
            <ac:cxnSpMk id="187" creationId="{12FF4905-9C16-4B36-9482-65A16128D29B}"/>
          </ac:cxnSpMkLst>
        </pc:cxnChg>
        <pc:cxnChg chg="add mod">
          <ac:chgData name="Arun Agarwal" userId="7aecf68f-15af-472f-af97-f8e6782802e7" providerId="ADAL" clId="{88E1876D-8BBC-4C18-9A83-2A6047CE5ADD}" dt="2021-06-24T02:04:48.915" v="950" actId="164"/>
          <ac:cxnSpMkLst>
            <pc:docMk/>
            <pc:sldMk cId="1803839582" sldId="257"/>
            <ac:cxnSpMk id="194" creationId="{4D8F89D3-7A04-4331-B01F-811CCFC41E7E}"/>
          </ac:cxnSpMkLst>
        </pc:cxnChg>
        <pc:cxnChg chg="add mod">
          <ac:chgData name="Arun Agarwal" userId="7aecf68f-15af-472f-af97-f8e6782802e7" providerId="ADAL" clId="{88E1876D-8BBC-4C18-9A83-2A6047CE5ADD}" dt="2021-06-24T02:04:48.915" v="950" actId="164"/>
          <ac:cxnSpMkLst>
            <pc:docMk/>
            <pc:sldMk cId="1803839582" sldId="257"/>
            <ac:cxnSpMk id="197" creationId="{F1FDA3F6-A445-4767-8D02-FB0C24A5F8A1}"/>
          </ac:cxnSpMkLst>
        </pc:cxnChg>
        <pc:cxnChg chg="add del">
          <ac:chgData name="Arun Agarwal" userId="7aecf68f-15af-472f-af97-f8e6782802e7" providerId="ADAL" clId="{88E1876D-8BBC-4C18-9A83-2A6047CE5ADD}" dt="2021-06-24T00:09:37.729" v="696" actId="26606"/>
          <ac:cxnSpMkLst>
            <pc:docMk/>
            <pc:sldMk cId="1803839582" sldId="257"/>
            <ac:cxnSpMk id="1034" creationId="{4E36C7B3-563C-42FC-BF15-0681A26E69EE}"/>
          </ac:cxnSpMkLst>
        </pc:cxnChg>
      </pc:sldChg>
      <pc:sldChg chg="del">
        <pc:chgData name="Arun Agarwal" userId="7aecf68f-15af-472f-af97-f8e6782802e7" providerId="ADAL" clId="{88E1876D-8BBC-4C18-9A83-2A6047CE5ADD}" dt="2021-06-24T03:32:55.401" v="4255" actId="2696"/>
        <pc:sldMkLst>
          <pc:docMk/>
          <pc:sldMk cId="2625719014" sldId="258"/>
        </pc:sldMkLst>
      </pc:sldChg>
      <pc:sldChg chg="addSp modSp mod ord modNotesTx">
        <pc:chgData name="Arun Agarwal" userId="7aecf68f-15af-472f-af97-f8e6782802e7" providerId="ADAL" clId="{88E1876D-8BBC-4C18-9A83-2A6047CE5ADD}" dt="2021-06-24T03:39:37.318" v="4381" actId="1038"/>
        <pc:sldMkLst>
          <pc:docMk/>
          <pc:sldMk cId="1416585360" sldId="259"/>
        </pc:sldMkLst>
        <pc:spChg chg="mod">
          <ac:chgData name="Arun Agarwal" userId="7aecf68f-15af-472f-af97-f8e6782802e7" providerId="ADAL" clId="{88E1876D-8BBC-4C18-9A83-2A6047CE5ADD}" dt="2021-06-24T03:39:31.205" v="4373" actId="122"/>
          <ac:spMkLst>
            <pc:docMk/>
            <pc:sldMk cId="1416585360" sldId="259"/>
            <ac:spMk id="2" creationId="{D11B5B65-4854-45C5-8916-6909BB64E771}"/>
          </ac:spMkLst>
        </pc:spChg>
        <pc:spChg chg="mod">
          <ac:chgData name="Arun Agarwal" userId="7aecf68f-15af-472f-af97-f8e6782802e7" providerId="ADAL" clId="{88E1876D-8BBC-4C18-9A83-2A6047CE5ADD}" dt="2021-06-24T03:39:37.318" v="4381" actId="1038"/>
          <ac:spMkLst>
            <pc:docMk/>
            <pc:sldMk cId="1416585360" sldId="259"/>
            <ac:spMk id="3" creationId="{619E7C11-689B-4E22-AE02-C6D8383B8AE3}"/>
          </ac:spMkLst>
        </pc:spChg>
        <pc:picChg chg="add mod">
          <ac:chgData name="Arun Agarwal" userId="7aecf68f-15af-472f-af97-f8e6782802e7" providerId="ADAL" clId="{88E1876D-8BBC-4C18-9A83-2A6047CE5ADD}" dt="2021-06-24T03:39:27.443" v="4372" actId="1440"/>
          <ac:picMkLst>
            <pc:docMk/>
            <pc:sldMk cId="1416585360" sldId="259"/>
            <ac:picMk id="2050" creationId="{4A29CF20-7B8D-4BC6-B2BB-CBA2C0E10C6E}"/>
          </ac:picMkLst>
        </pc:picChg>
        <pc:picChg chg="add mod">
          <ac:chgData name="Arun Agarwal" userId="7aecf68f-15af-472f-af97-f8e6782802e7" providerId="ADAL" clId="{88E1876D-8BBC-4C18-9A83-2A6047CE5ADD}" dt="2021-06-24T03:39:24.967" v="4371" actId="1076"/>
          <ac:picMkLst>
            <pc:docMk/>
            <pc:sldMk cId="1416585360" sldId="259"/>
            <ac:picMk id="2052" creationId="{F921EF8A-E122-4DAF-8E6C-5DFE739AB9B4}"/>
          </ac:picMkLst>
        </pc:picChg>
      </pc:sldChg>
      <pc:sldChg chg="modSp mod">
        <pc:chgData name="Arun Agarwal" userId="7aecf68f-15af-472f-af97-f8e6782802e7" providerId="ADAL" clId="{88E1876D-8BBC-4C18-9A83-2A6047CE5ADD}" dt="2021-06-24T03:40:20.612" v="4392" actId="27636"/>
        <pc:sldMkLst>
          <pc:docMk/>
          <pc:sldMk cId="29408722" sldId="261"/>
        </pc:sldMkLst>
        <pc:spChg chg="mod">
          <ac:chgData name="Arun Agarwal" userId="7aecf68f-15af-472f-af97-f8e6782802e7" providerId="ADAL" clId="{88E1876D-8BBC-4C18-9A83-2A6047CE5ADD}" dt="2021-06-24T03:40:18.105" v="4390" actId="14100"/>
          <ac:spMkLst>
            <pc:docMk/>
            <pc:sldMk cId="29408722" sldId="261"/>
            <ac:spMk id="2" creationId="{2CB8E78D-CFE7-4012-9EC7-7F82200673E9}"/>
          </ac:spMkLst>
        </pc:spChg>
        <pc:spChg chg="mod">
          <ac:chgData name="Arun Agarwal" userId="7aecf68f-15af-472f-af97-f8e6782802e7" providerId="ADAL" clId="{88E1876D-8BBC-4C18-9A83-2A6047CE5ADD}" dt="2021-06-24T03:40:20.612" v="4392" actId="27636"/>
          <ac:spMkLst>
            <pc:docMk/>
            <pc:sldMk cId="29408722" sldId="261"/>
            <ac:spMk id="3" creationId="{81705595-4C24-4980-B032-952E8DDA7F8E}"/>
          </ac:spMkLst>
        </pc:spChg>
      </pc:sldChg>
      <pc:sldChg chg="addSp delSp modSp mod modAnim modNotesTx">
        <pc:chgData name="Arun Agarwal" userId="7aecf68f-15af-472f-af97-f8e6782802e7" providerId="ADAL" clId="{88E1876D-8BBC-4C18-9A83-2A6047CE5ADD}" dt="2021-06-25T03:36:32.940" v="4405" actId="20577"/>
        <pc:sldMkLst>
          <pc:docMk/>
          <pc:sldMk cId="4208062927" sldId="262"/>
        </pc:sldMkLst>
        <pc:spChg chg="mod">
          <ac:chgData name="Arun Agarwal" userId="7aecf68f-15af-472f-af97-f8e6782802e7" providerId="ADAL" clId="{88E1876D-8BBC-4C18-9A83-2A6047CE5ADD}" dt="2021-06-24T02:35:37.432" v="1434" actId="108"/>
          <ac:spMkLst>
            <pc:docMk/>
            <pc:sldMk cId="4208062927" sldId="262"/>
            <ac:spMk id="2" creationId="{7D8450E3-AD81-4F7B-8372-15BF7ABC1058}"/>
          </ac:spMkLst>
        </pc:spChg>
        <pc:spChg chg="mod">
          <ac:chgData name="Arun Agarwal" userId="7aecf68f-15af-472f-af97-f8e6782802e7" providerId="ADAL" clId="{88E1876D-8BBC-4C18-9A83-2A6047CE5ADD}" dt="2021-06-23T02:23:43.543" v="276" actId="1076"/>
          <ac:spMkLst>
            <pc:docMk/>
            <pc:sldMk cId="4208062927" sldId="262"/>
            <ac:spMk id="3" creationId="{B85FDAA4-8E52-4E92-A0BD-17B8B3E86D05}"/>
          </ac:spMkLst>
        </pc:spChg>
        <pc:graphicFrameChg chg="add del mod">
          <ac:chgData name="Arun Agarwal" userId="7aecf68f-15af-472f-af97-f8e6782802e7" providerId="ADAL" clId="{88E1876D-8BBC-4C18-9A83-2A6047CE5ADD}" dt="2021-06-22T22:14:24.135" v="4"/>
          <ac:graphicFrameMkLst>
            <pc:docMk/>
            <pc:sldMk cId="4208062927" sldId="262"/>
            <ac:graphicFrameMk id="4" creationId="{74237C0E-CB45-4E05-8D51-E66783C4DCC4}"/>
          </ac:graphicFrameMkLst>
        </pc:graphicFrameChg>
        <pc:graphicFrameChg chg="add del mod">
          <ac:chgData name="Arun Agarwal" userId="7aecf68f-15af-472f-af97-f8e6782802e7" providerId="ADAL" clId="{88E1876D-8BBC-4C18-9A83-2A6047CE5ADD}" dt="2021-06-22T22:14:31.015" v="6"/>
          <ac:graphicFrameMkLst>
            <pc:docMk/>
            <pc:sldMk cId="4208062927" sldId="262"/>
            <ac:graphicFrameMk id="5" creationId="{AC683A8C-F725-4EBE-85B4-E3D43BE96DE9}"/>
          </ac:graphicFrameMkLst>
        </pc:graphicFrameChg>
        <pc:graphicFrameChg chg="add mod modGraphic">
          <ac:chgData name="Arun Agarwal" userId="7aecf68f-15af-472f-af97-f8e6782802e7" providerId="ADAL" clId="{88E1876D-8BBC-4C18-9A83-2A6047CE5ADD}" dt="2021-06-24T03:17:35.754" v="3193"/>
          <ac:graphicFrameMkLst>
            <pc:docMk/>
            <pc:sldMk cId="4208062927" sldId="262"/>
            <ac:graphicFrameMk id="6" creationId="{F3BE2EB0-E2DD-4576-A6CC-FCCF4866D066}"/>
          </ac:graphicFrameMkLst>
        </pc:graphicFrameChg>
        <pc:picChg chg="add mod">
          <ac:chgData name="Arun Agarwal" userId="7aecf68f-15af-472f-af97-f8e6782802e7" providerId="ADAL" clId="{88E1876D-8BBC-4C18-9A83-2A6047CE5ADD}" dt="2021-06-22T22:38:53.524" v="242" actId="1076"/>
          <ac:picMkLst>
            <pc:docMk/>
            <pc:sldMk cId="4208062927" sldId="262"/>
            <ac:picMk id="8" creationId="{878DEB10-A054-4AE1-9360-89BE07034F4F}"/>
          </ac:picMkLst>
        </pc:picChg>
      </pc:sldChg>
      <pc:sldChg chg="addSp delSp modSp new mod setBg modAnim modNotesTx">
        <pc:chgData name="Arun Agarwal" userId="7aecf68f-15af-472f-af97-f8e6782802e7" providerId="ADAL" clId="{88E1876D-8BBC-4C18-9A83-2A6047CE5ADD}" dt="2021-06-24T03:17:16.749" v="3191"/>
        <pc:sldMkLst>
          <pc:docMk/>
          <pc:sldMk cId="3636519033" sldId="263"/>
        </pc:sldMkLst>
        <pc:spChg chg="add mod">
          <ac:chgData name="Arun Agarwal" userId="7aecf68f-15af-472f-af97-f8e6782802e7" providerId="ADAL" clId="{88E1876D-8BBC-4C18-9A83-2A6047CE5ADD}" dt="2021-06-24T02:58:26.625" v="2148" actId="20577"/>
          <ac:spMkLst>
            <pc:docMk/>
            <pc:sldMk cId="3636519033" sldId="263"/>
            <ac:spMk id="4" creationId="{37840756-1A6C-4D00-B0A5-6830381034BC}"/>
          </ac:spMkLst>
        </pc:spChg>
        <pc:spChg chg="add mod">
          <ac:chgData name="Arun Agarwal" userId="7aecf68f-15af-472f-af97-f8e6782802e7" providerId="ADAL" clId="{88E1876D-8BBC-4C18-9A83-2A6047CE5ADD}" dt="2021-06-23T23:58:59.598" v="575" actId="20577"/>
          <ac:spMkLst>
            <pc:docMk/>
            <pc:sldMk cId="3636519033" sldId="263"/>
            <ac:spMk id="5" creationId="{61465E76-CE96-4434-9C03-579C807916DF}"/>
          </ac:spMkLst>
        </pc:spChg>
        <pc:spChg chg="add del">
          <ac:chgData name="Arun Agarwal" userId="7aecf68f-15af-472f-af97-f8e6782802e7" providerId="ADAL" clId="{88E1876D-8BBC-4C18-9A83-2A6047CE5ADD}" dt="2021-06-23T02:42:52.028" v="282" actId="26606"/>
          <ac:spMkLst>
            <pc:docMk/>
            <pc:sldMk cId="3636519033" sldId="263"/>
            <ac:spMk id="7" creationId="{C068D0EE-C6C8-484A-AFB7-3602BA27F8CD}"/>
          </ac:spMkLst>
        </pc:spChg>
        <pc:spChg chg="add del">
          <ac:chgData name="Arun Agarwal" userId="7aecf68f-15af-472f-af97-f8e6782802e7" providerId="ADAL" clId="{88E1876D-8BBC-4C18-9A83-2A6047CE5ADD}" dt="2021-06-23T02:42:52.028" v="282" actId="26606"/>
          <ac:spMkLst>
            <pc:docMk/>
            <pc:sldMk cId="3636519033" sldId="263"/>
            <ac:spMk id="9" creationId="{DDE5FB8C-CC3F-4C24-BF4F-1B5999DE6851}"/>
          </ac:spMkLst>
        </pc:spChg>
        <pc:graphicFrameChg chg="add mod modGraphic">
          <ac:chgData name="Arun Agarwal" userId="7aecf68f-15af-472f-af97-f8e6782802e7" providerId="ADAL" clId="{88E1876D-8BBC-4C18-9A83-2A6047CE5ADD}" dt="2021-06-24T03:17:16.749" v="3191"/>
          <ac:graphicFrameMkLst>
            <pc:docMk/>
            <pc:sldMk cId="3636519033" sldId="263"/>
            <ac:graphicFrameMk id="2" creationId="{698F3ECF-9E7A-4B2B-9DA3-09E93A405E11}"/>
          </ac:graphicFrameMkLst>
        </pc:graphicFrameChg>
        <pc:picChg chg="add mod">
          <ac:chgData name="Arun Agarwal" userId="7aecf68f-15af-472f-af97-f8e6782802e7" providerId="ADAL" clId="{88E1876D-8BBC-4C18-9A83-2A6047CE5ADD}" dt="2021-06-24T03:05:08.961" v="2365" actId="1076"/>
          <ac:picMkLst>
            <pc:docMk/>
            <pc:sldMk cId="3636519033" sldId="263"/>
            <ac:picMk id="6" creationId="{B711B397-65EB-460A-B5D1-C4478F540EE2}"/>
          </ac:picMkLst>
        </pc:picChg>
      </pc:sldChg>
      <pc:sldChg chg="addSp modSp new mod ord setBg modNotesTx">
        <pc:chgData name="Arun Agarwal" userId="7aecf68f-15af-472f-af97-f8e6782802e7" providerId="ADAL" clId="{88E1876D-8BBC-4C18-9A83-2A6047CE5ADD}" dt="2021-06-24T03:13:39.151" v="3126" actId="20577"/>
        <pc:sldMkLst>
          <pc:docMk/>
          <pc:sldMk cId="3194383621" sldId="264"/>
        </pc:sldMkLst>
        <pc:spChg chg="add">
          <ac:chgData name="Arun Agarwal" userId="7aecf68f-15af-472f-af97-f8e6782802e7" providerId="ADAL" clId="{88E1876D-8BBC-4C18-9A83-2A6047CE5ADD}" dt="2021-06-23T02:57:54.830" v="515" actId="26606"/>
          <ac:spMkLst>
            <pc:docMk/>
            <pc:sldMk cId="3194383621" sldId="264"/>
            <ac:spMk id="71" creationId="{C068D0EE-C6C8-484A-AFB7-3602BA27F8CD}"/>
          </ac:spMkLst>
        </pc:spChg>
        <pc:spChg chg="add">
          <ac:chgData name="Arun Agarwal" userId="7aecf68f-15af-472f-af97-f8e6782802e7" providerId="ADAL" clId="{88E1876D-8BBC-4C18-9A83-2A6047CE5ADD}" dt="2021-06-23T02:57:54.830" v="515" actId="26606"/>
          <ac:spMkLst>
            <pc:docMk/>
            <pc:sldMk cId="3194383621" sldId="264"/>
            <ac:spMk id="73" creationId="{DDE5FB8C-CC3F-4C24-BF4F-1B5999DE6851}"/>
          </ac:spMkLst>
        </pc:spChg>
        <pc:picChg chg="add mod">
          <ac:chgData name="Arun Agarwal" userId="7aecf68f-15af-472f-af97-f8e6782802e7" providerId="ADAL" clId="{88E1876D-8BBC-4C18-9A83-2A6047CE5ADD}" dt="2021-06-23T02:57:54.830" v="515" actId="26606"/>
          <ac:picMkLst>
            <pc:docMk/>
            <pc:sldMk cId="3194383621" sldId="264"/>
            <ac:picMk id="4098" creationId="{34556BDD-2EC9-4A22-9979-48E780908DC4}"/>
          </ac:picMkLst>
        </pc:picChg>
      </pc:sldChg>
      <pc:sldChg chg="addSp delSp modSp new mod modNotesTx">
        <pc:chgData name="Arun Agarwal" userId="7aecf68f-15af-472f-af97-f8e6782802e7" providerId="ADAL" clId="{88E1876D-8BBC-4C18-9A83-2A6047CE5ADD}" dt="2021-06-24T03:11:27.630" v="2891" actId="20577"/>
        <pc:sldMkLst>
          <pc:docMk/>
          <pc:sldMk cId="314245649" sldId="265"/>
        </pc:sldMkLst>
        <pc:picChg chg="add del">
          <ac:chgData name="Arun Agarwal" userId="7aecf68f-15af-472f-af97-f8e6782802e7" providerId="ADAL" clId="{88E1876D-8BBC-4C18-9A83-2A6047CE5ADD}" dt="2021-06-23T02:51:43.764" v="381" actId="478"/>
          <ac:picMkLst>
            <pc:docMk/>
            <pc:sldMk cId="314245649" sldId="265"/>
            <ac:picMk id="2" creationId="{9461BA20-6448-4FEA-8F73-3D7471D70E29}"/>
          </ac:picMkLst>
        </pc:picChg>
        <pc:picChg chg="add del mod">
          <ac:chgData name="Arun Agarwal" userId="7aecf68f-15af-472f-af97-f8e6782802e7" providerId="ADAL" clId="{88E1876D-8BBC-4C18-9A83-2A6047CE5ADD}" dt="2021-06-23T02:49:16.617" v="361"/>
          <ac:picMkLst>
            <pc:docMk/>
            <pc:sldMk cId="314245649" sldId="265"/>
            <ac:picMk id="3074" creationId="{45DE49AC-828D-450F-9EA9-23FE5A7A2CA4}"/>
          </ac:picMkLst>
        </pc:picChg>
        <pc:picChg chg="add mod">
          <ac:chgData name="Arun Agarwal" userId="7aecf68f-15af-472f-af97-f8e6782802e7" providerId="ADAL" clId="{88E1876D-8BBC-4C18-9A83-2A6047CE5ADD}" dt="2021-06-24T00:00:26.766" v="658" actId="1038"/>
          <ac:picMkLst>
            <pc:docMk/>
            <pc:sldMk cId="314245649" sldId="265"/>
            <ac:picMk id="3076" creationId="{1E14D164-85F5-44D8-9482-BEC7252C3F64}"/>
          </ac:picMkLst>
        </pc:picChg>
        <pc:picChg chg="add mod">
          <ac:chgData name="Arun Agarwal" userId="7aecf68f-15af-472f-af97-f8e6782802e7" providerId="ADAL" clId="{88E1876D-8BBC-4C18-9A83-2A6047CE5ADD}" dt="2021-06-24T00:00:26.766" v="658" actId="1038"/>
          <ac:picMkLst>
            <pc:docMk/>
            <pc:sldMk cId="314245649" sldId="265"/>
            <ac:picMk id="3078" creationId="{88B17006-5821-4844-BDAF-4AC9B524F855}"/>
          </ac:picMkLst>
        </pc:picChg>
        <pc:picChg chg="add mod">
          <ac:chgData name="Arun Agarwal" userId="7aecf68f-15af-472f-af97-f8e6782802e7" providerId="ADAL" clId="{88E1876D-8BBC-4C18-9A83-2A6047CE5ADD}" dt="2021-06-24T00:00:26.766" v="658" actId="1038"/>
          <ac:picMkLst>
            <pc:docMk/>
            <pc:sldMk cId="314245649" sldId="265"/>
            <ac:picMk id="3080" creationId="{DB68C32B-3AE7-40B0-B80E-C216497AE2AC}"/>
          </ac:picMkLst>
        </pc:picChg>
        <pc:picChg chg="add mod">
          <ac:chgData name="Arun Agarwal" userId="7aecf68f-15af-472f-af97-f8e6782802e7" providerId="ADAL" clId="{88E1876D-8BBC-4C18-9A83-2A6047CE5ADD}" dt="2021-06-24T00:00:26.766" v="658" actId="1038"/>
          <ac:picMkLst>
            <pc:docMk/>
            <pc:sldMk cId="314245649" sldId="265"/>
            <ac:picMk id="3082" creationId="{CF98173C-EEA8-4885-9F0C-1FB1C8456162}"/>
          </ac:picMkLst>
        </pc:picChg>
        <pc:picChg chg="add mod">
          <ac:chgData name="Arun Agarwal" userId="7aecf68f-15af-472f-af97-f8e6782802e7" providerId="ADAL" clId="{88E1876D-8BBC-4C18-9A83-2A6047CE5ADD}" dt="2021-06-24T00:00:26.766" v="658" actId="1038"/>
          <ac:picMkLst>
            <pc:docMk/>
            <pc:sldMk cId="314245649" sldId="265"/>
            <ac:picMk id="3084" creationId="{2AEA0148-9405-4F86-A65F-C95940698F90}"/>
          </ac:picMkLst>
        </pc:picChg>
        <pc:picChg chg="add mod">
          <ac:chgData name="Arun Agarwal" userId="7aecf68f-15af-472f-af97-f8e6782802e7" providerId="ADAL" clId="{88E1876D-8BBC-4C18-9A83-2A6047CE5ADD}" dt="2021-06-24T00:00:26.766" v="658" actId="1038"/>
          <ac:picMkLst>
            <pc:docMk/>
            <pc:sldMk cId="314245649" sldId="265"/>
            <ac:picMk id="3086" creationId="{6DD2AD39-9052-475B-B34C-AFCC172B109D}"/>
          </ac:picMkLst>
        </pc:picChg>
        <pc:picChg chg="add mod">
          <ac:chgData name="Arun Agarwal" userId="7aecf68f-15af-472f-af97-f8e6782802e7" providerId="ADAL" clId="{88E1876D-8BBC-4C18-9A83-2A6047CE5ADD}" dt="2021-06-24T00:00:26.766" v="658" actId="1038"/>
          <ac:picMkLst>
            <pc:docMk/>
            <pc:sldMk cId="314245649" sldId="265"/>
            <ac:picMk id="3088" creationId="{496F2AFF-E311-447E-91BB-77E991EBB7FD}"/>
          </ac:picMkLst>
        </pc:picChg>
        <pc:picChg chg="add mod">
          <ac:chgData name="Arun Agarwal" userId="7aecf68f-15af-472f-af97-f8e6782802e7" providerId="ADAL" clId="{88E1876D-8BBC-4C18-9A83-2A6047CE5ADD}" dt="2021-06-24T00:00:26.766" v="658" actId="1038"/>
          <ac:picMkLst>
            <pc:docMk/>
            <pc:sldMk cId="314245649" sldId="265"/>
            <ac:picMk id="3090" creationId="{09373AA9-6B47-4D06-A769-B62EA0C7D917}"/>
          </ac:picMkLst>
        </pc:picChg>
        <pc:picChg chg="add mod">
          <ac:chgData name="Arun Agarwal" userId="7aecf68f-15af-472f-af97-f8e6782802e7" providerId="ADAL" clId="{88E1876D-8BBC-4C18-9A83-2A6047CE5ADD}" dt="2021-06-24T00:00:26.766" v="658" actId="1038"/>
          <ac:picMkLst>
            <pc:docMk/>
            <pc:sldMk cId="314245649" sldId="265"/>
            <ac:picMk id="3092" creationId="{0ADA96FD-AE36-4B77-836B-24546E554649}"/>
          </ac:picMkLst>
        </pc:picChg>
        <pc:picChg chg="add mod">
          <ac:chgData name="Arun Agarwal" userId="7aecf68f-15af-472f-af97-f8e6782802e7" providerId="ADAL" clId="{88E1876D-8BBC-4C18-9A83-2A6047CE5ADD}" dt="2021-06-24T00:00:26.766" v="658" actId="1038"/>
          <ac:picMkLst>
            <pc:docMk/>
            <pc:sldMk cId="314245649" sldId="265"/>
            <ac:picMk id="3094" creationId="{B718400A-1FB9-490D-88FE-C094A78A9947}"/>
          </ac:picMkLst>
        </pc:picChg>
        <pc:picChg chg="add mod">
          <ac:chgData name="Arun Agarwal" userId="7aecf68f-15af-472f-af97-f8e6782802e7" providerId="ADAL" clId="{88E1876D-8BBC-4C18-9A83-2A6047CE5ADD}" dt="2021-06-24T00:00:26.766" v="658" actId="1038"/>
          <ac:picMkLst>
            <pc:docMk/>
            <pc:sldMk cId="314245649" sldId="265"/>
            <ac:picMk id="3096" creationId="{AFDA445C-C7E0-4025-9B83-4F2010E849F6}"/>
          </ac:picMkLst>
        </pc:picChg>
        <pc:picChg chg="add mod">
          <ac:chgData name="Arun Agarwal" userId="7aecf68f-15af-472f-af97-f8e6782802e7" providerId="ADAL" clId="{88E1876D-8BBC-4C18-9A83-2A6047CE5ADD}" dt="2021-06-24T00:00:26.766" v="658" actId="1038"/>
          <ac:picMkLst>
            <pc:docMk/>
            <pc:sldMk cId="314245649" sldId="265"/>
            <ac:picMk id="3098" creationId="{09843D6D-1272-466B-B15F-35B8994492DC}"/>
          </ac:picMkLst>
        </pc:picChg>
        <pc:picChg chg="add mod">
          <ac:chgData name="Arun Agarwal" userId="7aecf68f-15af-472f-af97-f8e6782802e7" providerId="ADAL" clId="{88E1876D-8BBC-4C18-9A83-2A6047CE5ADD}" dt="2021-06-24T00:00:26.766" v="658" actId="1038"/>
          <ac:picMkLst>
            <pc:docMk/>
            <pc:sldMk cId="314245649" sldId="265"/>
            <ac:picMk id="3100" creationId="{2A20A716-5ED9-4479-BFC2-89EBDDE941F5}"/>
          </ac:picMkLst>
        </pc:picChg>
        <pc:picChg chg="add mod">
          <ac:chgData name="Arun Agarwal" userId="7aecf68f-15af-472f-af97-f8e6782802e7" providerId="ADAL" clId="{88E1876D-8BBC-4C18-9A83-2A6047CE5ADD}" dt="2021-06-24T00:00:26.766" v="658" actId="1038"/>
          <ac:picMkLst>
            <pc:docMk/>
            <pc:sldMk cId="314245649" sldId="265"/>
            <ac:picMk id="3102" creationId="{2D17A426-04FB-4724-A71F-D2975B730119}"/>
          </ac:picMkLst>
        </pc:picChg>
      </pc:sldChg>
      <pc:sldChg chg="new del">
        <pc:chgData name="Arun Agarwal" userId="7aecf68f-15af-472f-af97-f8e6782802e7" providerId="ADAL" clId="{88E1876D-8BBC-4C18-9A83-2A6047CE5ADD}" dt="2021-06-23T03:01:34.911" v="517" actId="680"/>
        <pc:sldMkLst>
          <pc:docMk/>
          <pc:sldMk cId="1916461557" sldId="266"/>
        </pc:sldMkLst>
      </pc:sldChg>
      <pc:sldChg chg="addSp modSp new mod modNotesTx">
        <pc:chgData name="Arun Agarwal" userId="7aecf68f-15af-472f-af97-f8e6782802e7" providerId="ADAL" clId="{88E1876D-8BBC-4C18-9A83-2A6047CE5ADD}" dt="2021-06-24T03:18:14.267" v="3195" actId="20577"/>
        <pc:sldMkLst>
          <pc:docMk/>
          <pc:sldMk cId="3106480091" sldId="266"/>
        </pc:sldMkLst>
        <pc:spChg chg="add mod">
          <ac:chgData name="Arun Agarwal" userId="7aecf68f-15af-472f-af97-f8e6782802e7" providerId="ADAL" clId="{88E1876D-8BBC-4C18-9A83-2A6047CE5ADD}" dt="2021-06-24T03:15:50.139" v="3181" actId="1035"/>
          <ac:spMkLst>
            <pc:docMk/>
            <pc:sldMk cId="3106480091" sldId="266"/>
            <ac:spMk id="3" creationId="{583DCB04-DFB2-430E-9184-612B6FD95EEA}"/>
          </ac:spMkLst>
        </pc:spChg>
        <pc:spChg chg="add mod">
          <ac:chgData name="Arun Agarwal" userId="7aecf68f-15af-472f-af97-f8e6782802e7" providerId="ADAL" clId="{88E1876D-8BBC-4C18-9A83-2A6047CE5ADD}" dt="2021-06-24T03:15:24.075" v="3154" actId="20577"/>
          <ac:spMkLst>
            <pc:docMk/>
            <pc:sldMk cId="3106480091" sldId="266"/>
            <ac:spMk id="4" creationId="{5623C362-803B-4150-A4BD-4F93091C8CDC}"/>
          </ac:spMkLst>
        </pc:spChg>
        <pc:graphicFrameChg chg="add mod modGraphic">
          <ac:chgData name="Arun Agarwal" userId="7aecf68f-15af-472f-af97-f8e6782802e7" providerId="ADAL" clId="{88E1876D-8BBC-4C18-9A83-2A6047CE5ADD}" dt="2021-06-24T03:16:43.770" v="3189" actId="572"/>
          <ac:graphicFrameMkLst>
            <pc:docMk/>
            <pc:sldMk cId="3106480091" sldId="266"/>
            <ac:graphicFrameMk id="2" creationId="{264AC732-416A-4857-8003-E81D1C9DA98B}"/>
          </ac:graphicFrameMkLst>
        </pc:graphicFrameChg>
      </pc:sldChg>
      <pc:sldChg chg="addSp modSp new mod setBg modNotesTx">
        <pc:chgData name="Arun Agarwal" userId="7aecf68f-15af-472f-af97-f8e6782802e7" providerId="ADAL" clId="{88E1876D-8BBC-4C18-9A83-2A6047CE5ADD}" dt="2021-06-24T03:26:10.939" v="3926" actId="20577"/>
        <pc:sldMkLst>
          <pc:docMk/>
          <pc:sldMk cId="3960854972" sldId="267"/>
        </pc:sldMkLst>
        <pc:spChg chg="add">
          <ac:chgData name="Arun Agarwal" userId="7aecf68f-15af-472f-af97-f8e6782802e7" providerId="ADAL" clId="{88E1876D-8BBC-4C18-9A83-2A6047CE5ADD}" dt="2021-06-23T03:05:02.846" v="555" actId="26606"/>
          <ac:spMkLst>
            <pc:docMk/>
            <pc:sldMk cId="3960854972" sldId="267"/>
            <ac:spMk id="71" creationId="{C068D0EE-C6C8-484A-AFB7-3602BA27F8CD}"/>
          </ac:spMkLst>
        </pc:spChg>
        <pc:spChg chg="add">
          <ac:chgData name="Arun Agarwal" userId="7aecf68f-15af-472f-af97-f8e6782802e7" providerId="ADAL" clId="{88E1876D-8BBC-4C18-9A83-2A6047CE5ADD}" dt="2021-06-23T03:05:02.846" v="555" actId="26606"/>
          <ac:spMkLst>
            <pc:docMk/>
            <pc:sldMk cId="3960854972" sldId="267"/>
            <ac:spMk id="73" creationId="{DDE5FB8C-CC3F-4C24-BF4F-1B5999DE6851}"/>
          </ac:spMkLst>
        </pc:spChg>
        <pc:picChg chg="add mod">
          <ac:chgData name="Arun Agarwal" userId="7aecf68f-15af-472f-af97-f8e6782802e7" providerId="ADAL" clId="{88E1876D-8BBC-4C18-9A83-2A6047CE5ADD}" dt="2021-06-23T03:05:23.804" v="561" actId="14100"/>
          <ac:picMkLst>
            <pc:docMk/>
            <pc:sldMk cId="3960854972" sldId="267"/>
            <ac:picMk id="6146" creationId="{7BAA2ABC-838E-42F8-9CFF-76205F747EFD}"/>
          </ac:picMkLst>
        </pc:picChg>
      </pc:sldChg>
      <pc:sldChg chg="addSp delSp modSp new mod setBg addAnim delAnim modNotesTx">
        <pc:chgData name="Arun Agarwal" userId="7aecf68f-15af-472f-af97-f8e6782802e7" providerId="ADAL" clId="{88E1876D-8BBC-4C18-9A83-2A6047CE5ADD}" dt="2021-06-24T02:32:08.493" v="1373" actId="20577"/>
        <pc:sldMkLst>
          <pc:docMk/>
          <pc:sldMk cId="9950010" sldId="268"/>
        </pc:sldMkLst>
        <pc:spChg chg="del mod">
          <ac:chgData name="Arun Agarwal" userId="7aecf68f-15af-472f-af97-f8e6782802e7" providerId="ADAL" clId="{88E1876D-8BBC-4C18-9A83-2A6047CE5ADD}" dt="2021-06-24T02:27:35.303" v="1266" actId="478"/>
          <ac:spMkLst>
            <pc:docMk/>
            <pc:sldMk cId="9950010" sldId="268"/>
            <ac:spMk id="2" creationId="{5CC6DDE3-2A3C-4F09-B1C4-6B013B75E47B}"/>
          </ac:spMkLst>
        </pc:spChg>
        <pc:spChg chg="add del mod">
          <ac:chgData name="Arun Agarwal" userId="7aecf68f-15af-472f-af97-f8e6782802e7" providerId="ADAL" clId="{88E1876D-8BBC-4C18-9A83-2A6047CE5ADD}" dt="2021-06-24T02:24:54.554" v="1221" actId="478"/>
          <ac:spMkLst>
            <pc:docMk/>
            <pc:sldMk cId="9950010" sldId="268"/>
            <ac:spMk id="4" creationId="{55680104-50FF-4598-81BB-D1660DFF42C6}"/>
          </ac:spMkLst>
        </pc:spChg>
        <pc:spChg chg="add">
          <ac:chgData name="Arun Agarwal" userId="7aecf68f-15af-472f-af97-f8e6782802e7" providerId="ADAL" clId="{88E1876D-8BBC-4C18-9A83-2A6047CE5ADD}" dt="2021-06-24T02:25:19.072" v="1227" actId="26606"/>
          <ac:spMkLst>
            <pc:docMk/>
            <pc:sldMk cId="9950010" sldId="268"/>
            <ac:spMk id="9" creationId="{E09A2029-AF5D-4464-9B5F-01E54A01B0A4}"/>
          </ac:spMkLst>
        </pc:spChg>
        <pc:spChg chg="add del">
          <ac:chgData name="Arun Agarwal" userId="7aecf68f-15af-472f-af97-f8e6782802e7" providerId="ADAL" clId="{88E1876D-8BBC-4C18-9A83-2A6047CE5ADD}" dt="2021-06-24T02:25:11.715" v="1223" actId="26606"/>
          <ac:spMkLst>
            <pc:docMk/>
            <pc:sldMk cId="9950010" sldId="268"/>
            <ac:spMk id="66" creationId="{E09A2029-AF5D-4464-9B5F-01E54A01B0A4}"/>
          </ac:spMkLst>
        </pc:spChg>
        <pc:spChg chg="add del mod">
          <ac:chgData name="Arun Agarwal" userId="7aecf68f-15af-472f-af97-f8e6782802e7" providerId="ADAL" clId="{88E1876D-8BBC-4C18-9A83-2A6047CE5ADD}" dt="2021-06-24T02:27:56.720" v="1270" actId="478"/>
          <ac:spMkLst>
            <pc:docMk/>
            <pc:sldMk cId="9950010" sldId="268"/>
            <ac:spMk id="67" creationId="{6BB4ABFB-32A5-48E2-8491-998DF738D9BE}"/>
          </ac:spMkLst>
        </pc:spChg>
        <pc:spChg chg="add del">
          <ac:chgData name="Arun Agarwal" userId="7aecf68f-15af-472f-af97-f8e6782802e7" providerId="ADAL" clId="{88E1876D-8BBC-4C18-9A83-2A6047CE5ADD}" dt="2021-06-24T02:25:15.890" v="1226" actId="26606"/>
          <ac:spMkLst>
            <pc:docMk/>
            <pc:sldMk cId="9950010" sldId="268"/>
            <ac:spMk id="70" creationId="{B909F359-AF5D-4E1F-9773-67B14ECE30AD}"/>
          </ac:spMkLst>
        </pc:spChg>
        <pc:spChg chg="add mod">
          <ac:chgData name="Arun Agarwal" userId="7aecf68f-15af-472f-af97-f8e6782802e7" providerId="ADAL" clId="{88E1876D-8BBC-4C18-9A83-2A6047CE5ADD}" dt="2021-06-24T02:30:30.943" v="1363" actId="1036"/>
          <ac:spMkLst>
            <pc:docMk/>
            <pc:sldMk cId="9950010" sldId="268"/>
            <ac:spMk id="71" creationId="{BDD4C473-3DDF-468C-B3B6-89B7F6782EBA}"/>
          </ac:spMkLst>
        </pc:spChg>
        <pc:spChg chg="add mod">
          <ac:chgData name="Arun Agarwal" userId="7aecf68f-15af-472f-af97-f8e6782802e7" providerId="ADAL" clId="{88E1876D-8BBC-4C18-9A83-2A6047CE5ADD}" dt="2021-06-24T02:30:30.943" v="1363" actId="1036"/>
          <ac:spMkLst>
            <pc:docMk/>
            <pc:sldMk cId="9950010" sldId="268"/>
            <ac:spMk id="72" creationId="{92CCCCC8-606C-462F-B312-98E5E480D23A}"/>
          </ac:spMkLst>
        </pc:spChg>
        <pc:spChg chg="add del mod">
          <ac:chgData name="Arun Agarwal" userId="7aecf68f-15af-472f-af97-f8e6782802e7" providerId="ADAL" clId="{88E1876D-8BBC-4C18-9A83-2A6047CE5ADD}" dt="2021-06-24T02:31:14.688" v="1365" actId="767"/>
          <ac:spMkLst>
            <pc:docMk/>
            <pc:sldMk cId="9950010" sldId="268"/>
            <ac:spMk id="73" creationId="{8BD9A143-4424-4C0D-9E62-361CB84F86A7}"/>
          </ac:spMkLst>
        </pc:spChg>
        <pc:spChg chg="add mod">
          <ac:chgData name="Arun Agarwal" userId="7aecf68f-15af-472f-af97-f8e6782802e7" providerId="ADAL" clId="{88E1876D-8BBC-4C18-9A83-2A6047CE5ADD}" dt="2021-06-24T02:31:45.309" v="1371" actId="1035"/>
          <ac:spMkLst>
            <pc:docMk/>
            <pc:sldMk cId="9950010" sldId="268"/>
            <ac:spMk id="74" creationId="{C7702931-4F0D-4FBF-8F95-1A59DF1B092E}"/>
          </ac:spMkLst>
        </pc:spChg>
        <pc:grpChg chg="add">
          <ac:chgData name="Arun Agarwal" userId="7aecf68f-15af-472f-af97-f8e6782802e7" providerId="ADAL" clId="{88E1876D-8BBC-4C18-9A83-2A6047CE5ADD}" dt="2021-06-24T02:25:19.072" v="1227" actId="26606"/>
          <ac:grpSpMkLst>
            <pc:docMk/>
            <pc:sldMk cId="9950010" sldId="268"/>
            <ac:grpSpMk id="7" creationId="{A3B344D7-1AE2-4947-876E-2A526745006B}"/>
          </ac:grpSpMkLst>
        </pc:grpChg>
        <pc:grpChg chg="add del">
          <ac:chgData name="Arun Agarwal" userId="7aecf68f-15af-472f-af97-f8e6782802e7" providerId="ADAL" clId="{88E1876D-8BBC-4C18-9A83-2A6047CE5ADD}" dt="2021-06-24T02:25:11.715" v="1223" actId="26606"/>
          <ac:grpSpMkLst>
            <pc:docMk/>
            <pc:sldMk cId="9950010" sldId="268"/>
            <ac:grpSpMk id="10" creationId="{A3B344D7-1AE2-4947-876E-2A526745006B}"/>
          </ac:grpSpMkLst>
        </pc:grpChg>
        <pc:grpChg chg="add del">
          <ac:chgData name="Arun Agarwal" userId="7aecf68f-15af-472f-af97-f8e6782802e7" providerId="ADAL" clId="{88E1876D-8BBC-4C18-9A83-2A6047CE5ADD}" dt="2021-06-24T02:25:15.890" v="1226" actId="26606"/>
          <ac:grpSpMkLst>
            <pc:docMk/>
            <pc:sldMk cId="9950010" sldId="268"/>
            <ac:grpSpMk id="69" creationId="{F21A37DB-EDD2-4025-A254-7FE5E4C7AE2B}"/>
          </ac:grpSpMkLst>
        </pc:grpChg>
        <pc:picChg chg="add mod">
          <ac:chgData name="Arun Agarwal" userId="7aecf68f-15af-472f-af97-f8e6782802e7" providerId="ADAL" clId="{88E1876D-8BBC-4C18-9A83-2A6047CE5ADD}" dt="2021-06-24T02:25:37.413" v="1229" actId="14100"/>
          <ac:picMkLst>
            <pc:docMk/>
            <pc:sldMk cId="9950010" sldId="268"/>
            <ac:picMk id="3" creationId="{8B55597E-8ED4-44B5-8325-9938AA04F222}"/>
          </ac:picMkLst>
        </pc:picChg>
        <pc:picChg chg="add del mod">
          <ac:chgData name="Arun Agarwal" userId="7aecf68f-15af-472f-af97-f8e6782802e7" providerId="ADAL" clId="{88E1876D-8BBC-4C18-9A83-2A6047CE5ADD}" dt="2021-06-24T02:24:51.470" v="1220" actId="478"/>
          <ac:picMkLst>
            <pc:docMk/>
            <pc:sldMk cId="9950010" sldId="268"/>
            <ac:picMk id="5" creationId="{46406538-7322-41C0-A4F2-50425B9D47BD}"/>
          </ac:picMkLst>
        </pc:picChg>
        <pc:picChg chg="add">
          <ac:chgData name="Arun Agarwal" userId="7aecf68f-15af-472f-af97-f8e6782802e7" providerId="ADAL" clId="{88E1876D-8BBC-4C18-9A83-2A6047CE5ADD}" dt="2021-06-24T02:25:19.072" v="1227" actId="26606"/>
          <ac:picMkLst>
            <pc:docMk/>
            <pc:sldMk cId="9950010" sldId="268"/>
            <ac:picMk id="6" creationId="{EDA90D89-770A-4C09-978C-9E38FE156492}"/>
          </ac:picMkLst>
        </pc:picChg>
        <pc:picChg chg="add del">
          <ac:chgData name="Arun Agarwal" userId="7aecf68f-15af-472f-af97-f8e6782802e7" providerId="ADAL" clId="{88E1876D-8BBC-4C18-9A83-2A6047CE5ADD}" dt="2021-06-24T02:25:11.715" v="1223" actId="26606"/>
          <ac:picMkLst>
            <pc:docMk/>
            <pc:sldMk cId="9950010" sldId="268"/>
            <ac:picMk id="8" creationId="{EDA90D89-770A-4C09-978C-9E38FE156492}"/>
          </ac:picMkLst>
        </pc:picChg>
        <pc:picChg chg="add del">
          <ac:chgData name="Arun Agarwal" userId="7aecf68f-15af-472f-af97-f8e6782802e7" providerId="ADAL" clId="{88E1876D-8BBC-4C18-9A83-2A6047CE5ADD}" dt="2021-06-24T02:25:15.890" v="1226" actId="26606"/>
          <ac:picMkLst>
            <pc:docMk/>
            <pc:sldMk cId="9950010" sldId="268"/>
            <ac:picMk id="68" creationId="{38BFA449-4933-478B-B27D-ACCC557FF970}"/>
          </ac:picMkLst>
        </pc:picChg>
      </pc:sldChg>
      <pc:sldChg chg="new del">
        <pc:chgData name="Arun Agarwal" userId="7aecf68f-15af-472f-af97-f8e6782802e7" providerId="ADAL" clId="{88E1876D-8BBC-4C18-9A83-2A6047CE5ADD}" dt="2021-06-24T02:21:12.950" v="1142" actId="47"/>
        <pc:sldMkLst>
          <pc:docMk/>
          <pc:sldMk cId="322573543" sldId="268"/>
        </pc:sldMkLst>
      </pc:sldChg>
      <pc:sldChg chg="addSp delSp modSp new del mod">
        <pc:chgData name="Arun Agarwal" userId="7aecf68f-15af-472f-af97-f8e6782802e7" providerId="ADAL" clId="{88E1876D-8BBC-4C18-9A83-2A6047CE5ADD}" dt="2021-06-24T02:36:05.993" v="1436" actId="2696"/>
        <pc:sldMkLst>
          <pc:docMk/>
          <pc:sldMk cId="3852528481" sldId="269"/>
        </pc:sldMkLst>
        <pc:spChg chg="del">
          <ac:chgData name="Arun Agarwal" userId="7aecf68f-15af-472f-af97-f8e6782802e7" providerId="ADAL" clId="{88E1876D-8BBC-4C18-9A83-2A6047CE5ADD}" dt="2021-06-24T02:23:07.385" v="1213" actId="478"/>
          <ac:spMkLst>
            <pc:docMk/>
            <pc:sldMk cId="3852528481" sldId="269"/>
            <ac:spMk id="2" creationId="{79505C00-2171-4E79-B62D-39DC8F9DB451}"/>
          </ac:spMkLst>
        </pc:spChg>
        <pc:spChg chg="del mod">
          <ac:chgData name="Arun Agarwal" userId="7aecf68f-15af-472f-af97-f8e6782802e7" providerId="ADAL" clId="{88E1876D-8BBC-4C18-9A83-2A6047CE5ADD}" dt="2021-06-24T02:25:58.290" v="1233" actId="478"/>
          <ac:spMkLst>
            <pc:docMk/>
            <pc:sldMk cId="3852528481" sldId="269"/>
            <ac:spMk id="3" creationId="{A2051202-78CD-4B2C-95A1-7165EB11BD63}"/>
          </ac:spMkLst>
        </pc:spChg>
        <pc:spChg chg="del">
          <ac:chgData name="Arun Agarwal" userId="7aecf68f-15af-472f-af97-f8e6782802e7" providerId="ADAL" clId="{88E1876D-8BBC-4C18-9A83-2A6047CE5ADD}" dt="2021-06-24T02:22:47.452" v="1182"/>
          <ac:spMkLst>
            <pc:docMk/>
            <pc:sldMk cId="3852528481" sldId="269"/>
            <ac:spMk id="4" creationId="{C3B87085-CFEB-4814-AA7E-BB0AF08B6FF2}"/>
          </ac:spMkLst>
        </pc:spChg>
        <pc:spChg chg="mod">
          <ac:chgData name="Arun Agarwal" userId="7aecf68f-15af-472f-af97-f8e6782802e7" providerId="ADAL" clId="{88E1876D-8BBC-4C18-9A83-2A6047CE5ADD}" dt="2021-06-24T02:22:56.344" v="1211" actId="20577"/>
          <ac:spMkLst>
            <pc:docMk/>
            <pc:sldMk cId="3852528481" sldId="269"/>
            <ac:spMk id="5" creationId="{370C6642-4437-4678-A5B7-AD002B772C66}"/>
          </ac:spMkLst>
        </pc:spChg>
        <pc:spChg chg="del">
          <ac:chgData name="Arun Agarwal" userId="7aecf68f-15af-472f-af97-f8e6782802e7" providerId="ADAL" clId="{88E1876D-8BBC-4C18-9A83-2A6047CE5ADD}" dt="2021-06-24T02:23:03.377" v="1212"/>
          <ac:spMkLst>
            <pc:docMk/>
            <pc:sldMk cId="3852528481" sldId="269"/>
            <ac:spMk id="6" creationId="{604DC6E0-A082-4058-9A8E-25C1BFE17094}"/>
          </ac:spMkLst>
        </pc:spChg>
        <pc:spChg chg="add del mod">
          <ac:chgData name="Arun Agarwal" userId="7aecf68f-15af-472f-af97-f8e6782802e7" providerId="ADAL" clId="{88E1876D-8BBC-4C18-9A83-2A6047CE5ADD}" dt="2021-06-24T02:25:55.574" v="1231" actId="478"/>
          <ac:spMkLst>
            <pc:docMk/>
            <pc:sldMk cId="3852528481" sldId="269"/>
            <ac:spMk id="10" creationId="{7ABF4464-2E95-4714-9FE7-713C25FF023B}"/>
          </ac:spMkLst>
        </pc:spChg>
        <pc:spChg chg="add del mod">
          <ac:chgData name="Arun Agarwal" userId="7aecf68f-15af-472f-af97-f8e6782802e7" providerId="ADAL" clId="{88E1876D-8BBC-4C18-9A83-2A6047CE5ADD}" dt="2021-06-24T02:26:00.020" v="1234" actId="478"/>
          <ac:spMkLst>
            <pc:docMk/>
            <pc:sldMk cId="3852528481" sldId="269"/>
            <ac:spMk id="12" creationId="{547217CA-4F68-4A78-A55C-7A7B83CEFA77}"/>
          </ac:spMkLst>
        </pc:spChg>
        <pc:spChg chg="add mod">
          <ac:chgData name="Arun Agarwal" userId="7aecf68f-15af-472f-af97-f8e6782802e7" providerId="ADAL" clId="{88E1876D-8BBC-4C18-9A83-2A6047CE5ADD}" dt="2021-06-24T02:36:00.256" v="1435" actId="478"/>
          <ac:spMkLst>
            <pc:docMk/>
            <pc:sldMk cId="3852528481" sldId="269"/>
            <ac:spMk id="14" creationId="{E427CB58-4A5F-4F98-BF98-F3ADAD2EDDFD}"/>
          </ac:spMkLst>
        </pc:spChg>
        <pc:picChg chg="add del mod">
          <ac:chgData name="Arun Agarwal" userId="7aecf68f-15af-472f-af97-f8e6782802e7" providerId="ADAL" clId="{88E1876D-8BBC-4C18-9A83-2A6047CE5ADD}" dt="2021-06-24T02:25:53.073" v="1230" actId="478"/>
          <ac:picMkLst>
            <pc:docMk/>
            <pc:sldMk cId="3852528481" sldId="269"/>
            <ac:picMk id="7" creationId="{BE947216-6C40-47A1-A98D-40502ABFF42E}"/>
          </ac:picMkLst>
        </pc:picChg>
        <pc:picChg chg="add del mod">
          <ac:chgData name="Arun Agarwal" userId="7aecf68f-15af-472f-af97-f8e6782802e7" providerId="ADAL" clId="{88E1876D-8BBC-4C18-9A83-2A6047CE5ADD}" dt="2021-06-24T02:36:00.256" v="1435" actId="478"/>
          <ac:picMkLst>
            <pc:docMk/>
            <pc:sldMk cId="3852528481" sldId="269"/>
            <ac:picMk id="8" creationId="{EC6B20CF-F762-4CF6-AF4D-5BBCF23AE3C0}"/>
          </ac:picMkLst>
        </pc:picChg>
      </pc:sldChg>
      <pc:sldChg chg="addSp delSp modSp new mod setBg modNotesTx">
        <pc:chgData name="Arun Agarwal" userId="7aecf68f-15af-472f-af97-f8e6782802e7" providerId="ADAL" clId="{88E1876D-8BBC-4C18-9A83-2A6047CE5ADD}" dt="2021-06-24T02:33:55.396" v="1424" actId="20577"/>
        <pc:sldMkLst>
          <pc:docMk/>
          <pc:sldMk cId="3280578926" sldId="270"/>
        </pc:sldMkLst>
        <pc:spChg chg="mod">
          <ac:chgData name="Arun Agarwal" userId="7aecf68f-15af-472f-af97-f8e6782802e7" providerId="ADAL" clId="{88E1876D-8BBC-4C18-9A83-2A6047CE5ADD}" dt="2021-06-24T02:33:44.744" v="1421" actId="1036"/>
          <ac:spMkLst>
            <pc:docMk/>
            <pc:sldMk cId="3280578926" sldId="270"/>
            <ac:spMk id="2" creationId="{055FE957-50EC-45A6-B910-DB85AEB5C55C}"/>
          </ac:spMkLst>
        </pc:spChg>
        <pc:spChg chg="del">
          <ac:chgData name="Arun Agarwal" userId="7aecf68f-15af-472f-af97-f8e6782802e7" providerId="ADAL" clId="{88E1876D-8BBC-4C18-9A83-2A6047CE5ADD}" dt="2021-06-24T02:26:24.660" v="1236"/>
          <ac:spMkLst>
            <pc:docMk/>
            <pc:sldMk cId="3280578926" sldId="270"/>
            <ac:spMk id="3" creationId="{15C17470-FC6C-4E36-8288-10BF5251EAFC}"/>
          </ac:spMkLst>
        </pc:spChg>
        <pc:spChg chg="add mod">
          <ac:chgData name="Arun Agarwal" userId="7aecf68f-15af-472f-af97-f8e6782802e7" providerId="ADAL" clId="{88E1876D-8BBC-4C18-9A83-2A6047CE5ADD}" dt="2021-06-24T02:33:44.744" v="1421" actId="1036"/>
          <ac:spMkLst>
            <pc:docMk/>
            <pc:sldMk cId="3280578926" sldId="270"/>
            <ac:spMk id="8" creationId="{BA18B751-1FF8-4E93-9DD1-6F2B317E8946}"/>
          </ac:spMkLst>
        </pc:spChg>
        <pc:spChg chg="add">
          <ac:chgData name="Arun Agarwal" userId="7aecf68f-15af-472f-af97-f8e6782802e7" providerId="ADAL" clId="{88E1876D-8BBC-4C18-9A83-2A6047CE5ADD}" dt="2021-06-24T02:26:47.527" v="1264" actId="26606"/>
          <ac:spMkLst>
            <pc:docMk/>
            <pc:sldMk cId="3280578926" sldId="270"/>
            <ac:spMk id="11" creationId="{E4B7B3E3-827A-48BE-AD67-A57C45AA6949}"/>
          </ac:spMkLst>
        </pc:spChg>
        <pc:picChg chg="add mod">
          <ac:chgData name="Arun Agarwal" userId="7aecf68f-15af-472f-af97-f8e6782802e7" providerId="ADAL" clId="{88E1876D-8BBC-4C18-9A83-2A6047CE5ADD}" dt="2021-06-24T02:26:50.661" v="1265" actId="27614"/>
          <ac:picMkLst>
            <pc:docMk/>
            <pc:sldMk cId="3280578926" sldId="270"/>
            <ac:picMk id="4" creationId="{6EED7551-C496-420D-94ED-F5D61683A436}"/>
          </ac:picMkLst>
        </pc:picChg>
      </pc:sldChg>
      <pc:sldChg chg="addSp modSp new mod ord setBg modNotesTx">
        <pc:chgData name="Arun Agarwal" userId="7aecf68f-15af-472f-af97-f8e6782802e7" providerId="ADAL" clId="{88E1876D-8BBC-4C18-9A83-2A6047CE5ADD}" dt="2021-06-24T03:48:59.201" v="4398"/>
        <pc:sldMkLst>
          <pc:docMk/>
          <pc:sldMk cId="3790028985" sldId="271"/>
        </pc:sldMkLst>
        <pc:spChg chg="mod">
          <ac:chgData name="Arun Agarwal" userId="7aecf68f-15af-472f-af97-f8e6782802e7" providerId="ADAL" clId="{88E1876D-8BBC-4C18-9A83-2A6047CE5ADD}" dt="2021-06-24T02:36:38.346" v="1455" actId="26606"/>
          <ac:spMkLst>
            <pc:docMk/>
            <pc:sldMk cId="3790028985" sldId="271"/>
            <ac:spMk id="2" creationId="{733B3003-B05B-4E79-8DF8-18851D93AD6F}"/>
          </ac:spMkLst>
        </pc:spChg>
        <pc:grpChg chg="add">
          <ac:chgData name="Arun Agarwal" userId="7aecf68f-15af-472f-af97-f8e6782802e7" providerId="ADAL" clId="{88E1876D-8BBC-4C18-9A83-2A6047CE5ADD}" dt="2021-06-24T02:36:38.346" v="1455" actId="26606"/>
          <ac:grpSpMkLst>
            <pc:docMk/>
            <pc:sldMk cId="3790028985" sldId="271"/>
            <ac:grpSpMk id="10" creationId="{F21A37DB-EDD2-4025-A254-7FE5E4C7AE2B}"/>
          </ac:grpSpMkLst>
        </pc:grpChg>
        <pc:grpChg chg="add">
          <ac:chgData name="Arun Agarwal" userId="7aecf68f-15af-472f-af97-f8e6782802e7" providerId="ADAL" clId="{88E1876D-8BBC-4C18-9A83-2A6047CE5ADD}" dt="2021-06-24T02:36:38.346" v="1455" actId="26606"/>
          <ac:grpSpMkLst>
            <pc:docMk/>
            <pc:sldMk cId="3790028985" sldId="271"/>
            <ac:grpSpMk id="66" creationId="{3B471BDA-CF9A-4D5A-968B-40FC59D410D5}"/>
          </ac:grpSpMkLst>
        </pc:grpChg>
        <pc:grpChg chg="add">
          <ac:chgData name="Arun Agarwal" userId="7aecf68f-15af-472f-af97-f8e6782802e7" providerId="ADAL" clId="{88E1876D-8BBC-4C18-9A83-2A6047CE5ADD}" dt="2021-06-24T02:36:38.346" v="1455" actId="26606"/>
          <ac:grpSpMkLst>
            <pc:docMk/>
            <pc:sldMk cId="3790028985" sldId="271"/>
            <ac:grpSpMk id="70" creationId="{C5A2BA54-1CB5-4D78-833D-4DE99D4CF650}"/>
          </ac:grpSpMkLst>
        </pc:grpChg>
        <pc:grpChg chg="add">
          <ac:chgData name="Arun Agarwal" userId="7aecf68f-15af-472f-af97-f8e6782802e7" providerId="ADAL" clId="{88E1876D-8BBC-4C18-9A83-2A6047CE5ADD}" dt="2021-06-24T02:36:38.346" v="1455" actId="26606"/>
          <ac:grpSpMkLst>
            <pc:docMk/>
            <pc:sldMk cId="3790028985" sldId="271"/>
            <ac:grpSpMk id="126" creationId="{ECC60EEE-AABB-4099-9403-8A4CDD57343D}"/>
          </ac:grpSpMkLst>
        </pc:grpChg>
        <pc:picChg chg="add mod ord">
          <ac:chgData name="Arun Agarwal" userId="7aecf68f-15af-472f-af97-f8e6782802e7" providerId="ADAL" clId="{88E1876D-8BBC-4C18-9A83-2A6047CE5ADD}" dt="2021-06-24T02:36:47.735" v="1459" actId="170"/>
          <ac:picMkLst>
            <pc:docMk/>
            <pc:sldMk cId="3790028985" sldId="271"/>
            <ac:picMk id="3" creationId="{2F9EBFFD-5310-4C4F-B6C0-C96BFFE38E3C}"/>
          </ac:picMkLst>
        </pc:picChg>
        <pc:picChg chg="add">
          <ac:chgData name="Arun Agarwal" userId="7aecf68f-15af-472f-af97-f8e6782802e7" providerId="ADAL" clId="{88E1876D-8BBC-4C18-9A83-2A6047CE5ADD}" dt="2021-06-24T02:36:38.346" v="1455" actId="26606"/>
          <ac:picMkLst>
            <pc:docMk/>
            <pc:sldMk cId="3790028985" sldId="271"/>
            <ac:picMk id="8" creationId="{38BFA449-4933-478B-B27D-ACCC557FF970}"/>
          </ac:picMkLst>
        </pc:picChg>
      </pc:sldChg>
      <pc:sldChg chg="addSp delSp modSp new mod setBg modNotesTx">
        <pc:chgData name="Arun Agarwal" userId="7aecf68f-15af-472f-af97-f8e6782802e7" providerId="ADAL" clId="{88E1876D-8BBC-4C18-9A83-2A6047CE5ADD}" dt="2021-06-24T02:50:19.259" v="1956" actId="20577"/>
        <pc:sldMkLst>
          <pc:docMk/>
          <pc:sldMk cId="3491775987" sldId="272"/>
        </pc:sldMkLst>
        <pc:spChg chg="mod">
          <ac:chgData name="Arun Agarwal" userId="7aecf68f-15af-472f-af97-f8e6782802e7" providerId="ADAL" clId="{88E1876D-8BBC-4C18-9A83-2A6047CE5ADD}" dt="2021-06-24T02:44:00.327" v="1574" actId="1076"/>
          <ac:spMkLst>
            <pc:docMk/>
            <pc:sldMk cId="3491775987" sldId="272"/>
            <ac:spMk id="2" creationId="{E3CBE890-A5B6-4821-8324-EADAD4F442E2}"/>
          </ac:spMkLst>
        </pc:spChg>
        <pc:spChg chg="add mod">
          <ac:chgData name="Arun Agarwal" userId="7aecf68f-15af-472f-af97-f8e6782802e7" providerId="ADAL" clId="{88E1876D-8BBC-4C18-9A83-2A6047CE5ADD}" dt="2021-06-24T02:43:28.323" v="1563" actId="14100"/>
          <ac:spMkLst>
            <pc:docMk/>
            <pc:sldMk cId="3491775987" sldId="272"/>
            <ac:spMk id="4" creationId="{608F3684-8E79-462F-8871-C9E8642691E0}"/>
          </ac:spMkLst>
        </pc:spChg>
        <pc:spChg chg="add mod">
          <ac:chgData name="Arun Agarwal" userId="7aecf68f-15af-472f-af97-f8e6782802e7" providerId="ADAL" clId="{88E1876D-8BBC-4C18-9A83-2A6047CE5ADD}" dt="2021-06-24T02:47:35.284" v="1588" actId="208"/>
          <ac:spMkLst>
            <pc:docMk/>
            <pc:sldMk cId="3491775987" sldId="272"/>
            <ac:spMk id="5" creationId="{4FF0D92E-95BA-42D9-AAE5-E92CC9FEAE59}"/>
          </ac:spMkLst>
        </pc:spChg>
        <pc:spChg chg="add del">
          <ac:chgData name="Arun Agarwal" userId="7aecf68f-15af-472f-af97-f8e6782802e7" providerId="ADAL" clId="{88E1876D-8BBC-4C18-9A83-2A6047CE5ADD}" dt="2021-06-24T02:39:58.493" v="1538" actId="26606"/>
          <ac:spMkLst>
            <pc:docMk/>
            <pc:sldMk cId="3491775987" sldId="272"/>
            <ac:spMk id="66" creationId="{C83687B2-FF63-4443-900A-751D29D9768A}"/>
          </ac:spMkLst>
        </pc:spChg>
        <pc:spChg chg="add del">
          <ac:chgData name="Arun Agarwal" userId="7aecf68f-15af-472f-af97-f8e6782802e7" providerId="ADAL" clId="{88E1876D-8BBC-4C18-9A83-2A6047CE5ADD}" dt="2021-06-24T02:40:05.337" v="1540" actId="26606"/>
          <ac:spMkLst>
            <pc:docMk/>
            <pc:sldMk cId="3491775987" sldId="272"/>
            <ac:spMk id="70" creationId="{EA9B643B-B316-4296-9F79-F2E0850804F7}"/>
          </ac:spMkLst>
        </pc:spChg>
        <pc:spChg chg="add mod">
          <ac:chgData name="Arun Agarwal" userId="7aecf68f-15af-472f-af97-f8e6782802e7" providerId="ADAL" clId="{88E1876D-8BBC-4C18-9A83-2A6047CE5ADD}" dt="2021-06-24T02:49:04.475" v="1883" actId="1038"/>
          <ac:spMkLst>
            <pc:docMk/>
            <pc:sldMk cId="3491775987" sldId="272"/>
            <ac:spMk id="71" creationId="{92C6A32F-1D45-4D48-83BD-8914173DF894}"/>
          </ac:spMkLst>
        </pc:spChg>
        <pc:spChg chg="add del">
          <ac:chgData name="Arun Agarwal" userId="7aecf68f-15af-472f-af97-f8e6782802e7" providerId="ADAL" clId="{88E1876D-8BBC-4C18-9A83-2A6047CE5ADD}" dt="2021-06-24T02:40:20.232" v="1542" actId="26606"/>
          <ac:spMkLst>
            <pc:docMk/>
            <pc:sldMk cId="3491775987" sldId="272"/>
            <ac:spMk id="74" creationId="{E09A2029-AF5D-4464-9B5F-01E54A01B0A4}"/>
          </ac:spMkLst>
        </pc:spChg>
        <pc:spChg chg="add mod">
          <ac:chgData name="Arun Agarwal" userId="7aecf68f-15af-472f-af97-f8e6782802e7" providerId="ADAL" clId="{88E1876D-8BBC-4C18-9A83-2A6047CE5ADD}" dt="2021-06-24T02:48:16.304" v="1693" actId="1036"/>
          <ac:spMkLst>
            <pc:docMk/>
            <pc:sldMk cId="3491775987" sldId="272"/>
            <ac:spMk id="75" creationId="{D20BD557-706C-43DC-9FD1-D6F58C4C3C51}"/>
          </ac:spMkLst>
        </pc:spChg>
        <pc:spChg chg="add mod">
          <ac:chgData name="Arun Agarwal" userId="7aecf68f-15af-472f-af97-f8e6782802e7" providerId="ADAL" clId="{88E1876D-8BBC-4C18-9A83-2A6047CE5ADD}" dt="2021-06-24T02:48:32.953" v="1787" actId="1037"/>
          <ac:spMkLst>
            <pc:docMk/>
            <pc:sldMk cId="3491775987" sldId="272"/>
            <ac:spMk id="76" creationId="{CA192014-32C6-4F82-B8AB-206FC2E67B3C}"/>
          </ac:spMkLst>
        </pc:spChg>
        <pc:spChg chg="add mod">
          <ac:chgData name="Arun Agarwal" userId="7aecf68f-15af-472f-af97-f8e6782802e7" providerId="ADAL" clId="{88E1876D-8BBC-4C18-9A83-2A6047CE5ADD}" dt="2021-06-24T02:48:24.183" v="1755" actId="1037"/>
          <ac:spMkLst>
            <pc:docMk/>
            <pc:sldMk cId="3491775987" sldId="272"/>
            <ac:spMk id="77" creationId="{CFC8D935-3DFE-45BE-B375-FE369FEB8A43}"/>
          </ac:spMkLst>
        </pc:spChg>
        <pc:spChg chg="add del mod">
          <ac:chgData name="Arun Agarwal" userId="7aecf68f-15af-472f-af97-f8e6782802e7" providerId="ADAL" clId="{88E1876D-8BBC-4C18-9A83-2A6047CE5ADD}" dt="2021-06-24T02:49:22.043" v="1891" actId="14100"/>
          <ac:spMkLst>
            <pc:docMk/>
            <pc:sldMk cId="3491775987" sldId="272"/>
            <ac:spMk id="78" creationId="{668D6A35-394F-450C-92CD-FBCA5935DADF}"/>
          </ac:spMkLst>
        </pc:spChg>
        <pc:grpChg chg="add del">
          <ac:chgData name="Arun Agarwal" userId="7aecf68f-15af-472f-af97-f8e6782802e7" providerId="ADAL" clId="{88E1876D-8BBC-4C18-9A83-2A6047CE5ADD}" dt="2021-06-24T02:39:58.493" v="1538" actId="26606"/>
          <ac:grpSpMkLst>
            <pc:docMk/>
            <pc:sldMk cId="3491775987" sldId="272"/>
            <ac:grpSpMk id="10" creationId="{A3B344D7-1AE2-4947-876E-2A526745006B}"/>
          </ac:grpSpMkLst>
        </pc:grpChg>
        <pc:grpChg chg="add del">
          <ac:chgData name="Arun Agarwal" userId="7aecf68f-15af-472f-af97-f8e6782802e7" providerId="ADAL" clId="{88E1876D-8BBC-4C18-9A83-2A6047CE5ADD}" dt="2021-06-24T02:40:05.337" v="1540" actId="26606"/>
          <ac:grpSpMkLst>
            <pc:docMk/>
            <pc:sldMk cId="3491775987" sldId="272"/>
            <ac:grpSpMk id="69" creationId="{F21A37DB-EDD2-4025-A254-7FE5E4C7AE2B}"/>
          </ac:grpSpMkLst>
        </pc:grpChg>
        <pc:grpChg chg="add del">
          <ac:chgData name="Arun Agarwal" userId="7aecf68f-15af-472f-af97-f8e6782802e7" providerId="ADAL" clId="{88E1876D-8BBC-4C18-9A83-2A6047CE5ADD}" dt="2021-06-24T02:40:20.232" v="1542" actId="26606"/>
          <ac:grpSpMkLst>
            <pc:docMk/>
            <pc:sldMk cId="3491775987" sldId="272"/>
            <ac:grpSpMk id="73" creationId="{A3B344D7-1AE2-4947-876E-2A526745006B}"/>
          </ac:grpSpMkLst>
        </pc:grpChg>
        <pc:picChg chg="add mod ord">
          <ac:chgData name="Arun Agarwal" userId="7aecf68f-15af-472f-af97-f8e6782802e7" providerId="ADAL" clId="{88E1876D-8BBC-4C18-9A83-2A6047CE5ADD}" dt="2021-06-24T02:47:52.972" v="1599" actId="1076"/>
          <ac:picMkLst>
            <pc:docMk/>
            <pc:sldMk cId="3491775987" sldId="272"/>
            <ac:picMk id="3" creationId="{53355007-35D2-49B7-834A-7E6E6A910D3E}"/>
          </ac:picMkLst>
        </pc:picChg>
        <pc:picChg chg="add del">
          <ac:chgData name="Arun Agarwal" userId="7aecf68f-15af-472f-af97-f8e6782802e7" providerId="ADAL" clId="{88E1876D-8BBC-4C18-9A83-2A6047CE5ADD}" dt="2021-06-24T02:39:58.493" v="1538" actId="26606"/>
          <ac:picMkLst>
            <pc:docMk/>
            <pc:sldMk cId="3491775987" sldId="272"/>
            <ac:picMk id="8" creationId="{EDA90D89-770A-4C09-978C-9E38FE156492}"/>
          </ac:picMkLst>
        </pc:picChg>
        <pc:picChg chg="add del">
          <ac:chgData name="Arun Agarwal" userId="7aecf68f-15af-472f-af97-f8e6782802e7" providerId="ADAL" clId="{88E1876D-8BBC-4C18-9A83-2A6047CE5ADD}" dt="2021-06-24T02:40:05.337" v="1540" actId="26606"/>
          <ac:picMkLst>
            <pc:docMk/>
            <pc:sldMk cId="3491775987" sldId="272"/>
            <ac:picMk id="68" creationId="{38BFA449-4933-478B-B27D-ACCC557FF970}"/>
          </ac:picMkLst>
        </pc:picChg>
        <pc:picChg chg="add del">
          <ac:chgData name="Arun Agarwal" userId="7aecf68f-15af-472f-af97-f8e6782802e7" providerId="ADAL" clId="{88E1876D-8BBC-4C18-9A83-2A6047CE5ADD}" dt="2021-06-24T02:40:20.232" v="1542" actId="26606"/>
          <ac:picMkLst>
            <pc:docMk/>
            <pc:sldMk cId="3491775987" sldId="272"/>
            <ac:picMk id="72" creationId="{EDA90D89-770A-4C09-978C-9E38FE156492}"/>
          </ac:picMkLst>
        </pc:picChg>
      </pc:sldChg>
      <pc:sldChg chg="addSp modSp new mod modAnim">
        <pc:chgData name="Arun Agarwal" userId="7aecf68f-15af-472f-af97-f8e6782802e7" providerId="ADAL" clId="{88E1876D-8BBC-4C18-9A83-2A6047CE5ADD}" dt="2021-06-24T02:52:46.629" v="1999"/>
        <pc:sldMkLst>
          <pc:docMk/>
          <pc:sldMk cId="4261999663" sldId="273"/>
        </pc:sldMkLst>
        <pc:spChg chg="mod">
          <ac:chgData name="Arun Agarwal" userId="7aecf68f-15af-472f-af97-f8e6782802e7" providerId="ADAL" clId="{88E1876D-8BBC-4C18-9A83-2A6047CE5ADD}" dt="2021-06-24T02:51:00.873" v="1982" actId="14100"/>
          <ac:spMkLst>
            <pc:docMk/>
            <pc:sldMk cId="4261999663" sldId="273"/>
            <ac:spMk id="2" creationId="{F778FEB9-BD06-479A-A3B5-B034A1A30C0B}"/>
          </ac:spMkLst>
        </pc:spChg>
        <pc:spChg chg="add mod">
          <ac:chgData name="Arun Agarwal" userId="7aecf68f-15af-472f-af97-f8e6782802e7" providerId="ADAL" clId="{88E1876D-8BBC-4C18-9A83-2A6047CE5ADD}" dt="2021-06-24T02:51:32.793" v="1989" actId="1582"/>
          <ac:spMkLst>
            <pc:docMk/>
            <pc:sldMk cId="4261999663" sldId="273"/>
            <ac:spMk id="4" creationId="{2DC01E75-0E03-437E-96FC-045D4852B4E3}"/>
          </ac:spMkLst>
        </pc:spChg>
        <pc:spChg chg="add mod">
          <ac:chgData name="Arun Agarwal" userId="7aecf68f-15af-472f-af97-f8e6782802e7" providerId="ADAL" clId="{88E1876D-8BBC-4C18-9A83-2A6047CE5ADD}" dt="2021-06-24T02:52:04.688" v="1997" actId="1076"/>
          <ac:spMkLst>
            <pc:docMk/>
            <pc:sldMk cId="4261999663" sldId="273"/>
            <ac:spMk id="5" creationId="{2191003F-4E7D-49AB-BD9C-7627C1A70FEA}"/>
          </ac:spMkLst>
        </pc:spChg>
        <pc:spChg chg="add mod">
          <ac:chgData name="Arun Agarwal" userId="7aecf68f-15af-472f-af97-f8e6782802e7" providerId="ADAL" clId="{88E1876D-8BBC-4C18-9A83-2A6047CE5ADD}" dt="2021-06-24T02:51:55.607" v="1996" actId="1076"/>
          <ac:spMkLst>
            <pc:docMk/>
            <pc:sldMk cId="4261999663" sldId="273"/>
            <ac:spMk id="6" creationId="{E4EF3105-4599-47F4-AEC0-B2A84B3590D4}"/>
          </ac:spMkLst>
        </pc:spChg>
        <pc:spChg chg="add mod">
          <ac:chgData name="Arun Agarwal" userId="7aecf68f-15af-472f-af97-f8e6782802e7" providerId="ADAL" clId="{88E1876D-8BBC-4C18-9A83-2A6047CE5ADD}" dt="2021-06-24T02:51:49.993" v="1995" actId="1076"/>
          <ac:spMkLst>
            <pc:docMk/>
            <pc:sldMk cId="4261999663" sldId="273"/>
            <ac:spMk id="7" creationId="{3FEB812C-5149-420A-A507-721FEA2740C7}"/>
          </ac:spMkLst>
        </pc:spChg>
        <pc:spChg chg="add mod">
          <ac:chgData name="Arun Agarwal" userId="7aecf68f-15af-472f-af97-f8e6782802e7" providerId="ADAL" clId="{88E1876D-8BBC-4C18-9A83-2A6047CE5ADD}" dt="2021-06-24T02:51:44.015" v="1994" actId="1076"/>
          <ac:spMkLst>
            <pc:docMk/>
            <pc:sldMk cId="4261999663" sldId="273"/>
            <ac:spMk id="8" creationId="{FC0DD37B-88EA-49BA-A778-F2BDFE593D00}"/>
          </ac:spMkLst>
        </pc:spChg>
        <pc:picChg chg="add mod">
          <ac:chgData name="Arun Agarwal" userId="7aecf68f-15af-472f-af97-f8e6782802e7" providerId="ADAL" clId="{88E1876D-8BBC-4C18-9A83-2A6047CE5ADD}" dt="2021-06-24T02:51:08.750" v="1985" actId="1076"/>
          <ac:picMkLst>
            <pc:docMk/>
            <pc:sldMk cId="4261999663" sldId="273"/>
            <ac:picMk id="3" creationId="{F5F1E607-8EF0-4DC1-B784-75B61492A719}"/>
          </ac:picMkLst>
        </pc:picChg>
      </pc:sldChg>
      <pc:sldChg chg="new del">
        <pc:chgData name="Arun Agarwal" userId="7aecf68f-15af-472f-af97-f8e6782802e7" providerId="ADAL" clId="{88E1876D-8BBC-4C18-9A83-2A6047CE5ADD}" dt="2021-06-24T02:57:45.441" v="2127" actId="47"/>
        <pc:sldMkLst>
          <pc:docMk/>
          <pc:sldMk cId="2527560473" sldId="274"/>
        </pc:sldMkLst>
      </pc:sldChg>
      <pc:sldChg chg="addSp delSp modSp add mod modNotesTx">
        <pc:chgData name="Arun Agarwal" userId="7aecf68f-15af-472f-af97-f8e6782802e7" providerId="ADAL" clId="{88E1876D-8BBC-4C18-9A83-2A6047CE5ADD}" dt="2021-06-24T02:57:15.885" v="2126" actId="1035"/>
        <pc:sldMkLst>
          <pc:docMk/>
          <pc:sldMk cId="93340123" sldId="275"/>
        </pc:sldMkLst>
        <pc:spChg chg="mod">
          <ac:chgData name="Arun Agarwal" userId="7aecf68f-15af-472f-af97-f8e6782802e7" providerId="ADAL" clId="{88E1876D-8BBC-4C18-9A83-2A6047CE5ADD}" dt="2021-06-24T02:54:58.242" v="2064" actId="20577"/>
          <ac:spMkLst>
            <pc:docMk/>
            <pc:sldMk cId="93340123" sldId="275"/>
            <ac:spMk id="2" creationId="{E3CBE890-A5B6-4821-8324-EADAD4F442E2}"/>
          </ac:spMkLst>
        </pc:spChg>
        <pc:spChg chg="ord">
          <ac:chgData name="Arun Agarwal" userId="7aecf68f-15af-472f-af97-f8e6782802e7" providerId="ADAL" clId="{88E1876D-8BBC-4C18-9A83-2A6047CE5ADD}" dt="2021-06-24T02:56:40.673" v="2089" actId="171"/>
          <ac:spMkLst>
            <pc:docMk/>
            <pc:sldMk cId="93340123" sldId="275"/>
            <ac:spMk id="4" creationId="{608F3684-8E79-462F-8871-C9E8642691E0}"/>
          </ac:spMkLst>
        </pc:spChg>
        <pc:spChg chg="del">
          <ac:chgData name="Arun Agarwal" userId="7aecf68f-15af-472f-af97-f8e6782802e7" providerId="ADAL" clId="{88E1876D-8BBC-4C18-9A83-2A6047CE5ADD}" dt="2021-06-24T02:56:19.233" v="2080" actId="478"/>
          <ac:spMkLst>
            <pc:docMk/>
            <pc:sldMk cId="93340123" sldId="275"/>
            <ac:spMk id="5" creationId="{4FF0D92E-95BA-42D9-AAE5-E92CC9FEAE59}"/>
          </ac:spMkLst>
        </pc:spChg>
        <pc:spChg chg="del">
          <ac:chgData name="Arun Agarwal" userId="7aecf68f-15af-472f-af97-f8e6782802e7" providerId="ADAL" clId="{88E1876D-8BBC-4C18-9A83-2A6047CE5ADD}" dt="2021-06-24T02:56:29.325" v="2083" actId="478"/>
          <ac:spMkLst>
            <pc:docMk/>
            <pc:sldMk cId="93340123" sldId="275"/>
            <ac:spMk id="71" creationId="{92C6A32F-1D45-4D48-83BD-8914173DF894}"/>
          </ac:spMkLst>
        </pc:spChg>
        <pc:spChg chg="mod">
          <ac:chgData name="Arun Agarwal" userId="7aecf68f-15af-472f-af97-f8e6782802e7" providerId="ADAL" clId="{88E1876D-8BBC-4C18-9A83-2A6047CE5ADD}" dt="2021-06-24T02:57:15.885" v="2126" actId="1035"/>
          <ac:spMkLst>
            <pc:docMk/>
            <pc:sldMk cId="93340123" sldId="275"/>
            <ac:spMk id="75" creationId="{D20BD557-706C-43DC-9FD1-D6F58C4C3C51}"/>
          </ac:spMkLst>
        </pc:spChg>
        <pc:spChg chg="del">
          <ac:chgData name="Arun Agarwal" userId="7aecf68f-15af-472f-af97-f8e6782802e7" providerId="ADAL" clId="{88E1876D-8BBC-4C18-9A83-2A6047CE5ADD}" dt="2021-06-24T02:56:21.141" v="2081" actId="478"/>
          <ac:spMkLst>
            <pc:docMk/>
            <pc:sldMk cId="93340123" sldId="275"/>
            <ac:spMk id="76" creationId="{CA192014-32C6-4F82-B8AB-206FC2E67B3C}"/>
          </ac:spMkLst>
        </pc:spChg>
        <pc:spChg chg="del">
          <ac:chgData name="Arun Agarwal" userId="7aecf68f-15af-472f-af97-f8e6782802e7" providerId="ADAL" clId="{88E1876D-8BBC-4C18-9A83-2A6047CE5ADD}" dt="2021-06-24T02:56:25.134" v="2082" actId="478"/>
          <ac:spMkLst>
            <pc:docMk/>
            <pc:sldMk cId="93340123" sldId="275"/>
            <ac:spMk id="77" creationId="{CFC8D935-3DFE-45BE-B375-FE369FEB8A43}"/>
          </ac:spMkLst>
        </pc:spChg>
        <pc:spChg chg="mod">
          <ac:chgData name="Arun Agarwal" userId="7aecf68f-15af-472f-af97-f8e6782802e7" providerId="ADAL" clId="{88E1876D-8BBC-4C18-9A83-2A6047CE5ADD}" dt="2021-06-24T02:57:07.740" v="2095" actId="1036"/>
          <ac:spMkLst>
            <pc:docMk/>
            <pc:sldMk cId="93340123" sldId="275"/>
            <ac:spMk id="78" creationId="{668D6A35-394F-450C-92CD-FBCA5935DADF}"/>
          </ac:spMkLst>
        </pc:spChg>
        <pc:picChg chg="del">
          <ac:chgData name="Arun Agarwal" userId="7aecf68f-15af-472f-af97-f8e6782802e7" providerId="ADAL" clId="{88E1876D-8BBC-4C18-9A83-2A6047CE5ADD}" dt="2021-06-24T02:53:28.031" v="2002" actId="478"/>
          <ac:picMkLst>
            <pc:docMk/>
            <pc:sldMk cId="93340123" sldId="275"/>
            <ac:picMk id="3" creationId="{53355007-35D2-49B7-834A-7E6E6A910D3E}"/>
          </ac:picMkLst>
        </pc:picChg>
        <pc:picChg chg="add mod ord">
          <ac:chgData name="Arun Agarwal" userId="7aecf68f-15af-472f-af97-f8e6782802e7" providerId="ADAL" clId="{88E1876D-8BBC-4C18-9A83-2A6047CE5ADD}" dt="2021-06-24T02:56:51.461" v="2091" actId="170"/>
          <ac:picMkLst>
            <pc:docMk/>
            <pc:sldMk cId="93340123" sldId="275"/>
            <ac:picMk id="11" creationId="{4DDB4FEF-3B80-4954-80BD-1E8A66EF3CFE}"/>
          </ac:picMkLst>
        </pc:picChg>
      </pc:sldChg>
      <pc:sldChg chg="add ord modAnim">
        <pc:chgData name="Arun Agarwal" userId="7aecf68f-15af-472f-af97-f8e6782802e7" providerId="ADAL" clId="{88E1876D-8BBC-4C18-9A83-2A6047CE5ADD}" dt="2021-06-25T03:40:18.449" v="4407"/>
        <pc:sldMkLst>
          <pc:docMk/>
          <pc:sldMk cId="3499315833" sldId="276"/>
        </pc:sldMkLst>
      </pc:sldChg>
      <pc:sldChg chg="addSp modSp new mod setBg modNotesTx">
        <pc:chgData name="Arun Agarwal" userId="7aecf68f-15af-472f-af97-f8e6782802e7" providerId="ADAL" clId="{88E1876D-8BBC-4C18-9A83-2A6047CE5ADD}" dt="2021-06-25T03:40:52.143" v="4411" actId="20577"/>
        <pc:sldMkLst>
          <pc:docMk/>
          <pc:sldMk cId="403064163" sldId="277"/>
        </pc:sldMkLst>
        <pc:spChg chg="mod">
          <ac:chgData name="Arun Agarwal" userId="7aecf68f-15af-472f-af97-f8e6782802e7" providerId="ADAL" clId="{88E1876D-8BBC-4C18-9A83-2A6047CE5ADD}" dt="2021-06-24T03:28:26.168" v="3974" actId="26606"/>
          <ac:spMkLst>
            <pc:docMk/>
            <pc:sldMk cId="403064163" sldId="277"/>
            <ac:spMk id="2" creationId="{C2C929AA-8542-4695-A9BD-C455D7DA773B}"/>
          </ac:spMkLst>
        </pc:spChg>
        <pc:grpChg chg="add">
          <ac:chgData name="Arun Agarwal" userId="7aecf68f-15af-472f-af97-f8e6782802e7" providerId="ADAL" clId="{88E1876D-8BBC-4C18-9A83-2A6047CE5ADD}" dt="2021-06-24T03:28:26.168" v="3974" actId="26606"/>
          <ac:grpSpMkLst>
            <pc:docMk/>
            <pc:sldMk cId="403064163" sldId="277"/>
            <ac:grpSpMk id="10" creationId="{A3B344D7-1AE2-4947-876E-2A526745006B}"/>
          </ac:grpSpMkLst>
        </pc:grpChg>
        <pc:picChg chg="add mod">
          <ac:chgData name="Arun Agarwal" userId="7aecf68f-15af-472f-af97-f8e6782802e7" providerId="ADAL" clId="{88E1876D-8BBC-4C18-9A83-2A6047CE5ADD}" dt="2021-06-24T03:28:37.543" v="3976" actId="27614"/>
          <ac:picMkLst>
            <pc:docMk/>
            <pc:sldMk cId="403064163" sldId="277"/>
            <ac:picMk id="3" creationId="{F7ED167C-9ED4-43BA-A8E5-F5C2CBA4370E}"/>
          </ac:picMkLst>
        </pc:picChg>
        <pc:picChg chg="add">
          <ac:chgData name="Arun Agarwal" userId="7aecf68f-15af-472f-af97-f8e6782802e7" providerId="ADAL" clId="{88E1876D-8BBC-4C18-9A83-2A6047CE5ADD}" dt="2021-06-24T03:28:26.168" v="3974" actId="26606"/>
          <ac:picMkLst>
            <pc:docMk/>
            <pc:sldMk cId="403064163" sldId="277"/>
            <ac:picMk id="8" creationId="{EDA90D89-770A-4C09-978C-9E38FE1564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14DD92-78E1-4DEA-A54E-50C6092311FC}" type="datetimeFigureOut">
              <a:rPr lang="en-US" smtClean="0"/>
              <a:t>6/25/2021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DF1B4-3728-431F-B61A-F151024EF6AB}" type="slidenum">
              <a:rPr lang="en-US" smtClean="0"/>
              <a:t>‹#›</a:t>
            </a:fld>
            <a:endParaRPr lang="en-US"/>
          </a:p>
        </p:txBody>
      </p:sp>
    </p:spTree>
    <p:extLst>
      <p:ext uri="{BB962C8B-B14F-4D97-AF65-F5344CB8AC3E}">
        <p14:creationId xmlns:p14="http://schemas.microsoft.com/office/powerpoint/2010/main" val="2486384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effectLst/>
                <a:latin typeface="Times New Roman" panose="02020603050405020304" pitchFamily="18" charset="0"/>
              </a:rPr>
              <a:t>The trillions of cells within the human body are each sustained by the activities of thousands of genes in the genome. </a:t>
            </a:r>
          </a:p>
          <a:p>
            <a:r>
              <a:rPr lang="en-US" sz="1200" b="0" i="0" u="none" strike="noStrike" dirty="0">
                <a:effectLst/>
                <a:latin typeface="Times New Roman" panose="02020603050405020304" pitchFamily="18" charset="0"/>
              </a:rPr>
              <a:t>CLICK</a:t>
            </a:r>
          </a:p>
          <a:p>
            <a:r>
              <a:rPr lang="en-US" sz="1200" b="0" i="0" u="none" strike="noStrike" dirty="0">
                <a:effectLst/>
                <a:latin typeface="Times New Roman" panose="02020603050405020304" pitchFamily="18" charset="0"/>
              </a:rPr>
              <a:t>Genetic mutations prevent one or more of these genes from working properly; when such a mutation alters a gene that plays a critical role in the body, it can disrupt normal development and cause a medical condition. </a:t>
            </a:r>
          </a:p>
          <a:p>
            <a:r>
              <a:rPr lang="en-US" sz="1200" b="0" i="0" u="none" strike="noStrike" dirty="0">
                <a:effectLst/>
                <a:latin typeface="Times New Roman" panose="02020603050405020304" pitchFamily="18" charset="0"/>
              </a:rPr>
              <a:t>CLICK</a:t>
            </a:r>
          </a:p>
          <a:p>
            <a:r>
              <a:rPr lang="en-US" sz="1200" b="0" i="0" u="none" strike="noStrike" dirty="0">
                <a:effectLst/>
                <a:latin typeface="Times New Roman" panose="02020603050405020304" pitchFamily="18" charset="0"/>
              </a:rPr>
              <a:t>Many diseases do in fact arise due to the contribution of disruptions in multiple genes. </a:t>
            </a:r>
          </a:p>
          <a:p>
            <a:r>
              <a:rPr lang="en-US" sz="1200" b="0" i="0" u="none" strike="noStrike" dirty="0">
                <a:effectLst/>
                <a:latin typeface="Times New Roman" panose="02020603050405020304" pitchFamily="18" charset="0"/>
              </a:rPr>
              <a:t>To work towards cures for such complex diseases, the human genome has been studied through various experimental methods, each of which has provided a different and sometimes unique understanding of the disease’s underlying genetic cause.</a:t>
            </a:r>
          </a:p>
          <a:p>
            <a:r>
              <a:rPr lang="en-US" sz="1200" b="0" i="0" u="none" strike="noStrike" dirty="0">
                <a:effectLst/>
                <a:latin typeface="Times New Roman" panose="02020603050405020304" pitchFamily="18" charset="0"/>
              </a:rPr>
              <a:t>CLICK</a:t>
            </a:r>
          </a:p>
          <a:p>
            <a:r>
              <a:rPr lang="en-US" sz="1200" b="0" i="0" u="none" strike="noStrike" dirty="0">
                <a:effectLst/>
                <a:latin typeface="Times New Roman" panose="02020603050405020304" pitchFamily="18" charset="0"/>
              </a:rPr>
              <a:t>We hypothesize that the genomic basis of complex diseases can be understood on a holistic level through the exploration and combination of genetic data from many distinct sources, experimental methods, and association types.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2</a:t>
            </a:fld>
            <a:endParaRPr lang="en-US"/>
          </a:p>
        </p:txBody>
      </p:sp>
    </p:spTree>
    <p:extLst>
      <p:ext uri="{BB962C8B-B14F-4D97-AF65-F5344CB8AC3E}">
        <p14:creationId xmlns:p14="http://schemas.microsoft.com/office/powerpoint/2010/main" val="1484571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create the heatmap, the dataset was reorganized to obtain the median values for each association type combination. Thus, the new dataset has one row for each association type combination, a set of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jaccard</a:t>
            </a:r>
            <a:r>
              <a:rPr lang="en-US" sz="1800" dirty="0">
                <a:effectLst/>
                <a:latin typeface="Calibri" panose="020F0502020204030204" pitchFamily="34" charset="0"/>
                <a:ea typeface="Calibri" panose="020F0502020204030204" pitchFamily="34" charset="0"/>
                <a:cs typeface="Times New Roman" panose="02020603050405020304" pitchFamily="18" charset="0"/>
              </a:rPr>
              <a:t> indices for that association type combination, and a median of the value for each of those sets; this median is what gets added to the heatmap</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use the median (rather than the average/mean) to deal with outliers effectively</a:t>
            </a: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12</a:t>
            </a:fld>
            <a:endParaRPr lang="en-US"/>
          </a:p>
        </p:txBody>
      </p:sp>
    </p:spTree>
    <p:extLst>
      <p:ext uri="{BB962C8B-B14F-4D97-AF65-F5344CB8AC3E}">
        <p14:creationId xmlns:p14="http://schemas.microsoft.com/office/powerpoint/2010/main" val="387926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this heatmap can also provide a lot of useful information, this is actually not going to be utilized since we plan to recategorize the dataset into five association types rather than fifteen. One can clearly see a lot of blanks in the heatmap as it is, suggesting that not all association types even provide useful information for our purposes. It is also pretty cumbersome to read this and the numerous boxplots. Focusing our attention on five associations will make more succinct data and plots. I have just included this here to demonstrate what I plan to create with the recategorized dataset.</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heatmap provides a lot of useful information. The first thing one will probably notice the numerous blank spaces within the heatmap; this is due to the fact that not every association type could be mapped/compared to another association type. For example, a disease could have association types for Biomarker, Altered Expression, and Fusion Gene. This leads to three different combinations and six boxes filled in the heatmap above. However, for that disease, there are no combinations containing the other eleven association types. If there is not an association type combination made for any disease, there cannot be any data represented for that box in the heatmap. One can also see that the diagonal of the heatmap is completely empty, which makes sense because we purposely did not make association type combinations of the same association type (as the values would all be 1).</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Moving on, the heatmap helps to show a few clear highlights/high correlations between association types. Germline Modifying Mutation/Biomarker, Susceptibility Mutation/Causal Mutation, and Causal Mutation/Germline Causal Mutation all interestingly have a heatmap/median value of 1, suggesting they correlate perfectly. It is especially interesting that Susceptibility Mutation and Causal Mutation have a correlation of 1 when they are two separate children of Genetic Variation. It may make sense that Germline Causal Mutation correlates strongly with Biomarker since Biomarker is an ancestor (more generalized) than Germline Causal Mutation. This similarly holds true for Causal Mutation (parent) and Germline Causal Mutation (child).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Other high correlations seen in the heatmap exist between Causal Mutation/Biomarker, Causal Mutation/Genetic Variation, Chromosomal Rearrangement/Causal Mutation, Genetic Variation/Germline Causal Mutation, and Susceptibility Mutation/Biomarker.</a:t>
            </a: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13</a:t>
            </a:fld>
            <a:endParaRPr lang="en-US"/>
          </a:p>
        </p:txBody>
      </p:sp>
    </p:spTree>
    <p:extLst>
      <p:ext uri="{BB962C8B-B14F-4D97-AF65-F5344CB8AC3E}">
        <p14:creationId xmlns:p14="http://schemas.microsoft.com/office/powerpoint/2010/main" val="642997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14</a:t>
            </a:fld>
            <a:endParaRPr lang="en-US"/>
          </a:p>
        </p:txBody>
      </p:sp>
    </p:spTree>
    <p:extLst>
      <p:ext uri="{BB962C8B-B14F-4D97-AF65-F5344CB8AC3E}">
        <p14:creationId xmlns:p14="http://schemas.microsoft.com/office/powerpoint/2010/main" val="1395061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around where I am at, but I am doing other stuff in relation to this like propagating the dataset for my lab partner,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Jaewook</a:t>
            </a:r>
            <a:r>
              <a:rPr lang="en-US" sz="1800" dirty="0">
                <a:effectLst/>
                <a:latin typeface="Calibri" panose="020F0502020204030204" pitchFamily="34" charset="0"/>
                <a:ea typeface="Calibri" panose="020F0502020204030204" pitchFamily="34" charset="0"/>
                <a:cs typeface="Times New Roman" panose="02020603050405020304" pitchFamily="18" charset="0"/>
              </a:rPr>
              <a:t>, writing some of the organized data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gmt</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files, creating the hierarchy tree relationship in code using a digraph</a:t>
            </a:r>
            <a:r>
              <a:rPr lang="en-US" sz="1800">
                <a:effectLst/>
                <a:latin typeface="Calibri" panose="020F0502020204030204" pitchFamily="34" charset="0"/>
                <a:ea typeface="Calibri" panose="020F0502020204030204" pitchFamily="34" charset="0"/>
                <a:cs typeface="Times New Roman" panose="02020603050405020304" pitchFamily="18" charset="0"/>
              </a:rPr>
              <a:t>, and determining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number of unique genes for each association type (to determine how many unique genes would be lost in the recategorization) </a:t>
            </a: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15</a:t>
            </a:fld>
            <a:endParaRPr lang="en-US"/>
          </a:p>
        </p:txBody>
      </p:sp>
    </p:spTree>
    <p:extLst>
      <p:ext uri="{BB962C8B-B14F-4D97-AF65-F5344CB8AC3E}">
        <p14:creationId xmlns:p14="http://schemas.microsoft.com/office/powerpoint/2010/main" val="1752647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rPr>
              <a:t>Since we expect these overlaps to be low, we will devise supervised machine learning approaches, including logistic regression, to determine if, for a given disease, genes from an association type can be used to accurately predict genes from another type based on their patterns of interaction in a gene 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rPr>
              <a:t>Finally, we will explore how to combine the machine learning models built for each association type into an ensemble model that discovers novel genes across the human genome associated with that disease.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rPr>
              <a:t>Such results can lead to a general understanding of the genomic basis of complex diseases and in the design of drugs that target and reverse the disease-related signals.</a:t>
            </a:r>
            <a:endParaRPr lang="en-US" sz="1200"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16</a:t>
            </a:fld>
            <a:endParaRPr lang="en-US"/>
          </a:p>
        </p:txBody>
      </p:sp>
    </p:spTree>
    <p:extLst>
      <p:ext uri="{BB962C8B-B14F-4D97-AF65-F5344CB8AC3E}">
        <p14:creationId xmlns:p14="http://schemas.microsoft.com/office/powerpoint/2010/main" val="231427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this, it can be seen that I need to deal with the numerous missing values for association, sentence,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pmid</a:t>
            </a:r>
            <a:r>
              <a:rPr lang="en-US" sz="1800" dirty="0">
                <a:effectLst/>
                <a:latin typeface="Calibri" panose="020F0502020204030204" pitchFamily="34" charset="0"/>
                <a:ea typeface="Calibri" panose="020F0502020204030204" pitchFamily="34" charset="0"/>
                <a:cs typeface="Times New Roman" panose="02020603050405020304" pitchFamily="18" charset="0"/>
              </a:rPr>
              <a:t>, EL, EI, and year</a:t>
            </a:r>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18</a:t>
            </a:fld>
            <a:endParaRPr lang="en-US"/>
          </a:p>
        </p:txBody>
      </p:sp>
    </p:spTree>
    <p:extLst>
      <p:ext uri="{BB962C8B-B14F-4D97-AF65-F5344CB8AC3E}">
        <p14:creationId xmlns:p14="http://schemas.microsoft.com/office/powerpoint/2010/main" val="1164141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rPr>
              <a:t>In this project, we obtained these data from the DisGeNET database, </a:t>
            </a:r>
            <a:r>
              <a:rPr lang="en-US" sz="1800" dirty="0">
                <a:effectLst/>
                <a:latin typeface="Calibri" panose="020F0502020204030204" pitchFamily="34" charset="0"/>
                <a:ea typeface="Calibri" panose="020F0502020204030204" pitchFamily="34" charset="0"/>
                <a:cs typeface="Times New Roman" panose="02020603050405020304" pitchFamily="18" charset="0"/>
              </a:rPr>
              <a:t>a discovery platform that has one of the largest publicly available collection of genes and variants associated to human diseases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Version 7 of this database contains:</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1,134,942 gene disease associations (which is what I am working with) between 21,671 genes and 30,170 diseases</a:t>
            </a:r>
          </a:p>
          <a:p>
            <a:pPr marL="1143000" marR="0" lvl="2" indent="-228600">
              <a:lnSpc>
                <a:spcPct val="107000"/>
              </a:lnSpc>
              <a:spcBef>
                <a:spcPts val="0"/>
              </a:spcBef>
              <a:spcAft>
                <a:spcPts val="0"/>
              </a:spcAft>
              <a:buFont typeface="Wingdings" panose="05000000000000000000" pitchFamily="2"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369, 554 variant disease associations, between 194,515 variants and 14,155 diseases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Contains multiple files with useful data, but I specifically make use of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geneDiseaseAttributes</a:t>
            </a:r>
            <a:r>
              <a:rPr lang="en-US" sz="1800" dirty="0">
                <a:effectLst/>
                <a:latin typeface="Calibri" panose="020F0502020204030204" pitchFamily="34" charset="0"/>
                <a:ea typeface="Calibri" panose="020F0502020204030204" pitchFamily="34" charset="0"/>
                <a:cs typeface="Times New Roman" panose="02020603050405020304" pitchFamily="18" charset="0"/>
              </a:rPr>
              <a:t> csv file and the associated files to acquire the ID’s universally used.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In the csv data table: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NID: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diseaseNID: the IDs/vocabulary used for diseases in DisGeNET are the Concept Unique Identifiers from the Unified Medical Language System; I later transform these into the universally used disease ID using a provided csv file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geneNID: the IDs/vocabulary used for genes in DisGeNET are the NCBI Entrez gene identifiers; similar to diseases, this can be easily transformed to display the universally used gene ID using another provided csv file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source: name of source of the data</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association: NOT HELPFUL AND NOT USED</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associationType: an ontology developed by DisGeNET that structures the gene-disease relationship in a sort of hierarchy; I was told to think of each of the fifteen association types as a different experiment type; these association types can be mapped according to the original source label if desired</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sentence: sentence describing the gene-disease association (either from the publication or the title of the publication itself)</a:t>
            </a:r>
          </a:p>
          <a:p>
            <a:pPr marL="742950" marR="0" lvl="1" indent="-285750">
              <a:lnSpc>
                <a:spcPct val="107000"/>
              </a:lnSpc>
              <a:spcBef>
                <a:spcPts val="0"/>
              </a:spcBef>
              <a:spcAft>
                <a:spcPts val="0"/>
              </a:spcAft>
              <a:buFont typeface="Courier New" panose="02070309020205020404" pitchFamily="49" charset="0"/>
              <a:buChar char="o"/>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pmid</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Pubmed</a:t>
            </a:r>
            <a:r>
              <a:rPr lang="en-US" sz="1100" dirty="0">
                <a:effectLst/>
                <a:latin typeface="Calibri" panose="020F0502020204030204" pitchFamily="34" charset="0"/>
                <a:ea typeface="Calibri" panose="020F0502020204030204" pitchFamily="34" charset="0"/>
                <a:cs typeface="Times New Roman" panose="02020603050405020304" pitchFamily="18" charset="0"/>
              </a:rPr>
              <a:t> Identifier, the publication(s) that report the gene-disease association</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score: score to rank the disease-gene association according to level of evidence, taking into account number of sources, type of sources, and number of publications supporting the association</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EL (Evidence Level): measures strength of evidence of gene-disease relationship that correlates to a qualitative classification (Definitive, Strong, Moderate, Limited, Disputed); This data is only available for a few of the sources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EI: (Evidence Index): indicates the existence of contradictory results in publications supporting the gene-disease associations. This only exists for those entries that have source of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BeFree</a:t>
            </a:r>
            <a:r>
              <a:rPr lang="en-US" sz="1100" dirty="0">
                <a:effectLst/>
                <a:latin typeface="Calibri" panose="020F0502020204030204" pitchFamily="34" charset="0"/>
                <a:ea typeface="Calibri" panose="020F0502020204030204" pitchFamily="34" charset="0"/>
                <a:cs typeface="Times New Roman" panose="02020603050405020304" pitchFamily="18" charset="0"/>
              </a:rPr>
              <a:t> or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PsyGeNET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Year: date of report of association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rPr>
              <a:t>which integrates human gene-disease associations and variant-disease associations from expert-curated repositories, GWAS catalogs, animal models, and scientific literature to create one of the largest publicly available collections of genes and variants mapped to over 30,000 human diseases.</a:t>
            </a:r>
            <a:endParaRPr lang="en-US" dirty="0"/>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3</a:t>
            </a:fld>
            <a:endParaRPr lang="en-US"/>
          </a:p>
        </p:txBody>
      </p:sp>
    </p:spTree>
    <p:extLst>
      <p:ext uri="{BB962C8B-B14F-4D97-AF65-F5344CB8AC3E}">
        <p14:creationId xmlns:p14="http://schemas.microsoft.com/office/powerpoint/2010/main" val="272100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Integrates data from expert-curated repositories, GWAS catalogs, animal models (rat and mouse data), and scientific literature</a:t>
            </a:r>
          </a:p>
        </p:txBody>
      </p:sp>
      <p:sp>
        <p:nvSpPr>
          <p:cNvPr id="4" name="Slide Number Placeholder 3"/>
          <p:cNvSpPr>
            <a:spLocks noGrp="1"/>
          </p:cNvSpPr>
          <p:nvPr>
            <p:ph type="sldNum" sz="quarter" idx="5"/>
          </p:nvPr>
        </p:nvSpPr>
        <p:spPr/>
        <p:txBody>
          <a:bodyPr/>
          <a:lstStyle/>
          <a:p>
            <a:fld id="{7FCDF1B4-3728-431F-B61A-F151024EF6AB}" type="slidenum">
              <a:rPr lang="en-US" smtClean="0"/>
              <a:t>4</a:t>
            </a:fld>
            <a:endParaRPr lang="en-US"/>
          </a:p>
        </p:txBody>
      </p:sp>
    </p:spTree>
    <p:extLst>
      <p:ext uri="{BB962C8B-B14F-4D97-AF65-F5344CB8AC3E}">
        <p14:creationId xmlns:p14="http://schemas.microsoft.com/office/powerpoint/2010/main" val="1212610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An ontology developed by DisGeNET that structures the gene-disease relationship in a sort of hierarchy; I was told to think of each of the fifteen association types as a different experiment type; these association types can be mapped according to the original source label if desired</a:t>
            </a: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5</a:t>
            </a:fld>
            <a:endParaRPr lang="en-US"/>
          </a:p>
        </p:txBody>
      </p:sp>
    </p:spTree>
    <p:extLst>
      <p:ext uri="{BB962C8B-B14F-4D97-AF65-F5344CB8AC3E}">
        <p14:creationId xmlns:p14="http://schemas.microsoft.com/office/powerpoint/2010/main" val="37959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1: Preliminary Data Exploration: To better understand the dataset, I was first asked to make one boxplot per association type that is showing the distribution of the number of genes per disease from that type. I would have one plot with the absolute numbers and another with the fraction of genes for a disease from that association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needed to plot the log of the count of genes per disease for each association type due to the large variation in counts, which made many of the boxplots unreadable.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Those association types with a greater median have more genes associated to the specific diseases then some other association types.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can notice that the association types that are more general and more encompassing have the larger medians (circled).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also have the larger number of outliers, suggesting they have encompassed a larger number of diseases that have unusually large genes associated to certain diseases.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this, we can determine that it would be better to re-categorize the data so that we have five to six main association Types rather than fourteen.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TO SLIDE SHOWING SELECTED ONES IN HIERARCHY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6</a:t>
            </a:fld>
            <a:endParaRPr lang="en-US"/>
          </a:p>
        </p:txBody>
      </p:sp>
    </p:spTree>
    <p:extLst>
      <p:ext uri="{BB962C8B-B14F-4D97-AF65-F5344CB8AC3E}">
        <p14:creationId xmlns:p14="http://schemas.microsoft.com/office/powerpoint/2010/main" val="167138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1: Preliminary Data Exploration: To better understand the dataset, I was first asked to make one boxplot per association type that is showing the distribution of the number of genes per disease from that type. I would have one plot with the absolute numbers and another with the fraction of genes for a disease from that association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For each association type, the fraction of genes for a disease divided by all genes for an association Type is displayed in a box plot format.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One could see for the Biomarker association type, for example, that there is a much larger percentage of genes associated to each disease than compared to some smaller categories. One can also see that almost every association type contains at least one disease that has the entire gene set associated to it. For many of the boxplots, these diseases are considered outliers. The Chromosomal Rearrangement boxplot is also intriguing due to the broadness of its graph. This suggests that the size of the gene sets for diseases contain much variance. Understanding the reasoning behind this relationship (as well as the relations for the other association types) is important for this research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needed to plot the log of the count of genes per disease for each association type due to the large variation in counts, which made many of the boxplots unreadable.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Those association types with a greater median have more genes associated to the specific diseases then some other association types.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can notice that the association types that are more general and more encompassing have the larger medians (circled).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also have the larger number of outliers, suggesting they have encompassed a larger number of diseases that have unusually large genes associated to certain diseases.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this, we can determine that it would be better to re-categorize the data so that we have five to six main association Types rather than fourteen.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TO SLIDE SHOWING SELECTED ONES IN HIERARCHY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7</a:t>
            </a:fld>
            <a:endParaRPr lang="en-US"/>
          </a:p>
        </p:txBody>
      </p:sp>
    </p:spTree>
    <p:extLst>
      <p:ext uri="{BB962C8B-B14F-4D97-AF65-F5344CB8AC3E}">
        <p14:creationId xmlns:p14="http://schemas.microsoft.com/office/powerpoint/2010/main" val="27403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Step 2: I next tried to answer if different experimental methods provide the same view of the underlying biology (lots of gene overlap between association types), or do they present different aspects of it (very separate gene sets).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To do this, </a:t>
            </a:r>
            <a:r>
              <a:rPr lang="en-US" sz="18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1800" b="0" i="0" u="none" strike="noStrike" dirty="0">
                <a:effectLst/>
                <a:latin typeface="Times New Roman" panose="02020603050405020304" pitchFamily="18" charset="0"/>
              </a:rPr>
              <a:t> first worked on defining sets of genes associated with each disease based on a particular association type. Then, we compared gene sets from the same disease--yet separate association types–using the Jaccard Correlation Coefficient, to quantify the overlap in the genes contributed by the different association types.</a:t>
            </a: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CLICK TO SEE FORMULA FOR JACCARD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We plot these correlation scores in the form of boxplots and a heatmap to determine if different experimental methods have some sort of correlation between the gene 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To do this, I reorganized the dataset by creating gene sets for each association type based on the disease, creating sets of association types based on disease, creating different combinations of association types for each disease, removing the diseases the only held one association type, making a separate row for each combination, separating the created combinations into two columns, adding the associated gene sets back in with two separate columns, and calculating the Jaccard similarity coefficient/Jaccard index.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9</a:t>
            </a:fld>
            <a:endParaRPr lang="en-US"/>
          </a:p>
        </p:txBody>
      </p:sp>
    </p:spTree>
    <p:extLst>
      <p:ext uri="{BB962C8B-B14F-4D97-AF65-F5344CB8AC3E}">
        <p14:creationId xmlns:p14="http://schemas.microsoft.com/office/powerpoint/2010/main" val="115684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Thus, fourteen boxplots were created, one plot for each association type (except one that had no data)</a:t>
            </a:r>
          </a:p>
          <a:p>
            <a:endParaRPr lang="en-US" dirty="0"/>
          </a:p>
          <a:p>
            <a:r>
              <a:rPr lang="en-US" dirty="0"/>
              <a:t>Not Expecting you to read them!</a:t>
            </a:r>
          </a:p>
        </p:txBody>
      </p:sp>
      <p:sp>
        <p:nvSpPr>
          <p:cNvPr id="4" name="Slide Number Placeholder 3"/>
          <p:cNvSpPr>
            <a:spLocks noGrp="1"/>
          </p:cNvSpPr>
          <p:nvPr>
            <p:ph type="sldNum" sz="quarter" idx="5"/>
          </p:nvPr>
        </p:nvSpPr>
        <p:spPr/>
        <p:txBody>
          <a:bodyPr/>
          <a:lstStyle/>
          <a:p>
            <a:fld id="{7FCDF1B4-3728-431F-B61A-F151024EF6AB}" type="slidenum">
              <a:rPr lang="en-US" smtClean="0"/>
              <a:t>10</a:t>
            </a:fld>
            <a:endParaRPr lang="en-US"/>
          </a:p>
        </p:txBody>
      </p:sp>
    </p:spTree>
    <p:extLst>
      <p:ext uri="{BB962C8B-B14F-4D97-AF65-F5344CB8AC3E}">
        <p14:creationId xmlns:p14="http://schemas.microsoft.com/office/powerpoint/2010/main" val="3145737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Association type from the pair is plotted against its paired association type to demonstrate the correlation between gene sets from the same disease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boxplots have a lot of information to unpack, which is something I will probably spend some time doing in the future.</a:t>
            </a:r>
          </a:p>
          <a:p>
            <a:endParaRPr lang="en-US" dirty="0"/>
          </a:p>
        </p:txBody>
      </p:sp>
      <p:sp>
        <p:nvSpPr>
          <p:cNvPr id="4" name="Slide Number Placeholder 3"/>
          <p:cNvSpPr>
            <a:spLocks noGrp="1"/>
          </p:cNvSpPr>
          <p:nvPr>
            <p:ph type="sldNum" sz="quarter" idx="5"/>
          </p:nvPr>
        </p:nvSpPr>
        <p:spPr/>
        <p:txBody>
          <a:bodyPr/>
          <a:lstStyle/>
          <a:p>
            <a:fld id="{7FCDF1B4-3728-431F-B61A-F151024EF6AB}" type="slidenum">
              <a:rPr lang="en-US" smtClean="0"/>
              <a:t>11</a:t>
            </a:fld>
            <a:endParaRPr lang="en-US"/>
          </a:p>
        </p:txBody>
      </p:sp>
    </p:spTree>
    <p:extLst>
      <p:ext uri="{BB962C8B-B14F-4D97-AF65-F5344CB8AC3E}">
        <p14:creationId xmlns:p14="http://schemas.microsoft.com/office/powerpoint/2010/main" val="4287485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8.xml"/><Relationship Id="rId16"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hyperlink" Target="https://www.google.com/url?sa=i&amp;url=https%3A%2F%2Fhub.jhu.edu%2F2017%2F07%2F05%2Flasso-probe-clones-thousands-genes-at-once%2F&amp;psig=AOvVaw1tiKrxbRUWx-2R9St5k5Ka&amp;ust=1624579437360000&amp;source=images&amp;cd=vfe&amp;ved=0CAoQjRxqFwoTCICEh5r8rvECFQAAAAAdAAAAABAD" TargetMode="External"/><Relationship Id="rId2" Type="http://schemas.openxmlformats.org/officeDocument/2006/relationships/hyperlink" Target="https://www.disgenet.org/home/" TargetMode="External"/><Relationship Id="rId1" Type="http://schemas.openxmlformats.org/officeDocument/2006/relationships/slideLayout" Target="../slideLayouts/slideLayout2.xml"/><Relationship Id="rId4" Type="http://schemas.openxmlformats.org/officeDocument/2006/relationships/hyperlink" Target="https://www.google.com/url?sa=i&amp;url=https%3A%2F%2Fwww.nature.com%2Farticles%2Fd41586-019-03536-x&amp;psig=AOvVaw0_kgJMWiXzUfn0ebt6G7Hg&amp;ust=1624484880954000&amp;source=images&amp;cd=vfe&amp;ved=0CAoQjRxqFwoTCLCsr_mbrPECFQAAAAAdAAAAABAQ"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r="-2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7D87-824E-42DE-9EFE-90847018708C}"/>
              </a:ext>
            </a:extLst>
          </p:cNvPr>
          <p:cNvSpPr>
            <a:spLocks noGrp="1"/>
          </p:cNvSpPr>
          <p:nvPr>
            <p:ph type="ctrTitle"/>
          </p:nvPr>
        </p:nvSpPr>
        <p:spPr>
          <a:xfrm>
            <a:off x="4581525" y="2274888"/>
            <a:ext cx="6086474" cy="2387600"/>
          </a:xfrm>
        </p:spPr>
        <p:txBody>
          <a:bodyPr>
            <a:normAutofit fontScale="90000"/>
          </a:bodyPr>
          <a:lstStyle/>
          <a:p>
            <a:pPr algn="r"/>
            <a:r>
              <a:rPr lang="en-US" b="1" dirty="0">
                <a:solidFill>
                  <a:schemeClr val="bg1"/>
                </a:solidFill>
              </a:rPr>
              <a:t> Exploration and Analysis of Gene-Disease Associations</a:t>
            </a:r>
            <a:br>
              <a:rPr lang="en-US" b="1" dirty="0">
                <a:solidFill>
                  <a:schemeClr val="bg1"/>
                </a:solidFill>
              </a:rPr>
            </a:br>
            <a:endParaRPr lang="en-US" dirty="0"/>
          </a:p>
        </p:txBody>
      </p:sp>
      <p:sp>
        <p:nvSpPr>
          <p:cNvPr id="3" name="Subtitle 2">
            <a:extLst>
              <a:ext uri="{FF2B5EF4-FFF2-40B4-BE49-F238E27FC236}">
                <a16:creationId xmlns:a16="http://schemas.microsoft.com/office/drawing/2014/main" id="{93E05EA5-8CFF-4BD4-8744-91E37D4DAC59}"/>
              </a:ext>
            </a:extLst>
          </p:cNvPr>
          <p:cNvSpPr>
            <a:spLocks noGrp="1"/>
          </p:cNvSpPr>
          <p:nvPr>
            <p:ph type="subTitle" idx="1"/>
          </p:nvPr>
        </p:nvSpPr>
        <p:spPr>
          <a:xfrm>
            <a:off x="1876424" y="4325938"/>
            <a:ext cx="8791575" cy="1655762"/>
          </a:xfrm>
        </p:spPr>
        <p:txBody>
          <a:bodyPr/>
          <a:lstStyle/>
          <a:p>
            <a:pPr algn="r"/>
            <a:r>
              <a:rPr lang="en-US" dirty="0">
                <a:solidFill>
                  <a:schemeClr val="bg1"/>
                </a:solidFill>
              </a:rPr>
              <a:t>RESEARCH UPDATE</a:t>
            </a:r>
          </a:p>
          <a:p>
            <a:pPr algn="r"/>
            <a:r>
              <a:rPr lang="en-US" dirty="0">
                <a:solidFill>
                  <a:schemeClr val="bg1"/>
                </a:solidFill>
              </a:rPr>
              <a:t>ARUN AGARWAL</a:t>
            </a:r>
          </a:p>
        </p:txBody>
      </p:sp>
    </p:spTree>
    <p:extLst>
      <p:ext uri="{BB962C8B-B14F-4D97-AF65-F5344CB8AC3E}">
        <p14:creationId xmlns:p14="http://schemas.microsoft.com/office/powerpoint/2010/main" val="3254456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1E14D164-85F5-44D8-9482-BEC7252C3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3812" y="136646"/>
            <a:ext cx="2347686"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8B17006-5821-4844-BDAF-4AC9B524F8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221" y="136646"/>
            <a:ext cx="2347686"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DB68C32B-3AE7-40B0-B80E-C216497AE2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6374" y="127596"/>
            <a:ext cx="2349995"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F98173C-EEA8-4885-9F0C-1FB1C84561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84414" y="12759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2AEA0148-9405-4F86-A65F-C95940698F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3006" y="1764466"/>
            <a:ext cx="2296901"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6DD2AD39-9052-475B-B34C-AFCC172B10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84413" y="177351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496F2AFF-E311-447E-91BB-77E991EBB7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81087" y="176446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09373AA9-6B47-4D06-A769-B62EA0C7D9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1088" y="342848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0ADA96FD-AE36-4B77-836B-24546E5546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75634" y="506535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a:extLst>
              <a:ext uri="{FF2B5EF4-FFF2-40B4-BE49-F238E27FC236}">
                <a16:creationId xmlns:a16="http://schemas.microsoft.com/office/drawing/2014/main" id="{B718400A-1FB9-490D-88FE-C094A78A99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4076" y="342848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a:extLst>
              <a:ext uri="{FF2B5EF4-FFF2-40B4-BE49-F238E27FC236}">
                <a16:creationId xmlns:a16="http://schemas.microsoft.com/office/drawing/2014/main" id="{AFDA445C-C7E0-4025-9B83-4F2010E849F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88300" y="342848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a:extLst>
              <a:ext uri="{FF2B5EF4-FFF2-40B4-BE49-F238E27FC236}">
                <a16:creationId xmlns:a16="http://schemas.microsoft.com/office/drawing/2014/main" id="{09843D6D-1272-466B-B15F-35B8994492D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76373" y="1773516"/>
            <a:ext cx="2349995"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a:extLst>
              <a:ext uri="{FF2B5EF4-FFF2-40B4-BE49-F238E27FC236}">
                <a16:creationId xmlns:a16="http://schemas.microsoft.com/office/drawing/2014/main" id="{2A20A716-5ED9-4479-BFC2-89EBDDE941F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76850" y="5038206"/>
            <a:ext cx="2347687" cy="1645920"/>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a:extLst>
              <a:ext uri="{FF2B5EF4-FFF2-40B4-BE49-F238E27FC236}">
                <a16:creationId xmlns:a16="http://schemas.microsoft.com/office/drawing/2014/main" id="{2D17A426-04FB-4724-A71F-D2975B73011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84412" y="3419436"/>
            <a:ext cx="2347687" cy="164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4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34556BDD-2EC9-4A22-9979-48E780908DC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116666" y="643467"/>
            <a:ext cx="7958667"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383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64AC732-416A-4857-8003-E81D1C9DA98B}"/>
              </a:ext>
            </a:extLst>
          </p:cNvPr>
          <p:cNvGraphicFramePr>
            <a:graphicFrameLocks noGrp="1"/>
          </p:cNvGraphicFramePr>
          <p:nvPr>
            <p:extLst>
              <p:ext uri="{D42A27DB-BD31-4B8C-83A1-F6EECF244321}">
                <p14:modId xmlns:p14="http://schemas.microsoft.com/office/powerpoint/2010/main" val="2835543662"/>
              </p:ext>
            </p:extLst>
          </p:nvPr>
        </p:nvGraphicFramePr>
        <p:xfrm>
          <a:off x="1861314" y="1567866"/>
          <a:ext cx="8469372" cy="3122836"/>
        </p:xfrm>
        <a:graphic>
          <a:graphicData uri="http://schemas.openxmlformats.org/drawingml/2006/table">
            <a:tbl>
              <a:tblPr firstRow="1" bandRow="1">
                <a:tableStyleId>{775DCB02-9BB8-47FD-8907-85C794F793BA}</a:tableStyleId>
              </a:tblPr>
              <a:tblGrid>
                <a:gridCol w="1543685">
                  <a:extLst>
                    <a:ext uri="{9D8B030D-6E8A-4147-A177-3AD203B41FA5}">
                      <a16:colId xmlns:a16="http://schemas.microsoft.com/office/drawing/2014/main" val="1074453081"/>
                    </a:ext>
                  </a:extLst>
                </a:gridCol>
                <a:gridCol w="2400300">
                  <a:extLst>
                    <a:ext uri="{9D8B030D-6E8A-4147-A177-3AD203B41FA5}">
                      <a16:colId xmlns:a16="http://schemas.microsoft.com/office/drawing/2014/main" val="1407161782"/>
                    </a:ext>
                  </a:extLst>
                </a:gridCol>
                <a:gridCol w="3533775">
                  <a:extLst>
                    <a:ext uri="{9D8B030D-6E8A-4147-A177-3AD203B41FA5}">
                      <a16:colId xmlns:a16="http://schemas.microsoft.com/office/drawing/2014/main" val="2408387367"/>
                    </a:ext>
                  </a:extLst>
                </a:gridCol>
                <a:gridCol w="991612">
                  <a:extLst>
                    <a:ext uri="{9D8B030D-6E8A-4147-A177-3AD203B41FA5}">
                      <a16:colId xmlns:a16="http://schemas.microsoft.com/office/drawing/2014/main" val="374960243"/>
                    </a:ext>
                  </a:extLst>
                </a:gridCol>
              </a:tblGrid>
              <a:tr h="112435">
                <a:tc>
                  <a:txBody>
                    <a:bodyPr/>
                    <a:lstStyle/>
                    <a:p>
                      <a:pPr algn="ctr" fontAlgn="ctr"/>
                      <a:r>
                        <a:rPr lang="en-US" sz="1600" b="1" dirty="0">
                          <a:effectLst/>
                        </a:rPr>
                        <a:t>associationType1</a:t>
                      </a:r>
                    </a:p>
                  </a:txBody>
                  <a:tcPr marL="28109" marR="28109" marT="14054" marB="14054"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US" sz="1600" b="1" dirty="0">
                          <a:effectLst/>
                        </a:rPr>
                        <a:t>associationType2</a:t>
                      </a:r>
                    </a:p>
                  </a:txBody>
                  <a:tcPr marL="28109" marR="28109" marT="14054" marB="14054" anchor="ctr">
                    <a:lnT w="12700" cap="flat" cmpd="sng" algn="ctr">
                      <a:solidFill>
                        <a:schemeClr val="tx1"/>
                      </a:solidFill>
                      <a:prstDash val="solid"/>
                      <a:round/>
                      <a:headEnd type="none" w="med" len="med"/>
                      <a:tailEnd type="none" w="med" len="med"/>
                    </a:lnT>
                  </a:tcPr>
                </a:tc>
                <a:tc>
                  <a:txBody>
                    <a:bodyPr/>
                    <a:lstStyle/>
                    <a:p>
                      <a:pPr algn="ctr" fontAlgn="ctr"/>
                      <a:r>
                        <a:rPr lang="en-US" sz="1600" b="1" dirty="0" err="1">
                          <a:effectLst/>
                        </a:rPr>
                        <a:t>jaccardIndex</a:t>
                      </a:r>
                      <a:endParaRPr lang="en-US" sz="1600" b="1" dirty="0">
                        <a:effectLst/>
                      </a:endParaRPr>
                    </a:p>
                  </a:txBody>
                  <a:tcPr marL="28109" marR="28109" marT="14054" marB="14054" anchor="ctr">
                    <a:lnT w="12700" cap="flat" cmpd="sng" algn="ctr">
                      <a:solidFill>
                        <a:schemeClr val="tx1"/>
                      </a:solidFill>
                      <a:prstDash val="solid"/>
                      <a:round/>
                      <a:headEnd type="none" w="med" len="med"/>
                      <a:tailEnd type="none" w="med" len="med"/>
                    </a:lnT>
                  </a:tcPr>
                </a:tc>
                <a:tc>
                  <a:txBody>
                    <a:bodyPr/>
                    <a:lstStyle/>
                    <a:p>
                      <a:pPr algn="ctr" fontAlgn="ctr"/>
                      <a:r>
                        <a:rPr lang="en-US" sz="1600" b="1" dirty="0">
                          <a:effectLst/>
                        </a:rPr>
                        <a:t>Median</a:t>
                      </a:r>
                    </a:p>
                  </a:txBody>
                  <a:tcPr marL="28109" marR="28109" marT="14054" marB="14054"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6906460"/>
                  </a:ext>
                </a:extLst>
              </a:tr>
              <a:tr h="365415">
                <a:tc>
                  <a:txBody>
                    <a:bodyPr/>
                    <a:lstStyle/>
                    <a:p>
                      <a:pPr algn="r" fontAlgn="ctr"/>
                      <a:r>
                        <a:rPr lang="en-US" sz="1600">
                          <a:effectLst/>
                        </a:rPr>
                        <a:t>AlteredExpression</a:t>
                      </a:r>
                    </a:p>
                  </a:txBody>
                  <a:tcPr marL="28109" marR="28109" marT="14054" marB="14054" anchor="ctr">
                    <a:lnL w="12700" cap="flat" cmpd="sng" algn="ctr">
                      <a:solidFill>
                        <a:schemeClr val="tx1"/>
                      </a:solidFill>
                      <a:prstDash val="solid"/>
                      <a:round/>
                      <a:headEnd type="none" w="med" len="med"/>
                      <a:tailEnd type="none" w="med" len="med"/>
                    </a:lnL>
                  </a:tcPr>
                </a:tc>
                <a:tc>
                  <a:txBody>
                    <a:bodyPr/>
                    <a:lstStyle/>
                    <a:p>
                      <a:pPr algn="r" fontAlgn="ctr"/>
                      <a:r>
                        <a:rPr lang="en-US" sz="1600" dirty="0">
                          <a:effectLst/>
                        </a:rPr>
                        <a:t>Biomarker</a:t>
                      </a:r>
                    </a:p>
                  </a:txBody>
                  <a:tcPr marL="28109" marR="28109" marT="14054" marB="14054" anchor="ctr"/>
                </a:tc>
                <a:tc>
                  <a:txBody>
                    <a:bodyPr/>
                    <a:lstStyle/>
                    <a:p>
                      <a:pPr algn="r" fontAlgn="ctr"/>
                      <a:r>
                        <a:rPr lang="en-US" sz="1600">
                          <a:effectLst/>
                        </a:rPr>
                        <a:t>[0.1111111111111111, 0.0245614035087719, 0.061...</a:t>
                      </a:r>
                    </a:p>
                  </a:txBody>
                  <a:tcPr marL="28109" marR="28109" marT="14054" marB="14054" anchor="ctr"/>
                </a:tc>
                <a:tc>
                  <a:txBody>
                    <a:bodyPr/>
                    <a:lstStyle/>
                    <a:p>
                      <a:pPr algn="r" fontAlgn="ctr"/>
                      <a:r>
                        <a:rPr lang="en-US" sz="1600">
                          <a:effectLst/>
                        </a:rPr>
                        <a:t>0.039286</a:t>
                      </a:r>
                    </a:p>
                  </a:txBody>
                  <a:tcPr marL="28109" marR="28109" marT="14054" marB="14054"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72810978"/>
                  </a:ext>
                </a:extLst>
              </a:tr>
              <a:tr h="365415">
                <a:tc>
                  <a:txBody>
                    <a:bodyPr/>
                    <a:lstStyle/>
                    <a:p>
                      <a:pPr algn="r" fontAlgn="ctr"/>
                      <a:r>
                        <a:rPr lang="en-US" sz="1600">
                          <a:effectLst/>
                        </a:rPr>
                        <a:t>AlteredExpression</a:t>
                      </a:r>
                    </a:p>
                  </a:txBody>
                  <a:tcPr marL="28109" marR="28109" marT="14054" marB="14054" anchor="ctr">
                    <a:lnL w="12700" cap="flat" cmpd="sng" algn="ctr">
                      <a:solidFill>
                        <a:schemeClr val="tx1"/>
                      </a:solidFill>
                      <a:prstDash val="solid"/>
                      <a:round/>
                      <a:headEnd type="none" w="med" len="med"/>
                      <a:tailEnd type="none" w="med" len="med"/>
                    </a:lnL>
                  </a:tcPr>
                </a:tc>
                <a:tc>
                  <a:txBody>
                    <a:bodyPr/>
                    <a:lstStyle/>
                    <a:p>
                      <a:pPr algn="r" fontAlgn="ctr"/>
                      <a:r>
                        <a:rPr lang="en-US" sz="1600">
                          <a:effectLst/>
                        </a:rPr>
                        <a:t>CausalMutation</a:t>
                      </a:r>
                    </a:p>
                  </a:txBody>
                  <a:tcPr marL="28109" marR="28109" marT="14054" marB="14054" anchor="ctr"/>
                </a:tc>
                <a:tc>
                  <a:txBody>
                    <a:bodyPr/>
                    <a:lstStyle/>
                    <a:p>
                      <a:pPr algn="r" fontAlgn="ctr"/>
                      <a:r>
                        <a:rPr lang="en-US" sz="1600">
                          <a:effectLst/>
                        </a:rPr>
                        <a:t>[0.0769230769230769, 0.1111111111111111, 0.0, ...</a:t>
                      </a:r>
                    </a:p>
                  </a:txBody>
                  <a:tcPr marL="28109" marR="28109" marT="14054" marB="14054" anchor="ctr"/>
                </a:tc>
                <a:tc>
                  <a:txBody>
                    <a:bodyPr/>
                    <a:lstStyle/>
                    <a:p>
                      <a:pPr algn="r" fontAlgn="ctr"/>
                      <a:r>
                        <a:rPr lang="en-US" sz="1600">
                          <a:effectLst/>
                        </a:rPr>
                        <a:t>0.007875</a:t>
                      </a:r>
                    </a:p>
                  </a:txBody>
                  <a:tcPr marL="28109" marR="28109" marT="14054" marB="14054"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07412265"/>
                  </a:ext>
                </a:extLst>
              </a:tr>
              <a:tr h="281088">
                <a:tc>
                  <a:txBody>
                    <a:bodyPr/>
                    <a:lstStyle/>
                    <a:p>
                      <a:pPr algn="r" fontAlgn="ctr"/>
                      <a:r>
                        <a:rPr lang="en-US" sz="1600">
                          <a:effectLst/>
                        </a:rPr>
                        <a:t>AlteredExpression</a:t>
                      </a:r>
                    </a:p>
                  </a:txBody>
                  <a:tcPr marL="28109" marR="28109" marT="14054" marB="14054" anchor="ctr">
                    <a:lnL w="12700" cap="flat" cmpd="sng" algn="ctr">
                      <a:solidFill>
                        <a:schemeClr val="tx1"/>
                      </a:solidFill>
                      <a:prstDash val="solid"/>
                      <a:round/>
                      <a:headEnd type="none" w="med" len="med"/>
                      <a:tailEnd type="none" w="med" len="med"/>
                    </a:lnL>
                  </a:tcPr>
                </a:tc>
                <a:tc>
                  <a:txBody>
                    <a:bodyPr/>
                    <a:lstStyle/>
                    <a:p>
                      <a:pPr algn="r" fontAlgn="ctr"/>
                      <a:r>
                        <a:rPr lang="en-US" sz="1600">
                          <a:effectLst/>
                        </a:rPr>
                        <a:t>ChromosomalRearrangement</a:t>
                      </a:r>
                    </a:p>
                  </a:txBody>
                  <a:tcPr marL="28109" marR="28109" marT="14054" marB="14054" anchor="ctr"/>
                </a:tc>
                <a:tc>
                  <a:txBody>
                    <a:bodyPr/>
                    <a:lstStyle/>
                    <a:p>
                      <a:pPr algn="r" fontAlgn="ctr"/>
                      <a:r>
                        <a:rPr lang="en-US" sz="1600" dirty="0">
                          <a:effectLst/>
                        </a:rPr>
                        <a:t>[0.2, 0.0, 0.0, 0.1153846153846153, 0.5, 0.166...</a:t>
                      </a:r>
                    </a:p>
                  </a:txBody>
                  <a:tcPr marL="28109" marR="28109" marT="14054" marB="14054" anchor="ctr"/>
                </a:tc>
                <a:tc>
                  <a:txBody>
                    <a:bodyPr/>
                    <a:lstStyle/>
                    <a:p>
                      <a:pPr algn="r" fontAlgn="ctr"/>
                      <a:r>
                        <a:rPr lang="en-US" sz="1600">
                          <a:effectLst/>
                        </a:rPr>
                        <a:t>0.113248</a:t>
                      </a:r>
                    </a:p>
                  </a:txBody>
                  <a:tcPr marL="28109" marR="28109" marT="14054" marB="14054"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1317278"/>
                  </a:ext>
                </a:extLst>
              </a:tr>
              <a:tr h="365415">
                <a:tc>
                  <a:txBody>
                    <a:bodyPr/>
                    <a:lstStyle/>
                    <a:p>
                      <a:pPr algn="r" fontAlgn="ctr"/>
                      <a:r>
                        <a:rPr lang="en-US" sz="1600">
                          <a:effectLst/>
                        </a:rPr>
                        <a:t>AlteredExpression</a:t>
                      </a:r>
                    </a:p>
                  </a:txBody>
                  <a:tcPr marL="28109" marR="28109" marT="14054" marB="14054" anchor="ctr">
                    <a:lnL w="12700" cap="flat" cmpd="sng" algn="ctr">
                      <a:solidFill>
                        <a:schemeClr val="tx1"/>
                      </a:solidFill>
                      <a:prstDash val="solid"/>
                      <a:round/>
                      <a:headEnd type="none" w="med" len="med"/>
                      <a:tailEnd type="none" w="med" len="med"/>
                    </a:lnL>
                  </a:tcPr>
                </a:tc>
                <a:tc>
                  <a:txBody>
                    <a:bodyPr/>
                    <a:lstStyle/>
                    <a:p>
                      <a:pPr algn="r" fontAlgn="ctr"/>
                      <a:r>
                        <a:rPr lang="en-US" sz="1600" dirty="0" err="1">
                          <a:effectLst/>
                        </a:rPr>
                        <a:t>FusionGene</a:t>
                      </a:r>
                      <a:endParaRPr lang="en-US" sz="1600" dirty="0">
                        <a:effectLst/>
                      </a:endParaRPr>
                    </a:p>
                  </a:txBody>
                  <a:tcPr marL="28109" marR="28109" marT="14054" marB="14054" anchor="ctr"/>
                </a:tc>
                <a:tc>
                  <a:txBody>
                    <a:bodyPr/>
                    <a:lstStyle/>
                    <a:p>
                      <a:pPr algn="r" fontAlgn="ctr"/>
                      <a:r>
                        <a:rPr lang="en-US" sz="1600">
                          <a:effectLst/>
                        </a:rPr>
                        <a:t>[0.0183150183150183, 0.0094339622641509, 0.0, ...</a:t>
                      </a:r>
                    </a:p>
                  </a:txBody>
                  <a:tcPr marL="28109" marR="28109" marT="14054" marB="14054" anchor="ctr"/>
                </a:tc>
                <a:tc>
                  <a:txBody>
                    <a:bodyPr/>
                    <a:lstStyle/>
                    <a:p>
                      <a:pPr algn="r" fontAlgn="ctr"/>
                      <a:r>
                        <a:rPr lang="en-US" sz="1600">
                          <a:effectLst/>
                        </a:rPr>
                        <a:t>0.039855</a:t>
                      </a:r>
                    </a:p>
                  </a:txBody>
                  <a:tcPr marL="28109" marR="28109" marT="14054" marB="14054"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34587586"/>
                  </a:ext>
                </a:extLst>
              </a:tr>
              <a:tr h="449741">
                <a:tc>
                  <a:txBody>
                    <a:bodyPr/>
                    <a:lstStyle/>
                    <a:p>
                      <a:pPr algn="r" fontAlgn="ctr"/>
                      <a:r>
                        <a:rPr lang="en-US" sz="1600">
                          <a:effectLst/>
                        </a:rPr>
                        <a:t>AlteredExpression</a:t>
                      </a:r>
                    </a:p>
                  </a:txBody>
                  <a:tcPr marL="28109" marR="28109" marT="14054" marB="14054" anchor="ctr">
                    <a:lnL w="12700" cap="flat" cmpd="sng" algn="ctr">
                      <a:solidFill>
                        <a:schemeClr val="tx1"/>
                      </a:solidFill>
                      <a:prstDash val="solid"/>
                      <a:round/>
                      <a:headEnd type="none" w="med" len="med"/>
                      <a:tailEnd type="none" w="med" len="med"/>
                    </a:lnL>
                  </a:tcPr>
                </a:tc>
                <a:tc>
                  <a:txBody>
                    <a:bodyPr/>
                    <a:lstStyle/>
                    <a:p>
                      <a:pPr algn="r" fontAlgn="ctr"/>
                      <a:r>
                        <a:rPr lang="en-US" sz="1600">
                          <a:effectLst/>
                        </a:rPr>
                        <a:t>GeneticVariation</a:t>
                      </a:r>
                    </a:p>
                  </a:txBody>
                  <a:tcPr marL="28109" marR="28109" marT="14054" marB="14054" anchor="ctr"/>
                </a:tc>
                <a:tc>
                  <a:txBody>
                    <a:bodyPr/>
                    <a:lstStyle/>
                    <a:p>
                      <a:pPr algn="r" fontAlgn="ctr"/>
                      <a:r>
                        <a:rPr lang="en-US" sz="1600">
                          <a:effectLst/>
                        </a:rPr>
                        <a:t>[0.0, 0.027027027027027, 0.0857142857142857, 0...</a:t>
                      </a:r>
                    </a:p>
                  </a:txBody>
                  <a:tcPr marL="28109" marR="28109" marT="14054" marB="14054" anchor="ctr"/>
                </a:tc>
                <a:tc>
                  <a:txBody>
                    <a:bodyPr/>
                    <a:lstStyle/>
                    <a:p>
                      <a:pPr algn="r" fontAlgn="ctr"/>
                      <a:r>
                        <a:rPr lang="en-US" sz="1600">
                          <a:effectLst/>
                        </a:rPr>
                        <a:t>0.030928</a:t>
                      </a:r>
                    </a:p>
                  </a:txBody>
                  <a:tcPr marL="28109" marR="28109" marT="14054" marB="14054"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0295889"/>
                  </a:ext>
                </a:extLst>
              </a:tr>
              <a:tr h="112435">
                <a:tc>
                  <a:txBody>
                    <a:bodyPr/>
                    <a:lstStyle/>
                    <a:p>
                      <a:pPr algn="r" fontAlgn="ctr"/>
                      <a:r>
                        <a:rPr lang="en-US" sz="1600" dirty="0">
                          <a:effectLst/>
                        </a:rPr>
                        <a:t>...</a:t>
                      </a:r>
                    </a:p>
                  </a:txBody>
                  <a:tcPr marL="28109" marR="28109" marT="14054" marB="14054"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ctr"/>
                      <a:r>
                        <a:rPr lang="en-US" sz="1600">
                          <a:effectLst/>
                        </a:rPr>
                        <a:t>...</a:t>
                      </a:r>
                    </a:p>
                  </a:txBody>
                  <a:tcPr marL="28109" marR="28109" marT="14054" marB="14054" anchor="ctr">
                    <a:lnB w="12700" cap="flat" cmpd="sng" algn="ctr">
                      <a:solidFill>
                        <a:schemeClr val="tx1"/>
                      </a:solidFill>
                      <a:prstDash val="solid"/>
                      <a:round/>
                      <a:headEnd type="none" w="med" len="med"/>
                      <a:tailEnd type="none" w="med" len="med"/>
                    </a:lnB>
                  </a:tcPr>
                </a:tc>
                <a:tc>
                  <a:txBody>
                    <a:bodyPr/>
                    <a:lstStyle/>
                    <a:p>
                      <a:pPr algn="r" fontAlgn="ctr"/>
                      <a:r>
                        <a:rPr lang="en-US" sz="1600">
                          <a:effectLst/>
                        </a:rPr>
                        <a:t>...</a:t>
                      </a:r>
                    </a:p>
                  </a:txBody>
                  <a:tcPr marL="28109" marR="28109" marT="14054" marB="14054" anchor="ctr">
                    <a:lnB w="12700" cap="flat" cmpd="sng" algn="ctr">
                      <a:solidFill>
                        <a:schemeClr val="tx1"/>
                      </a:solidFill>
                      <a:prstDash val="solid"/>
                      <a:round/>
                      <a:headEnd type="none" w="med" len="med"/>
                      <a:tailEnd type="none" w="med" len="med"/>
                    </a:lnB>
                  </a:tcPr>
                </a:tc>
                <a:tc>
                  <a:txBody>
                    <a:bodyPr/>
                    <a:lstStyle/>
                    <a:p>
                      <a:pPr algn="r" fontAlgn="ctr"/>
                      <a:r>
                        <a:rPr lang="en-US" sz="1600" dirty="0">
                          <a:effectLst/>
                        </a:rPr>
                        <a:t>...</a:t>
                      </a:r>
                    </a:p>
                  </a:txBody>
                  <a:tcPr marL="28109" marR="28109" marT="14054" marB="14054"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9872914"/>
                  </a:ext>
                </a:extLst>
              </a:tr>
            </a:tbl>
          </a:graphicData>
        </a:graphic>
      </p:graphicFrame>
      <p:sp>
        <p:nvSpPr>
          <p:cNvPr id="3" name="Content Placeholder 2">
            <a:extLst>
              <a:ext uri="{FF2B5EF4-FFF2-40B4-BE49-F238E27FC236}">
                <a16:creationId xmlns:a16="http://schemas.microsoft.com/office/drawing/2014/main" id="{583DCB04-DFB2-430E-9184-612B6FD95EEA}"/>
              </a:ext>
            </a:extLst>
          </p:cNvPr>
          <p:cNvSpPr txBox="1">
            <a:spLocks/>
          </p:cNvSpPr>
          <p:nvPr/>
        </p:nvSpPr>
        <p:spPr>
          <a:xfrm>
            <a:off x="2286001" y="4690702"/>
            <a:ext cx="9905999" cy="750641"/>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117 Rows, 4 Columns</a:t>
            </a:r>
          </a:p>
        </p:txBody>
      </p:sp>
      <p:sp>
        <p:nvSpPr>
          <p:cNvPr id="4" name="Title 1">
            <a:extLst>
              <a:ext uri="{FF2B5EF4-FFF2-40B4-BE49-F238E27FC236}">
                <a16:creationId xmlns:a16="http://schemas.microsoft.com/office/drawing/2014/main" id="{5623C362-803B-4150-A4BD-4F93091C8CDC}"/>
              </a:ext>
            </a:extLst>
          </p:cNvPr>
          <p:cNvSpPr txBox="1">
            <a:spLocks/>
          </p:cNvSpPr>
          <p:nvPr/>
        </p:nvSpPr>
        <p:spPr>
          <a:xfrm>
            <a:off x="1143001" y="452829"/>
            <a:ext cx="9905998" cy="62925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HEATMAP DATASET</a:t>
            </a:r>
          </a:p>
        </p:txBody>
      </p:sp>
    </p:spTree>
    <p:extLst>
      <p:ext uri="{BB962C8B-B14F-4D97-AF65-F5344CB8AC3E}">
        <p14:creationId xmlns:p14="http://schemas.microsoft.com/office/powerpoint/2010/main" val="3106480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Qr code&#10;&#10;Description automatically generated">
            <a:extLst>
              <a:ext uri="{FF2B5EF4-FFF2-40B4-BE49-F238E27FC236}">
                <a16:creationId xmlns:a16="http://schemas.microsoft.com/office/drawing/2014/main" id="{7BAA2ABC-838E-42F8-9CFF-76205F747EF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678167" y="643467"/>
            <a:ext cx="6835665"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85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FEB9-BD06-479A-A3B5-B034A1A30C0B}"/>
              </a:ext>
            </a:extLst>
          </p:cNvPr>
          <p:cNvSpPr>
            <a:spLocks noGrp="1"/>
          </p:cNvSpPr>
          <p:nvPr>
            <p:ph type="title"/>
          </p:nvPr>
        </p:nvSpPr>
        <p:spPr>
          <a:xfrm>
            <a:off x="1141413" y="618518"/>
            <a:ext cx="9905998" cy="697326"/>
          </a:xfrm>
        </p:spPr>
        <p:txBody>
          <a:bodyPr/>
          <a:lstStyle/>
          <a:p>
            <a:pPr algn="ctr"/>
            <a:r>
              <a:rPr lang="en-US" dirty="0"/>
              <a:t>RECATEGORIZED DATASET</a:t>
            </a:r>
          </a:p>
        </p:txBody>
      </p:sp>
      <p:pic>
        <p:nvPicPr>
          <p:cNvPr id="3" name="Picture 2">
            <a:extLst>
              <a:ext uri="{FF2B5EF4-FFF2-40B4-BE49-F238E27FC236}">
                <a16:creationId xmlns:a16="http://schemas.microsoft.com/office/drawing/2014/main" id="{F5F1E607-8EF0-4DC1-B784-75B61492A719}"/>
              </a:ext>
            </a:extLst>
          </p:cNvPr>
          <p:cNvPicPr/>
          <p:nvPr/>
        </p:nvPicPr>
        <p:blipFill>
          <a:blip r:embed="rId3"/>
          <a:stretch>
            <a:fillRect/>
          </a:stretch>
        </p:blipFill>
        <p:spPr>
          <a:xfrm>
            <a:off x="1942171" y="1182029"/>
            <a:ext cx="8307658" cy="5430644"/>
          </a:xfrm>
          <a:prstGeom prst="rect">
            <a:avLst/>
          </a:prstGeom>
        </p:spPr>
      </p:pic>
      <p:sp>
        <p:nvSpPr>
          <p:cNvPr id="4" name="Rectangle 3">
            <a:extLst>
              <a:ext uri="{FF2B5EF4-FFF2-40B4-BE49-F238E27FC236}">
                <a16:creationId xmlns:a16="http://schemas.microsoft.com/office/drawing/2014/main" id="{2DC01E75-0E03-437E-96FC-045D4852B4E3}"/>
              </a:ext>
            </a:extLst>
          </p:cNvPr>
          <p:cNvSpPr/>
          <p:nvPr/>
        </p:nvSpPr>
        <p:spPr>
          <a:xfrm>
            <a:off x="4739268" y="2832410"/>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191003F-4E7D-49AB-BD9C-7627C1A70FEA}"/>
              </a:ext>
            </a:extLst>
          </p:cNvPr>
          <p:cNvSpPr/>
          <p:nvPr/>
        </p:nvSpPr>
        <p:spPr>
          <a:xfrm>
            <a:off x="4739268" y="4460484"/>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EF3105-4599-47F4-AEC0-B2A84B3590D4}"/>
              </a:ext>
            </a:extLst>
          </p:cNvPr>
          <p:cNvSpPr/>
          <p:nvPr/>
        </p:nvSpPr>
        <p:spPr>
          <a:xfrm>
            <a:off x="4674220" y="3624144"/>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FEB812C-5149-420A-A507-721FEA2740C7}"/>
              </a:ext>
            </a:extLst>
          </p:cNvPr>
          <p:cNvSpPr/>
          <p:nvPr/>
        </p:nvSpPr>
        <p:spPr>
          <a:xfrm>
            <a:off x="6419386" y="3624145"/>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C0DD37B-88EA-49BA-A778-F2BDFE593D00}"/>
              </a:ext>
            </a:extLst>
          </p:cNvPr>
          <p:cNvSpPr/>
          <p:nvPr/>
        </p:nvSpPr>
        <p:spPr>
          <a:xfrm>
            <a:off x="8450765" y="3624146"/>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315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1"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2C929AA-8542-4695-A9BD-C455D7DA773B}"/>
              </a:ext>
            </a:extLst>
          </p:cNvPr>
          <p:cNvSpPr>
            <a:spLocks noGrp="1"/>
          </p:cNvSpPr>
          <p:nvPr>
            <p:ph type="title"/>
          </p:nvPr>
        </p:nvSpPr>
        <p:spPr>
          <a:xfrm>
            <a:off x="1876424" y="4141693"/>
            <a:ext cx="8791575" cy="1301673"/>
          </a:xfrm>
        </p:spPr>
        <p:txBody>
          <a:bodyPr vert="horz" lIns="91440" tIns="45720" rIns="91440" bIns="45720" rtlCol="0" anchor="b">
            <a:normAutofit/>
          </a:bodyPr>
          <a:lstStyle/>
          <a:p>
            <a:r>
              <a:rPr lang="en-US" sz="4400"/>
              <a:t>Unique genes in each association type</a:t>
            </a:r>
          </a:p>
        </p:txBody>
      </p:sp>
      <p:pic>
        <p:nvPicPr>
          <p:cNvPr id="3" name="Picture 2" descr="Text&#10;&#10;Description automatically generated">
            <a:extLst>
              <a:ext uri="{FF2B5EF4-FFF2-40B4-BE49-F238E27FC236}">
                <a16:creationId xmlns:a16="http://schemas.microsoft.com/office/drawing/2014/main" id="{F7ED167C-9ED4-43BA-A8E5-F5C2CBA4370E}"/>
              </a:ext>
            </a:extLst>
          </p:cNvPr>
          <p:cNvPicPr/>
          <p:nvPr/>
        </p:nvPicPr>
        <p:blipFill>
          <a:blip r:embed="rId5"/>
          <a:stretch>
            <a:fillRect/>
          </a:stretch>
        </p:blipFill>
        <p:spPr>
          <a:xfrm>
            <a:off x="3052341" y="1108038"/>
            <a:ext cx="6439741"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03064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5B65-4854-45C5-8916-6909BB64E771}"/>
              </a:ext>
            </a:extLst>
          </p:cNvPr>
          <p:cNvSpPr>
            <a:spLocks noGrp="1"/>
          </p:cNvSpPr>
          <p:nvPr>
            <p:ph type="title"/>
          </p:nvPr>
        </p:nvSpPr>
        <p:spPr>
          <a:xfrm>
            <a:off x="1143001" y="248404"/>
            <a:ext cx="9905998" cy="1478570"/>
          </a:xfrm>
        </p:spPr>
        <p:txBody>
          <a:bodyPr/>
          <a:lstStyle/>
          <a:p>
            <a:pPr algn="ctr"/>
            <a:r>
              <a:rPr lang="en-US" b="1" dirty="0"/>
              <a:t>Next steps</a:t>
            </a:r>
          </a:p>
        </p:txBody>
      </p:sp>
      <p:sp>
        <p:nvSpPr>
          <p:cNvPr id="3" name="Content Placeholder 2">
            <a:extLst>
              <a:ext uri="{FF2B5EF4-FFF2-40B4-BE49-F238E27FC236}">
                <a16:creationId xmlns:a16="http://schemas.microsoft.com/office/drawing/2014/main" id="{619E7C11-689B-4E22-AE02-C6D8383B8AE3}"/>
              </a:ext>
            </a:extLst>
          </p:cNvPr>
          <p:cNvSpPr>
            <a:spLocks noGrp="1"/>
          </p:cNvSpPr>
          <p:nvPr>
            <p:ph idx="1"/>
          </p:nvPr>
        </p:nvSpPr>
        <p:spPr>
          <a:xfrm>
            <a:off x="588420" y="1495124"/>
            <a:ext cx="10874238" cy="3541714"/>
          </a:xfrm>
        </p:spPr>
        <p:txBody>
          <a:bodyPr>
            <a:normAutofit/>
          </a:bodyPr>
          <a:lstStyle/>
          <a:p>
            <a:r>
              <a:rPr lang="en-US" dirty="0"/>
              <a:t>Supervised Machine Learning Approaches</a:t>
            </a:r>
          </a:p>
          <a:p>
            <a:pPr lvl="1"/>
            <a:r>
              <a:rPr lang="en-US" dirty="0"/>
              <a:t>Logistic Regression</a:t>
            </a:r>
          </a:p>
          <a:p>
            <a:r>
              <a:rPr lang="en-US" dirty="0"/>
              <a:t>Combine Machine Learning Models into an Ensemble Model</a:t>
            </a:r>
          </a:p>
          <a:p>
            <a:r>
              <a:rPr lang="en-US" dirty="0"/>
              <a:t>Why Care:</a:t>
            </a:r>
          </a:p>
          <a:p>
            <a:pPr lvl="1"/>
            <a:r>
              <a:rPr lang="en-US" dirty="0"/>
              <a:t>Better understanding of complex diseases </a:t>
            </a:r>
          </a:p>
          <a:p>
            <a:pPr lvl="1"/>
            <a:r>
              <a:rPr lang="en-US" dirty="0"/>
              <a:t>Development of drugs to combat disease-related signals</a:t>
            </a:r>
          </a:p>
          <a:p>
            <a:endParaRPr lang="en-US" dirty="0"/>
          </a:p>
        </p:txBody>
      </p:sp>
      <p:pic>
        <p:nvPicPr>
          <p:cNvPr id="2050" name="Picture 2" descr="Supervised Machine Learning: What is, Algorithms with Examples">
            <a:extLst>
              <a:ext uri="{FF2B5EF4-FFF2-40B4-BE49-F238E27FC236}">
                <a16:creationId xmlns:a16="http://schemas.microsoft.com/office/drawing/2014/main" id="{4A29CF20-7B8D-4BC6-B2BB-CBA2C0E10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863" y="4677609"/>
            <a:ext cx="6353175" cy="1743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descr="Bioengineering &amp;amp; Translational Medicine Addresses Formulation and Delivery  Strategies for COVID-19 Drugs | AIChE">
            <a:extLst>
              <a:ext uri="{FF2B5EF4-FFF2-40B4-BE49-F238E27FC236}">
                <a16:creationId xmlns:a16="http://schemas.microsoft.com/office/drawing/2014/main" id="{F921EF8A-E122-4DAF-8E6C-5DFE739AB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4457" y="2036156"/>
            <a:ext cx="3815077" cy="2126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585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E78D-CFE7-4012-9EC7-7F82200673E9}"/>
              </a:ext>
            </a:extLst>
          </p:cNvPr>
          <p:cNvSpPr>
            <a:spLocks noGrp="1"/>
          </p:cNvSpPr>
          <p:nvPr>
            <p:ph type="title"/>
          </p:nvPr>
        </p:nvSpPr>
        <p:spPr>
          <a:xfrm>
            <a:off x="1141413" y="618518"/>
            <a:ext cx="9905998" cy="1123196"/>
          </a:xfrm>
        </p:spPr>
        <p:txBody>
          <a:bodyPr/>
          <a:lstStyle/>
          <a:p>
            <a:r>
              <a:rPr lang="en-US" dirty="0"/>
              <a:t>References/acknowledgements</a:t>
            </a:r>
          </a:p>
        </p:txBody>
      </p:sp>
      <p:sp>
        <p:nvSpPr>
          <p:cNvPr id="3" name="Content Placeholder 2">
            <a:extLst>
              <a:ext uri="{FF2B5EF4-FFF2-40B4-BE49-F238E27FC236}">
                <a16:creationId xmlns:a16="http://schemas.microsoft.com/office/drawing/2014/main" id="{81705595-4C24-4980-B032-952E8DDA7F8E}"/>
              </a:ext>
            </a:extLst>
          </p:cNvPr>
          <p:cNvSpPr>
            <a:spLocks noGrp="1"/>
          </p:cNvSpPr>
          <p:nvPr>
            <p:ph idx="1"/>
          </p:nvPr>
        </p:nvSpPr>
        <p:spPr>
          <a:xfrm>
            <a:off x="1141412" y="1741714"/>
            <a:ext cx="9905999" cy="4680857"/>
          </a:xfrm>
        </p:spPr>
        <p:txBody>
          <a:bodyPr>
            <a:normAutofit fontScale="70000" lnSpcReduction="20000"/>
          </a:bodyPr>
          <a:lstStyle/>
          <a:p>
            <a:r>
              <a:rPr lang="en-US" dirty="0"/>
              <a:t>Mentors: Dr. Arjun Krishnan, Anna </a:t>
            </a:r>
            <a:r>
              <a:rPr lang="en-US" dirty="0" err="1"/>
              <a:t>Yannakopoulos</a:t>
            </a:r>
            <a:endParaRPr lang="en-US" dirty="0">
              <a:hlinkClick r:id="rId2"/>
            </a:endParaRPr>
          </a:p>
          <a:p>
            <a:r>
              <a:rPr lang="en-US" dirty="0">
                <a:hlinkClick r:id="rId2"/>
              </a:rPr>
              <a:t>https://www.disgenet.org/home/</a:t>
            </a:r>
            <a:endParaRPr lang="en-US" dirty="0"/>
          </a:p>
          <a:p>
            <a:r>
              <a:rPr lang="en-US" dirty="0"/>
              <a:t>Pictures:</a:t>
            </a:r>
          </a:p>
          <a:p>
            <a:pPr lvl="1"/>
            <a:r>
              <a:rPr lang="en-US" u="sng" dirty="0">
                <a:solidFill>
                  <a:srgbClr val="00FFFF"/>
                </a:solidFill>
              </a:rPr>
              <a:t>https://www.google.com/url?sa=i&amp;url=https%3A%2F%2Fgeneticliteracyproject.org%2F2017%2F02%2F28%2Fcell-atlas-37-trillion-cells-in-the-human-body-will-be-catalogued-in-ambitious-effort%2F&amp;psig=AOvVaw3apfkgoRHYM1CKVpu0_Mjz&amp;ust=1624486232801000&amp;source=images&amp;cd=vfe&amp;ved=0CAoQjRxqFwoTCLDTmO77rvECFQAAAAAdAAAAABAD</a:t>
            </a:r>
          </a:p>
          <a:p>
            <a:pPr lvl="1"/>
            <a:r>
              <a:rPr lang="en-US" dirty="0">
                <a:hlinkClick r:id="rId3"/>
              </a:rPr>
              <a:t>https://www.google.com/url?sa=i&amp;url=https%3A%2F%2Fhub.jhu.edu%2F2017%2F07%2F05%2Flasso-probe-clones-thousands-genes-at-once%2F&amp;psig=AOvVaw1tiKrxbRUWx-2R9St5k5Ka&amp;ust=1624579437360000&amp;source=images&amp;cd=vfe&amp;ved=0CAoQjRxqFwoTCICEh5r8rvECFQAAAAAdAAAAABAD</a:t>
            </a:r>
            <a:endParaRPr lang="en-US" dirty="0"/>
          </a:p>
          <a:p>
            <a:pPr lvl="1"/>
            <a:r>
              <a:rPr lang="en-US" dirty="0">
                <a:hlinkClick r:id="rId4"/>
              </a:rPr>
              <a:t>https://www.google.com/url?sa=i&amp;url=https%3A%2F%2Fwww.nature.com%2Farticles%2Fd41586-019-03536-x&amp;psig=AOvVaw0_kgJMWiXzUfn0ebt6G7Hg&amp;ust=1624484880954000&amp;source=images&amp;cd=vfe&amp;ved=0CAoQjRxqFwoTCLCsr_mbrPECFQAAAAAdAAAAABAQ</a:t>
            </a:r>
            <a:endParaRPr lang="en-US" dirty="0"/>
          </a:p>
          <a:p>
            <a:pPr lvl="1"/>
            <a:r>
              <a:rPr lang="en-US" sz="2100" u="sng" dirty="0">
                <a:solidFill>
                  <a:srgbClr val="00FFFF"/>
                </a:solidFill>
              </a:rPr>
              <a:t>https://www.google.com/url?sa=i&amp;url=https%3A%2F%2Fwww.aiche.org%2Fchenected%2F2020%2F05%2Fbioengineering-translational-medicine-addresses-formulation-and-delivery-strategies-covid-19-drugs&amp;psig=AOvVaw1Lc853h-Fal62sLL2QDJxZ&amp;ust=1624592303998000&amp;source=images&amp;cd=vfe&amp;ved=0CAoQjRxqFwoTCLiZzIysr_ECFQAAAAAdAAAAABAD</a:t>
            </a:r>
          </a:p>
          <a:p>
            <a:pPr lvl="1"/>
            <a:endParaRPr lang="en-US" dirty="0"/>
          </a:p>
          <a:p>
            <a:pPr lvl="1"/>
            <a:endParaRPr lang="en-US" dirty="0"/>
          </a:p>
        </p:txBody>
      </p:sp>
    </p:spTree>
    <p:extLst>
      <p:ext uri="{BB962C8B-B14F-4D97-AF65-F5344CB8AC3E}">
        <p14:creationId xmlns:p14="http://schemas.microsoft.com/office/powerpoint/2010/main" val="29408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0" name="Group 9">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1"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3B471BDA-CF9A-4D5A-968B-40FC59D410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040777B3-B75E-4922-A37C-3C019743C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4444371B-289B-4387-9856-366475C891A1}"/>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733B3003-B05B-4E79-8DF8-18851D93AD6F}"/>
              </a:ext>
            </a:extLst>
          </p:cNvPr>
          <p:cNvSpPr>
            <a:spLocks noGrp="1"/>
          </p:cNvSpPr>
          <p:nvPr>
            <p:ph type="title"/>
          </p:nvPr>
        </p:nvSpPr>
        <p:spPr>
          <a:xfrm>
            <a:off x="6615112" y="1122363"/>
            <a:ext cx="4052887" cy="2387600"/>
          </a:xfrm>
        </p:spPr>
        <p:txBody>
          <a:bodyPr vert="horz" lIns="91440" tIns="45720" rIns="91440" bIns="45720" rtlCol="0" anchor="b">
            <a:normAutofit/>
          </a:bodyPr>
          <a:lstStyle/>
          <a:p>
            <a:r>
              <a:rPr lang="en-US" sz="4800"/>
              <a:t>MISSING VALUES</a:t>
            </a:r>
          </a:p>
        </p:txBody>
      </p:sp>
      <p:grpSp>
        <p:nvGrpSpPr>
          <p:cNvPr id="70" name="Group 69">
            <a:extLst>
              <a:ext uri="{FF2B5EF4-FFF2-40B4-BE49-F238E27FC236}">
                <a16:creationId xmlns:a16="http://schemas.microsoft.com/office/drawing/2014/main" id="{C5A2BA54-1CB5-4D78-833D-4DE99D4CF6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1" name="Rectangle 5">
              <a:extLst>
                <a:ext uri="{FF2B5EF4-FFF2-40B4-BE49-F238E27FC236}">
                  <a16:creationId xmlns:a16="http://schemas.microsoft.com/office/drawing/2014/main" id="{2DB6607A-AE5A-4681-97D6-48D8B501021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2" name="Freeform 6">
              <a:extLst>
                <a:ext uri="{FF2B5EF4-FFF2-40B4-BE49-F238E27FC236}">
                  <a16:creationId xmlns:a16="http://schemas.microsoft.com/office/drawing/2014/main" id="{5E0CE6AA-EF28-43C6-800A-9935291AD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7">
              <a:extLst>
                <a:ext uri="{FF2B5EF4-FFF2-40B4-BE49-F238E27FC236}">
                  <a16:creationId xmlns:a16="http://schemas.microsoft.com/office/drawing/2014/main" id="{73BFC1E3-1422-4F2B-92EF-9A5231829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Rectangle 8">
              <a:extLst>
                <a:ext uri="{FF2B5EF4-FFF2-40B4-BE49-F238E27FC236}">
                  <a16:creationId xmlns:a16="http://schemas.microsoft.com/office/drawing/2014/main" id="{82CBF0D0-7E2E-45E8-B887-FECB65B4E9F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5" name="Freeform 9">
              <a:extLst>
                <a:ext uri="{FF2B5EF4-FFF2-40B4-BE49-F238E27FC236}">
                  <a16:creationId xmlns:a16="http://schemas.microsoft.com/office/drawing/2014/main" id="{CFC2EE57-3A17-49D2-B960-B2151196DE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10">
              <a:extLst>
                <a:ext uri="{FF2B5EF4-FFF2-40B4-BE49-F238E27FC236}">
                  <a16:creationId xmlns:a16="http://schemas.microsoft.com/office/drawing/2014/main" id="{BC6054EA-AC38-4659-8DFC-7EA8363CA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1">
              <a:extLst>
                <a:ext uri="{FF2B5EF4-FFF2-40B4-BE49-F238E27FC236}">
                  <a16:creationId xmlns:a16="http://schemas.microsoft.com/office/drawing/2014/main" id="{5D458F22-E3AE-4E1F-84E7-B89DA554D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2">
              <a:extLst>
                <a:ext uri="{FF2B5EF4-FFF2-40B4-BE49-F238E27FC236}">
                  <a16:creationId xmlns:a16="http://schemas.microsoft.com/office/drawing/2014/main" id="{0C8ECD7E-36FA-42E4-8CA2-DCAEFB7B58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3">
              <a:extLst>
                <a:ext uri="{FF2B5EF4-FFF2-40B4-BE49-F238E27FC236}">
                  <a16:creationId xmlns:a16="http://schemas.microsoft.com/office/drawing/2014/main" id="{05CCF058-4880-4E54-B471-D1668C77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4">
              <a:extLst>
                <a:ext uri="{FF2B5EF4-FFF2-40B4-BE49-F238E27FC236}">
                  <a16:creationId xmlns:a16="http://schemas.microsoft.com/office/drawing/2014/main" id="{665BE7E0-1D92-4191-8128-69FAB3A6A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5">
              <a:extLst>
                <a:ext uri="{FF2B5EF4-FFF2-40B4-BE49-F238E27FC236}">
                  <a16:creationId xmlns:a16="http://schemas.microsoft.com/office/drawing/2014/main" id="{2E478E73-D149-4066-8259-CD8344AB9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6">
              <a:extLst>
                <a:ext uri="{FF2B5EF4-FFF2-40B4-BE49-F238E27FC236}">
                  <a16:creationId xmlns:a16="http://schemas.microsoft.com/office/drawing/2014/main" id="{5D5CD267-26CF-49D3-87EB-1E7BFBD62A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7">
              <a:extLst>
                <a:ext uri="{FF2B5EF4-FFF2-40B4-BE49-F238E27FC236}">
                  <a16:creationId xmlns:a16="http://schemas.microsoft.com/office/drawing/2014/main" id="{2336B37D-C4BA-41F8-B4E7-738E45EE9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8">
              <a:extLst>
                <a:ext uri="{FF2B5EF4-FFF2-40B4-BE49-F238E27FC236}">
                  <a16:creationId xmlns:a16="http://schemas.microsoft.com/office/drawing/2014/main" id="{49CEB4CD-333D-4D07-94CE-AC797BBF4B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9">
              <a:extLst>
                <a:ext uri="{FF2B5EF4-FFF2-40B4-BE49-F238E27FC236}">
                  <a16:creationId xmlns:a16="http://schemas.microsoft.com/office/drawing/2014/main" id="{E0F2EFE1-B0C9-41C9-9FA9-E770E2D5B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20">
              <a:extLst>
                <a:ext uri="{FF2B5EF4-FFF2-40B4-BE49-F238E27FC236}">
                  <a16:creationId xmlns:a16="http://schemas.microsoft.com/office/drawing/2014/main" id="{2F6844AA-0827-41A1-BB22-4BD3309AD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1">
              <a:extLst>
                <a:ext uri="{FF2B5EF4-FFF2-40B4-BE49-F238E27FC236}">
                  <a16:creationId xmlns:a16="http://schemas.microsoft.com/office/drawing/2014/main" id="{B235723F-C68A-4A97-A617-3E9A9C22A6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2">
              <a:extLst>
                <a:ext uri="{FF2B5EF4-FFF2-40B4-BE49-F238E27FC236}">
                  <a16:creationId xmlns:a16="http://schemas.microsoft.com/office/drawing/2014/main" id="{AFEB9141-0BDF-4114-AB24-1E01DE031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3">
              <a:extLst>
                <a:ext uri="{FF2B5EF4-FFF2-40B4-BE49-F238E27FC236}">
                  <a16:creationId xmlns:a16="http://schemas.microsoft.com/office/drawing/2014/main" id="{0D54A9BF-75F9-4A83-AA6B-8010BF38A4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4">
              <a:extLst>
                <a:ext uri="{FF2B5EF4-FFF2-40B4-BE49-F238E27FC236}">
                  <a16:creationId xmlns:a16="http://schemas.microsoft.com/office/drawing/2014/main" id="{3288CFAB-D4D6-492A-B462-09BB2BD90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5">
              <a:extLst>
                <a:ext uri="{FF2B5EF4-FFF2-40B4-BE49-F238E27FC236}">
                  <a16:creationId xmlns:a16="http://schemas.microsoft.com/office/drawing/2014/main" id="{CA9D6FFC-1660-4F40-9FD2-2B33025E4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6">
              <a:extLst>
                <a:ext uri="{FF2B5EF4-FFF2-40B4-BE49-F238E27FC236}">
                  <a16:creationId xmlns:a16="http://schemas.microsoft.com/office/drawing/2014/main" id="{A4A8BA1E-9927-4201-A300-C6B5BED919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7">
              <a:extLst>
                <a:ext uri="{FF2B5EF4-FFF2-40B4-BE49-F238E27FC236}">
                  <a16:creationId xmlns:a16="http://schemas.microsoft.com/office/drawing/2014/main" id="{22AFD4D4-6AEA-4436-82BC-CB036F87E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8">
              <a:extLst>
                <a:ext uri="{FF2B5EF4-FFF2-40B4-BE49-F238E27FC236}">
                  <a16:creationId xmlns:a16="http://schemas.microsoft.com/office/drawing/2014/main" id="{B4CA41A4-B77F-444E-A92B-CC601C0BC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9">
              <a:extLst>
                <a:ext uri="{FF2B5EF4-FFF2-40B4-BE49-F238E27FC236}">
                  <a16:creationId xmlns:a16="http://schemas.microsoft.com/office/drawing/2014/main" id="{865CFF1D-3C70-46D9-97B0-92C70F392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30">
              <a:extLst>
                <a:ext uri="{FF2B5EF4-FFF2-40B4-BE49-F238E27FC236}">
                  <a16:creationId xmlns:a16="http://schemas.microsoft.com/office/drawing/2014/main" id="{7A04484B-D321-43E1-86DD-F7E32A24B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1">
              <a:extLst>
                <a:ext uri="{FF2B5EF4-FFF2-40B4-BE49-F238E27FC236}">
                  <a16:creationId xmlns:a16="http://schemas.microsoft.com/office/drawing/2014/main" id="{E2CC12CD-C2A5-40BD-8BE8-66B7A7268C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2">
              <a:extLst>
                <a:ext uri="{FF2B5EF4-FFF2-40B4-BE49-F238E27FC236}">
                  <a16:creationId xmlns:a16="http://schemas.microsoft.com/office/drawing/2014/main" id="{1E3DF86E-AB44-4154-9CA3-C8C02B20D6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Rectangle 33">
              <a:extLst>
                <a:ext uri="{FF2B5EF4-FFF2-40B4-BE49-F238E27FC236}">
                  <a16:creationId xmlns:a16="http://schemas.microsoft.com/office/drawing/2014/main" id="{ADC8D582-EB2D-4D38-8823-7FB1FB2BFEA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0" name="Freeform 34">
              <a:extLst>
                <a:ext uri="{FF2B5EF4-FFF2-40B4-BE49-F238E27FC236}">
                  <a16:creationId xmlns:a16="http://schemas.microsoft.com/office/drawing/2014/main" id="{011E1CEA-AFFC-42FE-840D-A3B0F84246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5">
              <a:extLst>
                <a:ext uri="{FF2B5EF4-FFF2-40B4-BE49-F238E27FC236}">
                  <a16:creationId xmlns:a16="http://schemas.microsoft.com/office/drawing/2014/main" id="{76C64EAF-0261-45FA-9F95-0B5364661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6">
              <a:extLst>
                <a:ext uri="{FF2B5EF4-FFF2-40B4-BE49-F238E27FC236}">
                  <a16:creationId xmlns:a16="http://schemas.microsoft.com/office/drawing/2014/main" id="{EDC58670-805B-4958-AE08-B61E5A73A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7">
              <a:extLst>
                <a:ext uri="{FF2B5EF4-FFF2-40B4-BE49-F238E27FC236}">
                  <a16:creationId xmlns:a16="http://schemas.microsoft.com/office/drawing/2014/main" id="{1512240B-9829-4107-A85E-DFBEE30628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8">
              <a:extLst>
                <a:ext uri="{FF2B5EF4-FFF2-40B4-BE49-F238E27FC236}">
                  <a16:creationId xmlns:a16="http://schemas.microsoft.com/office/drawing/2014/main" id="{B59441B6-8F55-4566-B5F8-A053A93230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9">
              <a:extLst>
                <a:ext uri="{FF2B5EF4-FFF2-40B4-BE49-F238E27FC236}">
                  <a16:creationId xmlns:a16="http://schemas.microsoft.com/office/drawing/2014/main" id="{6D062F50-AC49-4E70-92B3-9BCFE1386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40">
              <a:extLst>
                <a:ext uri="{FF2B5EF4-FFF2-40B4-BE49-F238E27FC236}">
                  <a16:creationId xmlns:a16="http://schemas.microsoft.com/office/drawing/2014/main" id="{1FA0EB50-E8CB-45B4-8ED5-788754F4CE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1">
              <a:extLst>
                <a:ext uri="{FF2B5EF4-FFF2-40B4-BE49-F238E27FC236}">
                  <a16:creationId xmlns:a16="http://schemas.microsoft.com/office/drawing/2014/main" id="{FC507F72-75CE-468E-B348-AE1873E9E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2">
              <a:extLst>
                <a:ext uri="{FF2B5EF4-FFF2-40B4-BE49-F238E27FC236}">
                  <a16:creationId xmlns:a16="http://schemas.microsoft.com/office/drawing/2014/main" id="{781D34F2-C0B0-4220-BA83-AE4CDC2BE4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3">
              <a:extLst>
                <a:ext uri="{FF2B5EF4-FFF2-40B4-BE49-F238E27FC236}">
                  <a16:creationId xmlns:a16="http://schemas.microsoft.com/office/drawing/2014/main" id="{96D3A3D8-2214-47E2-90DF-EB8E8922E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4">
              <a:extLst>
                <a:ext uri="{FF2B5EF4-FFF2-40B4-BE49-F238E27FC236}">
                  <a16:creationId xmlns:a16="http://schemas.microsoft.com/office/drawing/2014/main" id="{E5C891BD-8830-427B-A690-1C3D8BAD02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Rectangle 45">
              <a:extLst>
                <a:ext uri="{FF2B5EF4-FFF2-40B4-BE49-F238E27FC236}">
                  <a16:creationId xmlns:a16="http://schemas.microsoft.com/office/drawing/2014/main" id="{4A3705CB-C3BA-4834-822A-E97C2F8A0D4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2" name="Freeform 46">
              <a:extLst>
                <a:ext uri="{FF2B5EF4-FFF2-40B4-BE49-F238E27FC236}">
                  <a16:creationId xmlns:a16="http://schemas.microsoft.com/office/drawing/2014/main" id="{3CF22130-7505-4C25-AC49-5DD59EF7C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7">
              <a:extLst>
                <a:ext uri="{FF2B5EF4-FFF2-40B4-BE49-F238E27FC236}">
                  <a16:creationId xmlns:a16="http://schemas.microsoft.com/office/drawing/2014/main" id="{EFF560F4-697B-4CC1-9AC8-6C91A8017A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8">
              <a:extLst>
                <a:ext uri="{FF2B5EF4-FFF2-40B4-BE49-F238E27FC236}">
                  <a16:creationId xmlns:a16="http://schemas.microsoft.com/office/drawing/2014/main" id="{7D3216B3-1293-43C4-BBFA-B836E5895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9">
              <a:extLst>
                <a:ext uri="{FF2B5EF4-FFF2-40B4-BE49-F238E27FC236}">
                  <a16:creationId xmlns:a16="http://schemas.microsoft.com/office/drawing/2014/main" id="{A0665B7D-2416-4B87-A001-9EDD0EF63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50">
              <a:extLst>
                <a:ext uri="{FF2B5EF4-FFF2-40B4-BE49-F238E27FC236}">
                  <a16:creationId xmlns:a16="http://schemas.microsoft.com/office/drawing/2014/main" id="{2EE2432C-262C-4267-930A-BE1A8F6A9E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1">
              <a:extLst>
                <a:ext uri="{FF2B5EF4-FFF2-40B4-BE49-F238E27FC236}">
                  <a16:creationId xmlns:a16="http://schemas.microsoft.com/office/drawing/2014/main" id="{02A3432C-1ED1-4B42-B85C-81EC80B04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2">
              <a:extLst>
                <a:ext uri="{FF2B5EF4-FFF2-40B4-BE49-F238E27FC236}">
                  <a16:creationId xmlns:a16="http://schemas.microsoft.com/office/drawing/2014/main" id="{A4AB4B84-080E-4A9D-99AC-F28468466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3">
              <a:extLst>
                <a:ext uri="{FF2B5EF4-FFF2-40B4-BE49-F238E27FC236}">
                  <a16:creationId xmlns:a16="http://schemas.microsoft.com/office/drawing/2014/main" id="{668A2CA1-9949-45D9-A81C-AAF5287AD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4">
              <a:extLst>
                <a:ext uri="{FF2B5EF4-FFF2-40B4-BE49-F238E27FC236}">
                  <a16:creationId xmlns:a16="http://schemas.microsoft.com/office/drawing/2014/main" id="{1151A1EC-0A92-4424-A8E5-8C32BA818C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5">
              <a:extLst>
                <a:ext uri="{FF2B5EF4-FFF2-40B4-BE49-F238E27FC236}">
                  <a16:creationId xmlns:a16="http://schemas.microsoft.com/office/drawing/2014/main" id="{277D7F09-E974-49B2-B91E-F8B15CF5E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6">
              <a:extLst>
                <a:ext uri="{FF2B5EF4-FFF2-40B4-BE49-F238E27FC236}">
                  <a16:creationId xmlns:a16="http://schemas.microsoft.com/office/drawing/2014/main" id="{E6FBA352-4C32-4913-BC4F-0D8A3108E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7">
              <a:extLst>
                <a:ext uri="{FF2B5EF4-FFF2-40B4-BE49-F238E27FC236}">
                  <a16:creationId xmlns:a16="http://schemas.microsoft.com/office/drawing/2014/main" id="{8C63A559-C7FD-4FCC-8318-A8A38535E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8">
              <a:extLst>
                <a:ext uri="{FF2B5EF4-FFF2-40B4-BE49-F238E27FC236}">
                  <a16:creationId xmlns:a16="http://schemas.microsoft.com/office/drawing/2014/main" id="{17C111DD-1378-41CB-A7B3-240B74EFAD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6" name="Group 125">
            <a:extLst>
              <a:ext uri="{FF2B5EF4-FFF2-40B4-BE49-F238E27FC236}">
                <a16:creationId xmlns:a16="http://schemas.microsoft.com/office/drawing/2014/main" id="{ECC60EEE-AABB-4099-9403-8A4CDD5734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7" name="Freeform 32">
              <a:extLst>
                <a:ext uri="{FF2B5EF4-FFF2-40B4-BE49-F238E27FC236}">
                  <a16:creationId xmlns:a16="http://schemas.microsoft.com/office/drawing/2014/main" id="{37EE12D4-39A5-483C-9603-F67BC95C2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33">
              <a:extLst>
                <a:ext uri="{FF2B5EF4-FFF2-40B4-BE49-F238E27FC236}">
                  <a16:creationId xmlns:a16="http://schemas.microsoft.com/office/drawing/2014/main" id="{EB0D59E9-096F-40E0-9841-CEE7D00810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4">
              <a:extLst>
                <a:ext uri="{FF2B5EF4-FFF2-40B4-BE49-F238E27FC236}">
                  <a16:creationId xmlns:a16="http://schemas.microsoft.com/office/drawing/2014/main" id="{282F10F0-6C2B-496C-8799-79FA8D0235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5">
              <a:extLst>
                <a:ext uri="{FF2B5EF4-FFF2-40B4-BE49-F238E27FC236}">
                  <a16:creationId xmlns:a16="http://schemas.microsoft.com/office/drawing/2014/main" id="{BF5C5BBE-C9CE-403B-A438-0179F6DE4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6">
              <a:extLst>
                <a:ext uri="{FF2B5EF4-FFF2-40B4-BE49-F238E27FC236}">
                  <a16:creationId xmlns:a16="http://schemas.microsoft.com/office/drawing/2014/main" id="{E934C356-875A-42AE-A732-2D9A0F71D6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7">
              <a:extLst>
                <a:ext uri="{FF2B5EF4-FFF2-40B4-BE49-F238E27FC236}">
                  <a16:creationId xmlns:a16="http://schemas.microsoft.com/office/drawing/2014/main" id="{F01F959B-AD54-406B-B259-33E1753064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8">
              <a:extLst>
                <a:ext uri="{FF2B5EF4-FFF2-40B4-BE49-F238E27FC236}">
                  <a16:creationId xmlns:a16="http://schemas.microsoft.com/office/drawing/2014/main" id="{1F01FC20-9E7F-4CBD-80F4-FC59958C6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9">
              <a:extLst>
                <a:ext uri="{FF2B5EF4-FFF2-40B4-BE49-F238E27FC236}">
                  <a16:creationId xmlns:a16="http://schemas.microsoft.com/office/drawing/2014/main" id="{347EC5B5-5839-44EA-A8C8-42471CDC49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40">
              <a:extLst>
                <a:ext uri="{FF2B5EF4-FFF2-40B4-BE49-F238E27FC236}">
                  <a16:creationId xmlns:a16="http://schemas.microsoft.com/office/drawing/2014/main" id="{D116B3BA-0986-427E-B045-486A54F455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Rectangle 41">
              <a:extLst>
                <a:ext uri="{FF2B5EF4-FFF2-40B4-BE49-F238E27FC236}">
                  <a16:creationId xmlns:a16="http://schemas.microsoft.com/office/drawing/2014/main" id="{69492FD6-3328-4CD2-BF68-A1B7FC0C6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pic>
        <p:nvPicPr>
          <p:cNvPr id="3" name="Picture 2">
            <a:extLst>
              <a:ext uri="{FF2B5EF4-FFF2-40B4-BE49-F238E27FC236}">
                <a16:creationId xmlns:a16="http://schemas.microsoft.com/office/drawing/2014/main" id="{2F9EBFFD-5310-4C4F-B6C0-C96BFFE38E3C}"/>
              </a:ext>
            </a:extLst>
          </p:cNvPr>
          <p:cNvPicPr/>
          <p:nvPr/>
        </p:nvPicPr>
        <p:blipFill rotWithShape="1">
          <a:blip r:embed="rId5"/>
          <a:srcRect r="2" b="3569"/>
          <a:stretch/>
        </p:blipFill>
        <p:spPr>
          <a:xfrm>
            <a:off x="-5597" y="10"/>
            <a:ext cx="6101597" cy="6857990"/>
          </a:xfrm>
          <a:prstGeom prst="rect">
            <a:avLst/>
          </a:prstGeom>
        </p:spPr>
      </p:pic>
    </p:spTree>
    <p:extLst>
      <p:ext uri="{BB962C8B-B14F-4D97-AF65-F5344CB8AC3E}">
        <p14:creationId xmlns:p14="http://schemas.microsoft.com/office/powerpoint/2010/main" val="379002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7" name="Rectangle 146">
            <a:extLst>
              <a:ext uri="{FF2B5EF4-FFF2-40B4-BE49-F238E27FC236}">
                <a16:creationId xmlns:a16="http://schemas.microsoft.com/office/drawing/2014/main" id="{4F7B9026-36AD-42E4-B172-8D68F3A33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With powerful new technique, scientists can clone thousands of genes at  once | Hub">
            <a:extLst>
              <a:ext uri="{FF2B5EF4-FFF2-40B4-BE49-F238E27FC236}">
                <a16:creationId xmlns:a16="http://schemas.microsoft.com/office/drawing/2014/main" id="{2DC9A056-8DEA-4239-8198-20FEEBA566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401" r="-3" b="6365"/>
          <a:stretch/>
        </p:blipFill>
        <p:spPr bwMode="auto">
          <a:xfrm rot="5400000">
            <a:off x="2850675" y="1532365"/>
            <a:ext cx="6514565" cy="37932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3136C2A-C9BF-4DF9-89DC-0F871E7D8DEE}"/>
              </a:ext>
            </a:extLst>
          </p:cNvPr>
          <p:cNvPicPr>
            <a:picLocks noChangeAspect="1"/>
          </p:cNvPicPr>
          <p:nvPr/>
        </p:nvPicPr>
        <p:blipFill rotWithShape="1">
          <a:blip r:embed="rId4"/>
          <a:srcRect l="17374" r="18478"/>
          <a:stretch/>
        </p:blipFill>
        <p:spPr>
          <a:xfrm>
            <a:off x="204961" y="171716"/>
            <a:ext cx="3822924" cy="6514565"/>
          </a:xfrm>
          <a:prstGeom prst="rect">
            <a:avLst/>
          </a:prstGeom>
        </p:spPr>
      </p:pic>
      <p:pic>
        <p:nvPicPr>
          <p:cNvPr id="1028" name="Picture 4" descr="Got mutation? &amp;#39;Base editors&amp;#39; fix genomes one nucleotide at a time">
            <a:extLst>
              <a:ext uri="{FF2B5EF4-FFF2-40B4-BE49-F238E27FC236}">
                <a16:creationId xmlns:a16="http://schemas.microsoft.com/office/drawing/2014/main" id="{F147A57D-7411-4CAC-812B-252E8741256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539" b="-3"/>
          <a:stretch/>
        </p:blipFill>
        <p:spPr bwMode="auto">
          <a:xfrm rot="5400000">
            <a:off x="6830253" y="1529495"/>
            <a:ext cx="6514565" cy="3799007"/>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A8A91B6-0618-4B4C-BB5F-81542E8BC627}"/>
              </a:ext>
            </a:extLst>
          </p:cNvPr>
          <p:cNvGrpSpPr/>
          <p:nvPr/>
        </p:nvGrpSpPr>
        <p:grpSpPr>
          <a:xfrm>
            <a:off x="353824" y="1338260"/>
            <a:ext cx="3505200" cy="4181475"/>
            <a:chOff x="353824" y="1338260"/>
            <a:chExt cx="3505200" cy="4181475"/>
          </a:xfrm>
        </p:grpSpPr>
        <p:grpSp>
          <p:nvGrpSpPr>
            <p:cNvPr id="17" name="Group 16">
              <a:extLst>
                <a:ext uri="{FF2B5EF4-FFF2-40B4-BE49-F238E27FC236}">
                  <a16:creationId xmlns:a16="http://schemas.microsoft.com/office/drawing/2014/main" id="{9094889C-F0F8-4A96-9CB5-B939AB9FD4EF}"/>
                </a:ext>
              </a:extLst>
            </p:cNvPr>
            <p:cNvGrpSpPr/>
            <p:nvPr/>
          </p:nvGrpSpPr>
          <p:grpSpPr>
            <a:xfrm>
              <a:off x="353824" y="1338260"/>
              <a:ext cx="3505200" cy="4181475"/>
              <a:chOff x="353824" y="1338260"/>
              <a:chExt cx="3505200" cy="4181475"/>
            </a:xfrm>
          </p:grpSpPr>
          <p:sp>
            <p:nvSpPr>
              <p:cNvPr id="9" name="Rectangle 8">
                <a:extLst>
                  <a:ext uri="{FF2B5EF4-FFF2-40B4-BE49-F238E27FC236}">
                    <a16:creationId xmlns:a16="http://schemas.microsoft.com/office/drawing/2014/main" id="{2A8763FE-9DB4-431F-9E58-A358248F978D}"/>
                  </a:ext>
                </a:extLst>
              </p:cNvPr>
              <p:cNvSpPr/>
              <p:nvPr/>
            </p:nvSpPr>
            <p:spPr>
              <a:xfrm>
                <a:off x="353824" y="1338260"/>
                <a:ext cx="3505200" cy="41814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9C10B1FA-187F-48B0-9261-80FCB4B8811B}"/>
                  </a:ext>
                </a:extLst>
              </p:cNvPr>
              <p:cNvSpPr/>
              <p:nvPr/>
            </p:nvSpPr>
            <p:spPr>
              <a:xfrm>
                <a:off x="809625" y="1790700"/>
                <a:ext cx="695325" cy="69532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35E29DC-0620-47E7-BBA0-B40B58A24E1C}"/>
                  </a:ext>
                </a:extLst>
              </p:cNvPr>
              <p:cNvSpPr/>
              <p:nvPr/>
            </p:nvSpPr>
            <p:spPr>
              <a:xfrm>
                <a:off x="2410524" y="3536154"/>
                <a:ext cx="695325" cy="69532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6CD2DF9-C12D-4331-9141-B6EC23893FF7}"/>
                  </a:ext>
                </a:extLst>
              </p:cNvPr>
              <p:cNvSpPr/>
              <p:nvPr/>
            </p:nvSpPr>
            <p:spPr>
              <a:xfrm>
                <a:off x="2554904" y="2288247"/>
                <a:ext cx="695325" cy="6953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F3138DE-76C9-43FB-8332-41B16C871F6D}"/>
                  </a:ext>
                </a:extLst>
              </p:cNvPr>
              <p:cNvSpPr/>
              <p:nvPr/>
            </p:nvSpPr>
            <p:spPr>
              <a:xfrm>
                <a:off x="962025" y="3883817"/>
                <a:ext cx="695325" cy="695325"/>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25982F9-564F-4579-8363-76BE70012B87}"/>
                  </a:ext>
                </a:extLst>
              </p:cNvPr>
              <p:cNvCxnSpPr>
                <a:stCxn id="10" idx="7"/>
              </p:cNvCxnSpPr>
              <p:nvPr/>
            </p:nvCxnSpPr>
            <p:spPr>
              <a:xfrm flipV="1">
                <a:off x="1403122" y="1790700"/>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0F1139A9-8543-42D8-A4A9-2FDABEF8E275}"/>
                  </a:ext>
                </a:extLst>
              </p:cNvPr>
              <p:cNvSpPr/>
              <p:nvPr/>
            </p:nvSpPr>
            <p:spPr>
              <a:xfrm>
                <a:off x="1653813" y="1638993"/>
                <a:ext cx="294101" cy="253535"/>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CE46F6C3-9FB2-4578-ABFE-9BE9399E719B}"/>
                  </a:ext>
                </a:extLst>
              </p:cNvPr>
              <p:cNvCxnSpPr>
                <a:cxnSpLocks/>
                <a:endCxn id="60" idx="4"/>
              </p:cNvCxnSpPr>
              <p:nvPr/>
            </p:nvCxnSpPr>
            <p:spPr>
              <a:xfrm flipH="1" flipV="1">
                <a:off x="2758187" y="4231479"/>
                <a:ext cx="144379" cy="2643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291FB7E-C88C-4F17-8C68-DCAE6D5E802A}"/>
                  </a:ext>
                </a:extLst>
              </p:cNvPr>
              <p:cNvCxnSpPr/>
              <p:nvPr/>
            </p:nvCxnSpPr>
            <p:spPr>
              <a:xfrm flipV="1">
                <a:off x="2226260" y="2790615"/>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FE67746-4A25-4E09-8B31-81E37EF48E9B}"/>
                  </a:ext>
                </a:extLst>
              </p:cNvPr>
              <p:cNvCxnSpPr>
                <a:cxnSpLocks/>
              </p:cNvCxnSpPr>
              <p:nvPr/>
            </p:nvCxnSpPr>
            <p:spPr>
              <a:xfrm flipH="1" flipV="1">
                <a:off x="1038874" y="3569491"/>
                <a:ext cx="270813"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Isosceles Triangle 71">
                <a:extLst>
                  <a:ext uri="{FF2B5EF4-FFF2-40B4-BE49-F238E27FC236}">
                    <a16:creationId xmlns:a16="http://schemas.microsoft.com/office/drawing/2014/main" id="{CEAD6042-85CC-4951-9593-C775EE6D02FE}"/>
                  </a:ext>
                </a:extLst>
              </p:cNvPr>
              <p:cNvSpPr/>
              <p:nvPr/>
            </p:nvSpPr>
            <p:spPr>
              <a:xfrm>
                <a:off x="2071738" y="2765675"/>
                <a:ext cx="294101" cy="253535"/>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3C2D6A3C-2F76-468C-9476-A015C9928921}"/>
                  </a:ext>
                </a:extLst>
              </p:cNvPr>
              <p:cNvSpPr/>
              <p:nvPr/>
            </p:nvSpPr>
            <p:spPr>
              <a:xfrm>
                <a:off x="941023" y="3350976"/>
                <a:ext cx="294101" cy="253535"/>
              </a:xfrm>
              <a:prstGeom prst="triangl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Isosceles Triangle 110">
                <a:extLst>
                  <a:ext uri="{FF2B5EF4-FFF2-40B4-BE49-F238E27FC236}">
                    <a16:creationId xmlns:a16="http://schemas.microsoft.com/office/drawing/2014/main" id="{2A3E6AEC-7678-4A86-8710-B2C385F6C834}"/>
                  </a:ext>
                </a:extLst>
              </p:cNvPr>
              <p:cNvSpPr/>
              <p:nvPr/>
            </p:nvSpPr>
            <p:spPr>
              <a:xfrm>
                <a:off x="2811748" y="4403195"/>
                <a:ext cx="294101" cy="253535"/>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Isosceles Triangle 111">
              <a:extLst>
                <a:ext uri="{FF2B5EF4-FFF2-40B4-BE49-F238E27FC236}">
                  <a16:creationId xmlns:a16="http://schemas.microsoft.com/office/drawing/2014/main" id="{8953E7FA-702A-4E81-94C9-3E330AF1D213}"/>
                </a:ext>
              </a:extLst>
            </p:cNvPr>
            <p:cNvSpPr/>
            <p:nvPr/>
          </p:nvSpPr>
          <p:spPr>
            <a:xfrm>
              <a:off x="515524" y="5108045"/>
              <a:ext cx="294101" cy="25353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9FAD47D-908B-454D-A190-DF4DD04E58FD}"/>
                </a:ext>
              </a:extLst>
            </p:cNvPr>
            <p:cNvSpPr txBox="1"/>
            <p:nvPr/>
          </p:nvSpPr>
          <p:spPr>
            <a:xfrm>
              <a:off x="783021" y="5051597"/>
              <a:ext cx="912429" cy="369332"/>
            </a:xfrm>
            <a:prstGeom prst="rect">
              <a:avLst/>
            </a:prstGeom>
            <a:noFill/>
          </p:spPr>
          <p:txBody>
            <a:bodyPr wrap="none" rtlCol="0">
              <a:spAutoFit/>
            </a:bodyPr>
            <a:lstStyle/>
            <a:p>
              <a:r>
                <a:rPr lang="en-US" dirty="0"/>
                <a:t>= Gene</a:t>
              </a:r>
            </a:p>
          </p:txBody>
        </p:sp>
        <p:sp>
          <p:nvSpPr>
            <p:cNvPr id="113" name="Oval 112">
              <a:extLst>
                <a:ext uri="{FF2B5EF4-FFF2-40B4-BE49-F238E27FC236}">
                  <a16:creationId xmlns:a16="http://schemas.microsoft.com/office/drawing/2014/main" id="{74147455-0629-4823-B448-62BF57C95C8B}"/>
                </a:ext>
              </a:extLst>
            </p:cNvPr>
            <p:cNvSpPr/>
            <p:nvPr/>
          </p:nvSpPr>
          <p:spPr>
            <a:xfrm>
              <a:off x="1920136" y="5029121"/>
              <a:ext cx="369332"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14885DA9-A648-486E-8FC0-59565ADBF68D}"/>
                </a:ext>
              </a:extLst>
            </p:cNvPr>
            <p:cNvSpPr txBox="1"/>
            <p:nvPr/>
          </p:nvSpPr>
          <p:spPr>
            <a:xfrm>
              <a:off x="2289468" y="5043485"/>
              <a:ext cx="1104790" cy="369332"/>
            </a:xfrm>
            <a:prstGeom prst="rect">
              <a:avLst/>
            </a:prstGeom>
            <a:noFill/>
          </p:spPr>
          <p:txBody>
            <a:bodyPr wrap="none" rtlCol="0">
              <a:spAutoFit/>
            </a:bodyPr>
            <a:lstStyle/>
            <a:p>
              <a:r>
                <a:rPr lang="en-US" dirty="0"/>
                <a:t>= Disease</a:t>
              </a:r>
            </a:p>
          </p:txBody>
        </p:sp>
      </p:grpSp>
      <p:grpSp>
        <p:nvGrpSpPr>
          <p:cNvPr id="24" name="Group 23">
            <a:extLst>
              <a:ext uri="{FF2B5EF4-FFF2-40B4-BE49-F238E27FC236}">
                <a16:creationId xmlns:a16="http://schemas.microsoft.com/office/drawing/2014/main" id="{6D050818-782D-434A-9A95-97A57E54952A}"/>
              </a:ext>
            </a:extLst>
          </p:cNvPr>
          <p:cNvGrpSpPr/>
          <p:nvPr/>
        </p:nvGrpSpPr>
        <p:grpSpPr>
          <a:xfrm>
            <a:off x="4375548" y="1338259"/>
            <a:ext cx="3505200" cy="4181475"/>
            <a:chOff x="4375548" y="1338259"/>
            <a:chExt cx="3505200" cy="4181475"/>
          </a:xfrm>
        </p:grpSpPr>
        <p:grpSp>
          <p:nvGrpSpPr>
            <p:cNvPr id="115" name="Group 114">
              <a:extLst>
                <a:ext uri="{FF2B5EF4-FFF2-40B4-BE49-F238E27FC236}">
                  <a16:creationId xmlns:a16="http://schemas.microsoft.com/office/drawing/2014/main" id="{07E1BBB7-2982-48F7-AC8B-DD96F947210D}"/>
                </a:ext>
              </a:extLst>
            </p:cNvPr>
            <p:cNvGrpSpPr/>
            <p:nvPr/>
          </p:nvGrpSpPr>
          <p:grpSpPr>
            <a:xfrm>
              <a:off x="4375548" y="1338259"/>
              <a:ext cx="3505200" cy="4181475"/>
              <a:chOff x="353824" y="1338260"/>
              <a:chExt cx="3505200" cy="4181475"/>
            </a:xfrm>
          </p:grpSpPr>
          <p:grpSp>
            <p:nvGrpSpPr>
              <p:cNvPr id="116" name="Group 115">
                <a:extLst>
                  <a:ext uri="{FF2B5EF4-FFF2-40B4-BE49-F238E27FC236}">
                    <a16:creationId xmlns:a16="http://schemas.microsoft.com/office/drawing/2014/main" id="{B4D938F1-634A-4EB1-A0BB-DE0E5B25AD5A}"/>
                  </a:ext>
                </a:extLst>
              </p:cNvPr>
              <p:cNvGrpSpPr/>
              <p:nvPr/>
            </p:nvGrpSpPr>
            <p:grpSpPr>
              <a:xfrm>
                <a:off x="353824" y="1338260"/>
                <a:ext cx="3505200" cy="4181475"/>
                <a:chOff x="353824" y="1338260"/>
                <a:chExt cx="3505200" cy="4181475"/>
              </a:xfrm>
            </p:grpSpPr>
            <p:sp>
              <p:nvSpPr>
                <p:cNvPr id="121" name="Rectangle 120">
                  <a:extLst>
                    <a:ext uri="{FF2B5EF4-FFF2-40B4-BE49-F238E27FC236}">
                      <a16:creationId xmlns:a16="http://schemas.microsoft.com/office/drawing/2014/main" id="{029AA7B9-94C6-4AD2-8BAC-25D9608ABB88}"/>
                    </a:ext>
                  </a:extLst>
                </p:cNvPr>
                <p:cNvSpPr/>
                <p:nvPr/>
              </p:nvSpPr>
              <p:spPr>
                <a:xfrm>
                  <a:off x="353824" y="1338260"/>
                  <a:ext cx="3505200" cy="41814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B117E2B0-02E5-4906-B2B5-CE9BE5107882}"/>
                    </a:ext>
                  </a:extLst>
                </p:cNvPr>
                <p:cNvSpPr/>
                <p:nvPr/>
              </p:nvSpPr>
              <p:spPr>
                <a:xfrm>
                  <a:off x="809625" y="1790700"/>
                  <a:ext cx="695325" cy="695325"/>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012027AD-F6B7-41D1-BBEB-CCDD83E56EA9}"/>
                    </a:ext>
                  </a:extLst>
                </p:cNvPr>
                <p:cNvSpPr/>
                <p:nvPr/>
              </p:nvSpPr>
              <p:spPr>
                <a:xfrm>
                  <a:off x="2554904" y="2288247"/>
                  <a:ext cx="695325" cy="695325"/>
                </a:xfrm>
                <a:prstGeom prst="ellipse">
                  <a:avLst/>
                </a:prstGeom>
                <a:solidFill>
                  <a:schemeClr val="bg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F987008-EEB3-45CA-AC80-86DA15FCC4C8}"/>
                    </a:ext>
                  </a:extLst>
                </p:cNvPr>
                <p:cNvSpPr/>
                <p:nvPr/>
              </p:nvSpPr>
              <p:spPr>
                <a:xfrm>
                  <a:off x="1695450" y="3883817"/>
                  <a:ext cx="695325" cy="69532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E4C4CA86-106A-4D0B-AFDD-BB70C6094FD7}"/>
                    </a:ext>
                  </a:extLst>
                </p:cNvPr>
                <p:cNvCxnSpPr>
                  <a:stCxn id="122" idx="7"/>
                </p:cNvCxnSpPr>
                <p:nvPr/>
              </p:nvCxnSpPr>
              <p:spPr>
                <a:xfrm flipV="1">
                  <a:off x="1403122" y="1790700"/>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Isosceles Triangle 126">
                  <a:extLst>
                    <a:ext uri="{FF2B5EF4-FFF2-40B4-BE49-F238E27FC236}">
                      <a16:creationId xmlns:a16="http://schemas.microsoft.com/office/drawing/2014/main" id="{1793875D-F371-466E-87D3-575A03ECB920}"/>
                    </a:ext>
                  </a:extLst>
                </p:cNvPr>
                <p:cNvSpPr/>
                <p:nvPr/>
              </p:nvSpPr>
              <p:spPr>
                <a:xfrm>
                  <a:off x="1653813" y="1638993"/>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5431D57C-7C00-401C-A2F2-B90870753C41}"/>
                    </a:ext>
                  </a:extLst>
                </p:cNvPr>
                <p:cNvCxnSpPr>
                  <a:cxnSpLocks/>
                </p:cNvCxnSpPr>
                <p:nvPr/>
              </p:nvCxnSpPr>
              <p:spPr>
                <a:xfrm flipH="1" flipV="1">
                  <a:off x="2337214" y="4400812"/>
                  <a:ext cx="144379" cy="2643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E246E3D-FE2A-49AC-8B2A-21F7DE9A6180}"/>
                    </a:ext>
                  </a:extLst>
                </p:cNvPr>
                <p:cNvCxnSpPr/>
                <p:nvPr/>
              </p:nvCxnSpPr>
              <p:spPr>
                <a:xfrm flipV="1">
                  <a:off x="2226260" y="2790615"/>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35ADC7D-27AB-46EB-998C-5C39D22D3F77}"/>
                    </a:ext>
                  </a:extLst>
                </p:cNvPr>
                <p:cNvCxnSpPr>
                  <a:cxnSpLocks/>
                </p:cNvCxnSpPr>
                <p:nvPr/>
              </p:nvCxnSpPr>
              <p:spPr>
                <a:xfrm flipH="1" flipV="1">
                  <a:off x="1772299" y="3569491"/>
                  <a:ext cx="270813"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Isosceles Triangle 130">
                  <a:extLst>
                    <a:ext uri="{FF2B5EF4-FFF2-40B4-BE49-F238E27FC236}">
                      <a16:creationId xmlns:a16="http://schemas.microsoft.com/office/drawing/2014/main" id="{41BDE2B1-1D5F-4F76-B5CD-DBFB1274A3DB}"/>
                    </a:ext>
                  </a:extLst>
                </p:cNvPr>
                <p:cNvSpPr/>
                <p:nvPr/>
              </p:nvSpPr>
              <p:spPr>
                <a:xfrm>
                  <a:off x="2071738" y="2765675"/>
                  <a:ext cx="294101" cy="253535"/>
                </a:xfrm>
                <a:prstGeom prst="triangle">
                  <a:avLst/>
                </a:prstGeom>
                <a:solidFill>
                  <a:schemeClr val="bg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31">
                  <a:extLst>
                    <a:ext uri="{FF2B5EF4-FFF2-40B4-BE49-F238E27FC236}">
                      <a16:creationId xmlns:a16="http://schemas.microsoft.com/office/drawing/2014/main" id="{B4CCFA88-EE7E-4886-8FD4-59BC36EDDDCC}"/>
                    </a:ext>
                  </a:extLst>
                </p:cNvPr>
                <p:cNvSpPr/>
                <p:nvPr/>
              </p:nvSpPr>
              <p:spPr>
                <a:xfrm>
                  <a:off x="1674448" y="3350976"/>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32">
                  <a:extLst>
                    <a:ext uri="{FF2B5EF4-FFF2-40B4-BE49-F238E27FC236}">
                      <a16:creationId xmlns:a16="http://schemas.microsoft.com/office/drawing/2014/main" id="{BBC2B543-1304-4404-8A73-B53E01EB76D6}"/>
                    </a:ext>
                  </a:extLst>
                </p:cNvPr>
                <p:cNvSpPr/>
                <p:nvPr/>
              </p:nvSpPr>
              <p:spPr>
                <a:xfrm>
                  <a:off x="2390775" y="4572528"/>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Isosceles Triangle 116">
                <a:extLst>
                  <a:ext uri="{FF2B5EF4-FFF2-40B4-BE49-F238E27FC236}">
                    <a16:creationId xmlns:a16="http://schemas.microsoft.com/office/drawing/2014/main" id="{6AC1FDE0-9054-4F1D-92B1-18624BEC8A75}"/>
                  </a:ext>
                </a:extLst>
              </p:cNvPr>
              <p:cNvSpPr/>
              <p:nvPr/>
            </p:nvSpPr>
            <p:spPr>
              <a:xfrm>
                <a:off x="515524" y="5108045"/>
                <a:ext cx="294101" cy="25353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D3B85300-29CC-4AD9-8075-BCF6842EAF7F}"/>
                  </a:ext>
                </a:extLst>
              </p:cNvPr>
              <p:cNvSpPr txBox="1"/>
              <p:nvPr/>
            </p:nvSpPr>
            <p:spPr>
              <a:xfrm>
                <a:off x="783021" y="5051597"/>
                <a:ext cx="912429" cy="369332"/>
              </a:xfrm>
              <a:prstGeom prst="rect">
                <a:avLst/>
              </a:prstGeom>
              <a:noFill/>
            </p:spPr>
            <p:txBody>
              <a:bodyPr wrap="none" rtlCol="0">
                <a:spAutoFit/>
              </a:bodyPr>
              <a:lstStyle/>
              <a:p>
                <a:r>
                  <a:rPr lang="en-US" dirty="0"/>
                  <a:t>= Gene</a:t>
                </a:r>
              </a:p>
            </p:txBody>
          </p:sp>
          <p:sp>
            <p:nvSpPr>
              <p:cNvPr id="119" name="Oval 118">
                <a:extLst>
                  <a:ext uri="{FF2B5EF4-FFF2-40B4-BE49-F238E27FC236}">
                    <a16:creationId xmlns:a16="http://schemas.microsoft.com/office/drawing/2014/main" id="{4B6E214B-B16F-42A9-942B-190C04375C61}"/>
                  </a:ext>
                </a:extLst>
              </p:cNvPr>
              <p:cNvSpPr/>
              <p:nvPr/>
            </p:nvSpPr>
            <p:spPr>
              <a:xfrm>
                <a:off x="1920136" y="5029121"/>
                <a:ext cx="369332"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7AF9AED5-3361-49D9-A6FF-12978EEE3135}"/>
                  </a:ext>
                </a:extLst>
              </p:cNvPr>
              <p:cNvSpPr txBox="1"/>
              <p:nvPr/>
            </p:nvSpPr>
            <p:spPr>
              <a:xfrm>
                <a:off x="2289468" y="5043485"/>
                <a:ext cx="1104790" cy="369332"/>
              </a:xfrm>
              <a:prstGeom prst="rect">
                <a:avLst/>
              </a:prstGeom>
              <a:noFill/>
            </p:spPr>
            <p:txBody>
              <a:bodyPr wrap="none" rtlCol="0">
                <a:spAutoFit/>
              </a:bodyPr>
              <a:lstStyle/>
              <a:p>
                <a:r>
                  <a:rPr lang="en-US" dirty="0"/>
                  <a:t>= Disease</a:t>
                </a:r>
              </a:p>
            </p:txBody>
          </p:sp>
        </p:grpSp>
        <p:cxnSp>
          <p:nvCxnSpPr>
            <p:cNvPr id="134" name="Straight Connector 133">
              <a:extLst>
                <a:ext uri="{FF2B5EF4-FFF2-40B4-BE49-F238E27FC236}">
                  <a16:creationId xmlns:a16="http://schemas.microsoft.com/office/drawing/2014/main" id="{5827E770-78E0-475D-BF89-54B3359D53B9}"/>
                </a:ext>
              </a:extLst>
            </p:cNvPr>
            <p:cNvCxnSpPr/>
            <p:nvPr/>
          </p:nvCxnSpPr>
          <p:spPr>
            <a:xfrm flipV="1">
              <a:off x="5404547" y="4393541"/>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Isosceles Triangle 134">
              <a:extLst>
                <a:ext uri="{FF2B5EF4-FFF2-40B4-BE49-F238E27FC236}">
                  <a16:creationId xmlns:a16="http://schemas.microsoft.com/office/drawing/2014/main" id="{A8E93B68-C3E7-4062-BD69-428A564027A7}"/>
                </a:ext>
              </a:extLst>
            </p:cNvPr>
            <p:cNvSpPr/>
            <p:nvPr/>
          </p:nvSpPr>
          <p:spPr>
            <a:xfrm>
              <a:off x="5250025" y="4368601"/>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B74166A-81E6-4F4D-9028-C6C08C1CC33A}"/>
                </a:ext>
              </a:extLst>
            </p:cNvPr>
            <p:cNvCxnSpPr>
              <a:stCxn id="122" idx="4"/>
            </p:cNvCxnSpPr>
            <p:nvPr/>
          </p:nvCxnSpPr>
          <p:spPr>
            <a:xfrm flipH="1">
              <a:off x="5162550" y="2486024"/>
              <a:ext cx="16462" cy="4064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1370246-BF28-4F14-BD59-358B0ABA3549}"/>
                </a:ext>
              </a:extLst>
            </p:cNvPr>
            <p:cNvCxnSpPr>
              <a:cxnSpLocks/>
            </p:cNvCxnSpPr>
            <p:nvPr/>
          </p:nvCxnSpPr>
          <p:spPr>
            <a:xfrm>
              <a:off x="7134155" y="2892441"/>
              <a:ext cx="281827" cy="2628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Isosceles Triangle 136">
              <a:extLst>
                <a:ext uri="{FF2B5EF4-FFF2-40B4-BE49-F238E27FC236}">
                  <a16:creationId xmlns:a16="http://schemas.microsoft.com/office/drawing/2014/main" id="{792A4A99-C789-4B5A-9142-D6CBA6A8D09C}"/>
                </a:ext>
              </a:extLst>
            </p:cNvPr>
            <p:cNvSpPr/>
            <p:nvPr/>
          </p:nvSpPr>
          <p:spPr>
            <a:xfrm rot="18051324">
              <a:off x="4977395" y="2842030"/>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Isosceles Triangle 137">
              <a:extLst>
                <a:ext uri="{FF2B5EF4-FFF2-40B4-BE49-F238E27FC236}">
                  <a16:creationId xmlns:a16="http://schemas.microsoft.com/office/drawing/2014/main" id="{36D24286-495F-4BB0-A9E6-DEC0CE5D6368}"/>
                </a:ext>
              </a:extLst>
            </p:cNvPr>
            <p:cNvSpPr/>
            <p:nvPr/>
          </p:nvSpPr>
          <p:spPr>
            <a:xfrm>
              <a:off x="7331820" y="3019209"/>
              <a:ext cx="294101" cy="253535"/>
            </a:xfrm>
            <a:prstGeom prst="triangle">
              <a:avLst/>
            </a:prstGeom>
            <a:solidFill>
              <a:schemeClr val="bg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923D00A8-8A69-4120-8FD4-EBD757E21FE2}"/>
              </a:ext>
            </a:extLst>
          </p:cNvPr>
          <p:cNvGrpSpPr/>
          <p:nvPr/>
        </p:nvGrpSpPr>
        <p:grpSpPr>
          <a:xfrm>
            <a:off x="8441977" y="1338259"/>
            <a:ext cx="3505200" cy="4181475"/>
            <a:chOff x="8441977" y="1338259"/>
            <a:chExt cx="3505200" cy="4181475"/>
          </a:xfrm>
        </p:grpSpPr>
        <p:grpSp>
          <p:nvGrpSpPr>
            <p:cNvPr id="158" name="Group 157">
              <a:extLst>
                <a:ext uri="{FF2B5EF4-FFF2-40B4-BE49-F238E27FC236}">
                  <a16:creationId xmlns:a16="http://schemas.microsoft.com/office/drawing/2014/main" id="{87C99715-A8CF-4ADF-AE6D-81EF41EB87FD}"/>
                </a:ext>
              </a:extLst>
            </p:cNvPr>
            <p:cNvGrpSpPr/>
            <p:nvPr/>
          </p:nvGrpSpPr>
          <p:grpSpPr>
            <a:xfrm>
              <a:off x="8441977" y="1338259"/>
              <a:ext cx="3505200" cy="4181475"/>
              <a:chOff x="4375548" y="1338259"/>
              <a:chExt cx="3505200" cy="4181475"/>
            </a:xfrm>
          </p:grpSpPr>
          <p:grpSp>
            <p:nvGrpSpPr>
              <p:cNvPr id="159" name="Group 158">
                <a:extLst>
                  <a:ext uri="{FF2B5EF4-FFF2-40B4-BE49-F238E27FC236}">
                    <a16:creationId xmlns:a16="http://schemas.microsoft.com/office/drawing/2014/main" id="{477F481C-9571-4B23-BACE-B210EE8EDAED}"/>
                  </a:ext>
                </a:extLst>
              </p:cNvPr>
              <p:cNvGrpSpPr/>
              <p:nvPr/>
            </p:nvGrpSpPr>
            <p:grpSpPr>
              <a:xfrm>
                <a:off x="4375548" y="1338259"/>
                <a:ext cx="3505200" cy="4181475"/>
                <a:chOff x="353824" y="1338260"/>
                <a:chExt cx="3505200" cy="4181475"/>
              </a:xfrm>
            </p:grpSpPr>
            <p:grpSp>
              <p:nvGrpSpPr>
                <p:cNvPr id="166" name="Group 165">
                  <a:extLst>
                    <a:ext uri="{FF2B5EF4-FFF2-40B4-BE49-F238E27FC236}">
                      <a16:creationId xmlns:a16="http://schemas.microsoft.com/office/drawing/2014/main" id="{84C7DD5E-560B-45E5-9F0B-44E09D1A235C}"/>
                    </a:ext>
                  </a:extLst>
                </p:cNvPr>
                <p:cNvGrpSpPr/>
                <p:nvPr/>
              </p:nvGrpSpPr>
              <p:grpSpPr>
                <a:xfrm>
                  <a:off x="353824" y="1338260"/>
                  <a:ext cx="3505200" cy="4181475"/>
                  <a:chOff x="353824" y="1338260"/>
                  <a:chExt cx="3505200" cy="4181475"/>
                </a:xfrm>
              </p:grpSpPr>
              <p:sp>
                <p:nvSpPr>
                  <p:cNvPr id="171" name="Rectangle 170">
                    <a:extLst>
                      <a:ext uri="{FF2B5EF4-FFF2-40B4-BE49-F238E27FC236}">
                        <a16:creationId xmlns:a16="http://schemas.microsoft.com/office/drawing/2014/main" id="{0CE8298C-99D0-4DCF-B6A9-8D846955D1A3}"/>
                      </a:ext>
                    </a:extLst>
                  </p:cNvPr>
                  <p:cNvSpPr/>
                  <p:nvPr/>
                </p:nvSpPr>
                <p:spPr>
                  <a:xfrm>
                    <a:off x="353824" y="1338260"/>
                    <a:ext cx="3505200" cy="41814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a:extLst>
                      <a:ext uri="{FF2B5EF4-FFF2-40B4-BE49-F238E27FC236}">
                        <a16:creationId xmlns:a16="http://schemas.microsoft.com/office/drawing/2014/main" id="{A2DE01E5-E568-4443-8319-4796FE6912A0}"/>
                      </a:ext>
                    </a:extLst>
                  </p:cNvPr>
                  <p:cNvSpPr/>
                  <p:nvPr/>
                </p:nvSpPr>
                <p:spPr>
                  <a:xfrm>
                    <a:off x="809625" y="2181225"/>
                    <a:ext cx="695325" cy="695325"/>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D22D57BB-35EF-4382-981A-F1A2571E3ED3}"/>
                      </a:ext>
                    </a:extLst>
                  </p:cNvPr>
                  <p:cNvSpPr/>
                  <p:nvPr/>
                </p:nvSpPr>
                <p:spPr>
                  <a:xfrm>
                    <a:off x="1695450" y="3883817"/>
                    <a:ext cx="695325" cy="69532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a:extLst>
                      <a:ext uri="{FF2B5EF4-FFF2-40B4-BE49-F238E27FC236}">
                        <a16:creationId xmlns:a16="http://schemas.microsoft.com/office/drawing/2014/main" id="{FF447065-C91D-48DE-8176-4166EEA88D4C}"/>
                      </a:ext>
                    </a:extLst>
                  </p:cNvPr>
                  <p:cNvCxnSpPr>
                    <a:stCxn id="172" idx="7"/>
                  </p:cNvCxnSpPr>
                  <p:nvPr/>
                </p:nvCxnSpPr>
                <p:spPr>
                  <a:xfrm flipV="1">
                    <a:off x="1403122" y="2181225"/>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Isosceles Triangle 175">
                    <a:extLst>
                      <a:ext uri="{FF2B5EF4-FFF2-40B4-BE49-F238E27FC236}">
                        <a16:creationId xmlns:a16="http://schemas.microsoft.com/office/drawing/2014/main" id="{DD0AA59F-2BD3-4ED8-87A7-E7CF1C36B66B}"/>
                      </a:ext>
                    </a:extLst>
                  </p:cNvPr>
                  <p:cNvSpPr/>
                  <p:nvPr/>
                </p:nvSpPr>
                <p:spPr>
                  <a:xfrm>
                    <a:off x="1653813" y="2029518"/>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a:extLst>
                      <a:ext uri="{FF2B5EF4-FFF2-40B4-BE49-F238E27FC236}">
                        <a16:creationId xmlns:a16="http://schemas.microsoft.com/office/drawing/2014/main" id="{E5635857-A1F1-4DD0-A207-369F387501AF}"/>
                      </a:ext>
                    </a:extLst>
                  </p:cNvPr>
                  <p:cNvCxnSpPr>
                    <a:cxnSpLocks/>
                  </p:cNvCxnSpPr>
                  <p:nvPr/>
                </p:nvCxnSpPr>
                <p:spPr>
                  <a:xfrm flipH="1" flipV="1">
                    <a:off x="2337214" y="4400812"/>
                    <a:ext cx="144379" cy="2643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07C0E06-CF63-4803-B936-264321577213}"/>
                      </a:ext>
                    </a:extLst>
                  </p:cNvPr>
                  <p:cNvCxnSpPr>
                    <a:cxnSpLocks/>
                  </p:cNvCxnSpPr>
                  <p:nvPr/>
                </p:nvCxnSpPr>
                <p:spPr>
                  <a:xfrm flipH="1" flipV="1">
                    <a:off x="1772299" y="3569491"/>
                    <a:ext cx="270813"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Isosceles Triangle 181">
                    <a:extLst>
                      <a:ext uri="{FF2B5EF4-FFF2-40B4-BE49-F238E27FC236}">
                        <a16:creationId xmlns:a16="http://schemas.microsoft.com/office/drawing/2014/main" id="{A99AEB67-1C6D-419E-A345-637EA15866C8}"/>
                      </a:ext>
                    </a:extLst>
                  </p:cNvPr>
                  <p:cNvSpPr/>
                  <p:nvPr/>
                </p:nvSpPr>
                <p:spPr>
                  <a:xfrm>
                    <a:off x="2390775" y="4572528"/>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7" name="Isosceles Triangle 166">
                  <a:extLst>
                    <a:ext uri="{FF2B5EF4-FFF2-40B4-BE49-F238E27FC236}">
                      <a16:creationId xmlns:a16="http://schemas.microsoft.com/office/drawing/2014/main" id="{AE1ECF7D-52D2-4D1B-8E65-50926384443B}"/>
                    </a:ext>
                  </a:extLst>
                </p:cNvPr>
                <p:cNvSpPr/>
                <p:nvPr/>
              </p:nvSpPr>
              <p:spPr>
                <a:xfrm>
                  <a:off x="515524" y="5108045"/>
                  <a:ext cx="294101" cy="25353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5EC6921A-048E-4E3F-9AE6-B7E4B2C1943D}"/>
                    </a:ext>
                  </a:extLst>
                </p:cNvPr>
                <p:cNvSpPr txBox="1"/>
                <p:nvPr/>
              </p:nvSpPr>
              <p:spPr>
                <a:xfrm>
                  <a:off x="783021" y="5051597"/>
                  <a:ext cx="912429" cy="369332"/>
                </a:xfrm>
                <a:prstGeom prst="rect">
                  <a:avLst/>
                </a:prstGeom>
                <a:noFill/>
              </p:spPr>
              <p:txBody>
                <a:bodyPr wrap="none" rtlCol="0">
                  <a:spAutoFit/>
                </a:bodyPr>
                <a:lstStyle/>
                <a:p>
                  <a:r>
                    <a:rPr lang="en-US" dirty="0"/>
                    <a:t>= Gene</a:t>
                  </a:r>
                </a:p>
              </p:txBody>
            </p:sp>
            <p:sp>
              <p:nvSpPr>
                <p:cNvPr id="169" name="Oval 168">
                  <a:extLst>
                    <a:ext uri="{FF2B5EF4-FFF2-40B4-BE49-F238E27FC236}">
                      <a16:creationId xmlns:a16="http://schemas.microsoft.com/office/drawing/2014/main" id="{3DD6F9D2-DB87-4C44-B780-DBD1B86A2E01}"/>
                    </a:ext>
                  </a:extLst>
                </p:cNvPr>
                <p:cNvSpPr/>
                <p:nvPr/>
              </p:nvSpPr>
              <p:spPr>
                <a:xfrm>
                  <a:off x="1920136" y="5029121"/>
                  <a:ext cx="369332"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6AFDF55E-4E0C-403D-8F8E-DCB66340429A}"/>
                    </a:ext>
                  </a:extLst>
                </p:cNvPr>
                <p:cNvSpPr txBox="1"/>
                <p:nvPr/>
              </p:nvSpPr>
              <p:spPr>
                <a:xfrm>
                  <a:off x="2289468" y="5043485"/>
                  <a:ext cx="1104790" cy="369332"/>
                </a:xfrm>
                <a:prstGeom prst="rect">
                  <a:avLst/>
                </a:prstGeom>
                <a:noFill/>
              </p:spPr>
              <p:txBody>
                <a:bodyPr wrap="none" rtlCol="0">
                  <a:spAutoFit/>
                </a:bodyPr>
                <a:lstStyle/>
                <a:p>
                  <a:r>
                    <a:rPr lang="en-US" dirty="0"/>
                    <a:t>= Disease</a:t>
                  </a:r>
                </a:p>
              </p:txBody>
            </p:sp>
          </p:grpSp>
          <p:cxnSp>
            <p:nvCxnSpPr>
              <p:cNvPr id="160" name="Straight Connector 159">
                <a:extLst>
                  <a:ext uri="{FF2B5EF4-FFF2-40B4-BE49-F238E27FC236}">
                    <a16:creationId xmlns:a16="http://schemas.microsoft.com/office/drawing/2014/main" id="{1521E5BD-55E4-4A97-BB53-0D7BB3835578}"/>
                  </a:ext>
                </a:extLst>
              </p:cNvPr>
              <p:cNvCxnSpPr/>
              <p:nvPr/>
            </p:nvCxnSpPr>
            <p:spPr>
              <a:xfrm flipV="1">
                <a:off x="5404547" y="4393541"/>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Isosceles Triangle 160">
                <a:extLst>
                  <a:ext uri="{FF2B5EF4-FFF2-40B4-BE49-F238E27FC236}">
                    <a16:creationId xmlns:a16="http://schemas.microsoft.com/office/drawing/2014/main" id="{CE38147E-0D2B-41F1-B7F3-C40AC7A758B1}"/>
                  </a:ext>
                </a:extLst>
              </p:cNvPr>
              <p:cNvSpPr/>
              <p:nvPr/>
            </p:nvSpPr>
            <p:spPr>
              <a:xfrm>
                <a:off x="5250025" y="4368601"/>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3C1F47EE-71BE-4729-8B2B-1D5CBE3EC9F1}"/>
                  </a:ext>
                </a:extLst>
              </p:cNvPr>
              <p:cNvCxnSpPr>
                <a:stCxn id="172" idx="4"/>
              </p:cNvCxnSpPr>
              <p:nvPr/>
            </p:nvCxnSpPr>
            <p:spPr>
              <a:xfrm flipH="1">
                <a:off x="5162550" y="2876549"/>
                <a:ext cx="16462" cy="4064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Isosceles Triangle 163">
                <a:extLst>
                  <a:ext uri="{FF2B5EF4-FFF2-40B4-BE49-F238E27FC236}">
                    <a16:creationId xmlns:a16="http://schemas.microsoft.com/office/drawing/2014/main" id="{0A34EF50-6718-475E-B927-B3E688CE4A00}"/>
                  </a:ext>
                </a:extLst>
              </p:cNvPr>
              <p:cNvSpPr/>
              <p:nvPr/>
            </p:nvSpPr>
            <p:spPr>
              <a:xfrm rot="18051324">
                <a:off x="4977395" y="3232555"/>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3" name="Oval 182">
              <a:extLst>
                <a:ext uri="{FF2B5EF4-FFF2-40B4-BE49-F238E27FC236}">
                  <a16:creationId xmlns:a16="http://schemas.microsoft.com/office/drawing/2014/main" id="{74F741C1-7164-488C-9DC4-4281AAD24F1F}"/>
                </a:ext>
              </a:extLst>
            </p:cNvPr>
            <p:cNvSpPr/>
            <p:nvPr/>
          </p:nvSpPr>
          <p:spPr>
            <a:xfrm>
              <a:off x="10960864" y="2717269"/>
              <a:ext cx="695325" cy="6953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Connector 183">
              <a:extLst>
                <a:ext uri="{FF2B5EF4-FFF2-40B4-BE49-F238E27FC236}">
                  <a16:creationId xmlns:a16="http://schemas.microsoft.com/office/drawing/2014/main" id="{CB13C78E-4D3E-40DD-B240-2987A729E44B}"/>
                </a:ext>
              </a:extLst>
            </p:cNvPr>
            <p:cNvCxnSpPr/>
            <p:nvPr/>
          </p:nvCxnSpPr>
          <p:spPr>
            <a:xfrm flipV="1">
              <a:off x="10632220" y="3219637"/>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9" name="Isosceles Triangle 188">
              <a:extLst>
                <a:ext uri="{FF2B5EF4-FFF2-40B4-BE49-F238E27FC236}">
                  <a16:creationId xmlns:a16="http://schemas.microsoft.com/office/drawing/2014/main" id="{5F940FF9-4021-41EE-A75A-978BBA3A0EC2}"/>
                </a:ext>
              </a:extLst>
            </p:cNvPr>
            <p:cNvSpPr/>
            <p:nvPr/>
          </p:nvSpPr>
          <p:spPr>
            <a:xfrm rot="19013716">
              <a:off x="11066002" y="3812385"/>
              <a:ext cx="294101" cy="253535"/>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Isosceles Triangle 189">
              <a:extLst>
                <a:ext uri="{FF2B5EF4-FFF2-40B4-BE49-F238E27FC236}">
                  <a16:creationId xmlns:a16="http://schemas.microsoft.com/office/drawing/2014/main" id="{4AFF3D6D-BB2F-41B2-B014-A195B2F8B5F6}"/>
                </a:ext>
              </a:extLst>
            </p:cNvPr>
            <p:cNvSpPr/>
            <p:nvPr/>
          </p:nvSpPr>
          <p:spPr>
            <a:xfrm>
              <a:off x="10398072" y="3194697"/>
              <a:ext cx="294101" cy="253535"/>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Isosceles Triangle 190">
              <a:extLst>
                <a:ext uri="{FF2B5EF4-FFF2-40B4-BE49-F238E27FC236}">
                  <a16:creationId xmlns:a16="http://schemas.microsoft.com/office/drawing/2014/main" id="{CE0F83CC-2656-4100-A28D-B34C693DB452}"/>
                </a:ext>
              </a:extLst>
            </p:cNvPr>
            <p:cNvSpPr/>
            <p:nvPr/>
          </p:nvSpPr>
          <p:spPr>
            <a:xfrm>
              <a:off x="9741966" y="3350975"/>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FC1F551-A754-49C1-830E-21E55283B3FD}"/>
                </a:ext>
              </a:extLst>
            </p:cNvPr>
            <p:cNvCxnSpPr>
              <a:endCxn id="189" idx="1"/>
            </p:cNvCxnSpPr>
            <p:nvPr/>
          </p:nvCxnSpPr>
          <p:spPr>
            <a:xfrm flipV="1">
              <a:off x="10478928" y="3989395"/>
              <a:ext cx="680443" cy="2420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AAD262C-6E01-434D-AAA0-327641EDF04A}"/>
                </a:ext>
              </a:extLst>
            </p:cNvPr>
            <p:cNvCxnSpPr>
              <a:stCxn id="183" idx="4"/>
              <a:endCxn id="189" idx="5"/>
            </p:cNvCxnSpPr>
            <p:nvPr/>
          </p:nvCxnSpPr>
          <p:spPr>
            <a:xfrm flipH="1">
              <a:off x="11266734" y="3412594"/>
              <a:ext cx="41793" cy="4763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5885E2CA-2C97-440C-BF9E-BDB4F3860F0C}"/>
                </a:ext>
              </a:extLst>
            </p:cNvPr>
            <p:cNvSpPr txBox="1"/>
            <p:nvPr/>
          </p:nvSpPr>
          <p:spPr>
            <a:xfrm>
              <a:off x="9333362" y="4141425"/>
              <a:ext cx="481382" cy="707886"/>
            </a:xfrm>
            <a:prstGeom prst="rect">
              <a:avLst/>
            </a:prstGeom>
            <a:noFill/>
          </p:spPr>
          <p:txBody>
            <a:bodyPr wrap="square" rtlCol="0">
              <a:spAutoFit/>
            </a:bodyPr>
            <a:lstStyle/>
            <a:p>
              <a:r>
                <a:rPr lang="en-US" sz="4000" b="1" dirty="0">
                  <a:solidFill>
                    <a:srgbClr val="FF0000"/>
                  </a:solidFill>
                </a:rPr>
                <a:t>X</a:t>
              </a:r>
            </a:p>
          </p:txBody>
        </p:sp>
        <p:cxnSp>
          <p:nvCxnSpPr>
            <p:cNvPr id="194" name="Straight Connector 193">
              <a:extLst>
                <a:ext uri="{FF2B5EF4-FFF2-40B4-BE49-F238E27FC236}">
                  <a16:creationId xmlns:a16="http://schemas.microsoft.com/office/drawing/2014/main" id="{4D8F89D3-7A04-4331-B01F-811CCFC41E7E}"/>
                </a:ext>
              </a:extLst>
            </p:cNvPr>
            <p:cNvCxnSpPr>
              <a:cxnSpLocks/>
              <a:endCxn id="195" idx="1"/>
            </p:cNvCxnSpPr>
            <p:nvPr/>
          </p:nvCxnSpPr>
          <p:spPr>
            <a:xfrm>
              <a:off x="9574447" y="2632466"/>
              <a:ext cx="603049" cy="189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Isosceles Triangle 194">
              <a:extLst>
                <a:ext uri="{FF2B5EF4-FFF2-40B4-BE49-F238E27FC236}">
                  <a16:creationId xmlns:a16="http://schemas.microsoft.com/office/drawing/2014/main" id="{DBC3E031-5301-4BC3-8234-9696AC1356C2}"/>
                </a:ext>
              </a:extLst>
            </p:cNvPr>
            <p:cNvSpPr/>
            <p:nvPr/>
          </p:nvSpPr>
          <p:spPr>
            <a:xfrm>
              <a:off x="10103971" y="2695570"/>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5E41281D-C9B5-4B58-B0D1-D9698FCA649B}"/>
                </a:ext>
              </a:extLst>
            </p:cNvPr>
            <p:cNvSpPr/>
            <p:nvPr/>
          </p:nvSpPr>
          <p:spPr>
            <a:xfrm>
              <a:off x="10637652" y="1987187"/>
              <a:ext cx="695325" cy="695325"/>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id="{F1FDA3F6-A445-4767-8D02-FB0C24A5F8A1}"/>
                </a:ext>
              </a:extLst>
            </p:cNvPr>
            <p:cNvCxnSpPr>
              <a:cxnSpLocks/>
            </p:cNvCxnSpPr>
            <p:nvPr/>
          </p:nvCxnSpPr>
          <p:spPr>
            <a:xfrm flipH="1" flipV="1">
              <a:off x="10714501" y="1672861"/>
              <a:ext cx="270813"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8" name="Isosceles Triangle 197">
              <a:extLst>
                <a:ext uri="{FF2B5EF4-FFF2-40B4-BE49-F238E27FC236}">
                  <a16:creationId xmlns:a16="http://schemas.microsoft.com/office/drawing/2014/main" id="{47A0A147-9101-44BF-8FD3-934E3C68950D}"/>
                </a:ext>
              </a:extLst>
            </p:cNvPr>
            <p:cNvSpPr/>
            <p:nvPr/>
          </p:nvSpPr>
          <p:spPr>
            <a:xfrm rot="19943990">
              <a:off x="10567450" y="1492298"/>
              <a:ext cx="294101" cy="253535"/>
            </a:xfrm>
            <a:prstGeom prst="triangl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75483976-F220-4BA5-BD23-1B63172AAFF9}"/>
                </a:ext>
              </a:extLst>
            </p:cNvPr>
            <p:cNvCxnSpPr>
              <a:cxnSpLocks/>
              <a:stCxn id="195" idx="5"/>
              <a:endCxn id="196" idx="3"/>
            </p:cNvCxnSpPr>
            <p:nvPr/>
          </p:nvCxnSpPr>
          <p:spPr>
            <a:xfrm flipV="1">
              <a:off x="10324547" y="2580684"/>
              <a:ext cx="414933" cy="2416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21D114B-E1D1-46F4-BF0C-239173606FC2}"/>
                </a:ext>
              </a:extLst>
            </p:cNvPr>
            <p:cNvCxnSpPr>
              <a:stCxn id="183" idx="2"/>
              <a:endCxn id="195" idx="3"/>
            </p:cNvCxnSpPr>
            <p:nvPr/>
          </p:nvCxnSpPr>
          <p:spPr>
            <a:xfrm flipH="1" flipV="1">
              <a:off x="10251022" y="2949105"/>
              <a:ext cx="709842" cy="115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3D66A2D6-3DE2-4030-9933-94E557277C22}"/>
              </a:ext>
            </a:extLst>
          </p:cNvPr>
          <p:cNvSpPr txBox="1"/>
          <p:nvPr/>
        </p:nvSpPr>
        <p:spPr>
          <a:xfrm>
            <a:off x="204961" y="353774"/>
            <a:ext cx="11742216" cy="770323"/>
          </a:xfrm>
          <a:prstGeom prst="rect">
            <a:avLst/>
          </a:prstGeom>
          <a:gradFill>
            <a:gsLst>
              <a:gs pos="0">
                <a:schemeClr val="bg1"/>
              </a:gs>
              <a:gs pos="69000">
                <a:schemeClr val="bg1">
                  <a:lumMod val="75000"/>
                  <a:lumOff val="25000"/>
                </a:schemeClr>
              </a:gs>
              <a:gs pos="83000">
                <a:schemeClr val="bg1">
                  <a:lumMod val="65000"/>
                  <a:lumOff val="35000"/>
                </a:schemeClr>
              </a:gs>
              <a:gs pos="100000">
                <a:schemeClr val="tx1">
                  <a:lumMod val="50000"/>
                  <a:alpha val="21000"/>
                </a:schemeClr>
              </a:gs>
            </a:gsLst>
            <a:lin ang="5400000" scaled="1"/>
          </a:gradFill>
          <a:effectLst>
            <a:softEdge rad="63500"/>
          </a:effectLst>
        </p:spPr>
        <p:txBody>
          <a:bodyPr vert="horz" lIns="91440" tIns="45720" rIns="91440" bIns="45720" rtlCol="0" anchor="ctr">
            <a:normAutofit/>
          </a:bodyPr>
          <a:lstStyle>
            <a:lvl1pPr algn="ctr" defTabSz="914400">
              <a:lnSpc>
                <a:spcPct val="90000"/>
              </a:lnSpc>
              <a:spcBef>
                <a:spcPct val="0"/>
              </a:spcBef>
              <a:buNone/>
              <a:defRPr sz="3600" cap="all" baseline="0">
                <a:latin typeface="+mj-lt"/>
                <a:ea typeface="+mj-ea"/>
                <a:cs typeface="+mj-cs"/>
              </a:defRPr>
            </a:lvl1pPr>
          </a:lstStyle>
          <a:p>
            <a:r>
              <a:rPr lang="en-US" dirty="0"/>
              <a:t>INTRODUCTION/BACKGROUND</a:t>
            </a:r>
          </a:p>
        </p:txBody>
      </p:sp>
    </p:spTree>
    <p:extLst>
      <p:ext uri="{BB962C8B-B14F-4D97-AF65-F5344CB8AC3E}">
        <p14:creationId xmlns:p14="http://schemas.microsoft.com/office/powerpoint/2010/main" val="18038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anim calcmode="lin" valueType="num">
                                      <p:cBhvr>
                                        <p:cTn id="15" dur="500" fill="hold"/>
                                        <p:tgtEl>
                                          <p:spTgt spid="24"/>
                                        </p:tgtEl>
                                        <p:attrNameLst>
                                          <p:attrName>ppt_x</p:attrName>
                                        </p:attrNameLst>
                                      </p:cBhvr>
                                      <p:tavLst>
                                        <p:tav tm="0">
                                          <p:val>
                                            <p:strVal val="#ppt_x"/>
                                          </p:val>
                                        </p:tav>
                                        <p:tav tm="100000">
                                          <p:val>
                                            <p:strVal val="#ppt_x"/>
                                          </p:val>
                                        </p:tav>
                                      </p:tavLst>
                                    </p:anim>
                                    <p:anim calcmode="lin" valueType="num">
                                      <p:cBhvr>
                                        <p:cTn id="16"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anim calcmode="lin" valueType="num">
                                      <p:cBhvr>
                                        <p:cTn id="22" dur="500" fill="hold"/>
                                        <p:tgtEl>
                                          <p:spTgt spid="36"/>
                                        </p:tgtEl>
                                        <p:attrNameLst>
                                          <p:attrName>ppt_x</p:attrName>
                                        </p:attrNameLst>
                                      </p:cBhvr>
                                      <p:tavLst>
                                        <p:tav tm="0">
                                          <p:val>
                                            <p:strVal val="#ppt_x"/>
                                          </p:val>
                                        </p:tav>
                                        <p:tav tm="100000">
                                          <p:val>
                                            <p:strVal val="#ppt_x"/>
                                          </p:val>
                                        </p:tav>
                                      </p:tavLst>
                                    </p:anim>
                                    <p:anim calcmode="lin" valueType="num">
                                      <p:cBhvr>
                                        <p:cTn id="23"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50E3-AD81-4F7B-8372-15BF7ABC1058}"/>
              </a:ext>
            </a:extLst>
          </p:cNvPr>
          <p:cNvSpPr>
            <a:spLocks noGrp="1"/>
          </p:cNvSpPr>
          <p:nvPr>
            <p:ph type="title"/>
          </p:nvPr>
        </p:nvSpPr>
        <p:spPr>
          <a:xfrm>
            <a:off x="1143001" y="452829"/>
            <a:ext cx="9905998" cy="629257"/>
          </a:xfrm>
        </p:spPr>
        <p:txBody>
          <a:bodyPr/>
          <a:lstStyle/>
          <a:p>
            <a:pPr algn="ctr"/>
            <a:r>
              <a:rPr lang="en-US" dirty="0"/>
              <a:t>The dataset</a:t>
            </a:r>
          </a:p>
        </p:txBody>
      </p:sp>
      <p:sp>
        <p:nvSpPr>
          <p:cNvPr id="3" name="Content Placeholder 2">
            <a:extLst>
              <a:ext uri="{FF2B5EF4-FFF2-40B4-BE49-F238E27FC236}">
                <a16:creationId xmlns:a16="http://schemas.microsoft.com/office/drawing/2014/main" id="{B85FDAA4-8E52-4E92-A0BD-17B8B3E86D05}"/>
              </a:ext>
            </a:extLst>
          </p:cNvPr>
          <p:cNvSpPr>
            <a:spLocks noGrp="1"/>
          </p:cNvSpPr>
          <p:nvPr>
            <p:ph idx="1"/>
          </p:nvPr>
        </p:nvSpPr>
        <p:spPr>
          <a:xfrm>
            <a:off x="879268" y="5500327"/>
            <a:ext cx="9905999" cy="750641"/>
          </a:xfrm>
        </p:spPr>
        <p:txBody>
          <a:bodyPr/>
          <a:lstStyle/>
          <a:p>
            <a:pPr marL="0" indent="0">
              <a:buNone/>
            </a:pPr>
            <a:r>
              <a:rPr lang="en-US" dirty="0"/>
              <a:t>3,261,324 Rows, 12 Columns</a:t>
            </a:r>
          </a:p>
        </p:txBody>
      </p:sp>
      <p:graphicFrame>
        <p:nvGraphicFramePr>
          <p:cNvPr id="6" name="Table 5">
            <a:extLst>
              <a:ext uri="{FF2B5EF4-FFF2-40B4-BE49-F238E27FC236}">
                <a16:creationId xmlns:a16="http://schemas.microsoft.com/office/drawing/2014/main" id="{F3BE2EB0-E2DD-4576-A6CC-FCCF4866D066}"/>
              </a:ext>
            </a:extLst>
          </p:cNvPr>
          <p:cNvGraphicFramePr>
            <a:graphicFrameLocks noGrp="1"/>
          </p:cNvGraphicFramePr>
          <p:nvPr>
            <p:extLst>
              <p:ext uri="{D42A27DB-BD31-4B8C-83A1-F6EECF244321}">
                <p14:modId xmlns:p14="http://schemas.microsoft.com/office/powerpoint/2010/main" val="1803781868"/>
              </p:ext>
            </p:extLst>
          </p:nvPr>
        </p:nvGraphicFramePr>
        <p:xfrm>
          <a:off x="193882" y="1550504"/>
          <a:ext cx="11862283" cy="3785320"/>
        </p:xfrm>
        <a:graphic>
          <a:graphicData uri="http://schemas.openxmlformats.org/drawingml/2006/table">
            <a:tbl>
              <a:tblPr firstRow="1" firstCol="1" bandRow="1">
                <a:tableStyleId>{284E427A-3D55-4303-BF80-6455036E1DE7}</a:tableStyleId>
              </a:tblPr>
              <a:tblGrid>
                <a:gridCol w="829848">
                  <a:extLst>
                    <a:ext uri="{9D8B030D-6E8A-4147-A177-3AD203B41FA5}">
                      <a16:colId xmlns:a16="http://schemas.microsoft.com/office/drawing/2014/main" val="1015009334"/>
                    </a:ext>
                  </a:extLst>
                </a:gridCol>
                <a:gridCol w="983974">
                  <a:extLst>
                    <a:ext uri="{9D8B030D-6E8A-4147-A177-3AD203B41FA5}">
                      <a16:colId xmlns:a16="http://schemas.microsoft.com/office/drawing/2014/main" val="3770571657"/>
                    </a:ext>
                  </a:extLst>
                </a:gridCol>
                <a:gridCol w="745435">
                  <a:extLst>
                    <a:ext uri="{9D8B030D-6E8A-4147-A177-3AD203B41FA5}">
                      <a16:colId xmlns:a16="http://schemas.microsoft.com/office/drawing/2014/main" val="1517287601"/>
                    </a:ext>
                  </a:extLst>
                </a:gridCol>
                <a:gridCol w="646044">
                  <a:extLst>
                    <a:ext uri="{9D8B030D-6E8A-4147-A177-3AD203B41FA5}">
                      <a16:colId xmlns:a16="http://schemas.microsoft.com/office/drawing/2014/main" val="2928922009"/>
                    </a:ext>
                  </a:extLst>
                </a:gridCol>
                <a:gridCol w="934278">
                  <a:extLst>
                    <a:ext uri="{9D8B030D-6E8A-4147-A177-3AD203B41FA5}">
                      <a16:colId xmlns:a16="http://schemas.microsoft.com/office/drawing/2014/main" val="2935266281"/>
                    </a:ext>
                  </a:extLst>
                </a:gridCol>
                <a:gridCol w="1441174">
                  <a:extLst>
                    <a:ext uri="{9D8B030D-6E8A-4147-A177-3AD203B41FA5}">
                      <a16:colId xmlns:a16="http://schemas.microsoft.com/office/drawing/2014/main" val="3779560943"/>
                    </a:ext>
                  </a:extLst>
                </a:gridCol>
                <a:gridCol w="2574235">
                  <a:extLst>
                    <a:ext uri="{9D8B030D-6E8A-4147-A177-3AD203B41FA5}">
                      <a16:colId xmlns:a16="http://schemas.microsoft.com/office/drawing/2014/main" val="43660521"/>
                    </a:ext>
                  </a:extLst>
                </a:gridCol>
                <a:gridCol w="1133060">
                  <a:extLst>
                    <a:ext uri="{9D8B030D-6E8A-4147-A177-3AD203B41FA5}">
                      <a16:colId xmlns:a16="http://schemas.microsoft.com/office/drawing/2014/main" val="1903530689"/>
                    </a:ext>
                  </a:extLst>
                </a:gridCol>
                <a:gridCol w="467140">
                  <a:extLst>
                    <a:ext uri="{9D8B030D-6E8A-4147-A177-3AD203B41FA5}">
                      <a16:colId xmlns:a16="http://schemas.microsoft.com/office/drawing/2014/main" val="321386090"/>
                    </a:ext>
                  </a:extLst>
                </a:gridCol>
                <a:gridCol w="516834">
                  <a:extLst>
                    <a:ext uri="{9D8B030D-6E8A-4147-A177-3AD203B41FA5}">
                      <a16:colId xmlns:a16="http://schemas.microsoft.com/office/drawing/2014/main" val="366858933"/>
                    </a:ext>
                  </a:extLst>
                </a:gridCol>
                <a:gridCol w="914400">
                  <a:extLst>
                    <a:ext uri="{9D8B030D-6E8A-4147-A177-3AD203B41FA5}">
                      <a16:colId xmlns:a16="http://schemas.microsoft.com/office/drawing/2014/main" val="935212801"/>
                    </a:ext>
                  </a:extLst>
                </a:gridCol>
                <a:gridCol w="675861">
                  <a:extLst>
                    <a:ext uri="{9D8B030D-6E8A-4147-A177-3AD203B41FA5}">
                      <a16:colId xmlns:a16="http://schemas.microsoft.com/office/drawing/2014/main" val="3514427506"/>
                    </a:ext>
                  </a:extLst>
                </a:gridCol>
              </a:tblGrid>
              <a:tr h="540760">
                <a:tc>
                  <a:txBody>
                    <a:bodyPr/>
                    <a:lstStyle/>
                    <a:p>
                      <a:pPr algn="ctr" fontAlgn="ctr"/>
                      <a:r>
                        <a:rPr lang="en-US" sz="1400" dirty="0">
                          <a:effectLst/>
                        </a:rPr>
                        <a:t>NID</a:t>
                      </a:r>
                    </a:p>
                  </a:txBody>
                  <a:tcPr marL="20010" marR="20010" marT="10005" marB="10005"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fontAlgn="ctr"/>
                      <a:r>
                        <a:rPr lang="en-US" sz="1400" dirty="0">
                          <a:effectLst/>
                        </a:rPr>
                        <a:t>diseaseNID</a:t>
                      </a:r>
                    </a:p>
                  </a:txBody>
                  <a:tcPr marL="20010" marR="20010" marT="10005" marB="10005" anchor="ctr">
                    <a:lnT w="28575" cap="flat" cmpd="sng" algn="ctr">
                      <a:solidFill>
                        <a:schemeClr val="tx1"/>
                      </a:solidFill>
                      <a:prstDash val="solid"/>
                      <a:round/>
                      <a:headEnd type="none" w="med" len="med"/>
                      <a:tailEnd type="none" w="med" len="med"/>
                    </a:lnT>
                  </a:tcPr>
                </a:tc>
                <a:tc>
                  <a:txBody>
                    <a:bodyPr/>
                    <a:lstStyle/>
                    <a:p>
                      <a:pPr algn="ctr" fontAlgn="ctr"/>
                      <a:r>
                        <a:rPr lang="en-US" sz="1400" dirty="0">
                          <a:effectLst/>
                        </a:rPr>
                        <a:t>geneNID</a:t>
                      </a:r>
                    </a:p>
                  </a:txBody>
                  <a:tcPr marL="20010" marR="20010" marT="10005" marB="10005" anchor="ctr">
                    <a:lnT w="28575" cap="flat" cmpd="sng" algn="ctr">
                      <a:solidFill>
                        <a:schemeClr val="tx1"/>
                      </a:solidFill>
                      <a:prstDash val="solid"/>
                      <a:round/>
                      <a:headEnd type="none" w="med" len="med"/>
                      <a:tailEnd type="none" w="med" len="med"/>
                    </a:lnT>
                  </a:tcPr>
                </a:tc>
                <a:tc>
                  <a:txBody>
                    <a:bodyPr/>
                    <a:lstStyle/>
                    <a:p>
                      <a:pPr algn="ctr" fontAlgn="ctr"/>
                      <a:r>
                        <a:rPr lang="en-US" sz="1400" dirty="0">
                          <a:effectLst/>
                        </a:rPr>
                        <a:t>source</a:t>
                      </a:r>
                    </a:p>
                  </a:txBody>
                  <a:tcPr marL="20010" marR="20010" marT="10005" marB="10005" anchor="ctr">
                    <a:lnT w="28575" cap="flat" cmpd="sng" algn="ctr">
                      <a:solidFill>
                        <a:schemeClr val="tx1"/>
                      </a:solidFill>
                      <a:prstDash val="solid"/>
                      <a:round/>
                      <a:headEnd type="none" w="med" len="med"/>
                      <a:tailEnd type="none" w="med" len="med"/>
                    </a:lnT>
                  </a:tcPr>
                </a:tc>
                <a:tc>
                  <a:txBody>
                    <a:bodyPr/>
                    <a:lstStyle/>
                    <a:p>
                      <a:pPr algn="ctr" fontAlgn="ctr"/>
                      <a:r>
                        <a:rPr lang="en-US" sz="1400" dirty="0">
                          <a:effectLst/>
                        </a:rPr>
                        <a:t>association</a:t>
                      </a:r>
                    </a:p>
                  </a:txBody>
                  <a:tcPr marL="20010" marR="20010" marT="10005" marB="10005" anchor="ctr">
                    <a:lnT w="28575" cap="flat" cmpd="sng" algn="ctr">
                      <a:solidFill>
                        <a:schemeClr val="tx1"/>
                      </a:solidFill>
                      <a:prstDash val="solid"/>
                      <a:round/>
                      <a:headEnd type="none" w="med" len="med"/>
                      <a:tailEnd type="none" w="med" len="med"/>
                    </a:lnT>
                  </a:tcPr>
                </a:tc>
                <a:tc>
                  <a:txBody>
                    <a:bodyPr/>
                    <a:lstStyle/>
                    <a:p>
                      <a:pPr algn="ctr" fontAlgn="ctr"/>
                      <a:r>
                        <a:rPr lang="en-US" sz="1400" dirty="0">
                          <a:effectLst/>
                        </a:rPr>
                        <a:t>associationType</a:t>
                      </a:r>
                    </a:p>
                  </a:txBody>
                  <a:tcPr marL="20010" marR="20010" marT="10005" marB="10005" anchor="ctr">
                    <a:lnT w="28575" cap="flat" cmpd="sng" algn="ctr">
                      <a:solidFill>
                        <a:schemeClr val="tx1"/>
                      </a:solidFill>
                      <a:prstDash val="solid"/>
                      <a:round/>
                      <a:headEnd type="none" w="med" len="med"/>
                      <a:tailEnd type="none" w="med" len="med"/>
                    </a:lnT>
                  </a:tcPr>
                </a:tc>
                <a:tc>
                  <a:txBody>
                    <a:bodyPr/>
                    <a:lstStyle/>
                    <a:p>
                      <a:pPr algn="ctr" fontAlgn="ctr"/>
                      <a:r>
                        <a:rPr lang="en-US" sz="1400" dirty="0">
                          <a:effectLst/>
                        </a:rPr>
                        <a:t>sentence</a:t>
                      </a:r>
                    </a:p>
                  </a:txBody>
                  <a:tcPr marL="20010" marR="20010" marT="10005" marB="10005" anchor="ctr">
                    <a:lnT w="28575" cap="flat" cmpd="sng" algn="ctr">
                      <a:solidFill>
                        <a:schemeClr val="tx1"/>
                      </a:solidFill>
                      <a:prstDash val="solid"/>
                      <a:round/>
                      <a:headEnd type="none" w="med" len="med"/>
                      <a:tailEnd type="none" w="med" len="med"/>
                    </a:lnT>
                  </a:tcPr>
                </a:tc>
                <a:tc>
                  <a:txBody>
                    <a:bodyPr/>
                    <a:lstStyle/>
                    <a:p>
                      <a:pPr algn="ctr" fontAlgn="ctr"/>
                      <a:r>
                        <a:rPr lang="en-US" sz="1400" dirty="0" err="1">
                          <a:effectLst/>
                        </a:rPr>
                        <a:t>pmid</a:t>
                      </a:r>
                      <a:endParaRPr lang="en-US" sz="1400" dirty="0">
                        <a:effectLst/>
                      </a:endParaRPr>
                    </a:p>
                  </a:txBody>
                  <a:tcPr marL="20010" marR="20010" marT="10005" marB="10005" anchor="ctr">
                    <a:lnT w="28575" cap="flat" cmpd="sng" algn="ctr">
                      <a:solidFill>
                        <a:schemeClr val="tx1"/>
                      </a:solidFill>
                      <a:prstDash val="solid"/>
                      <a:round/>
                      <a:headEnd type="none" w="med" len="med"/>
                      <a:tailEnd type="none" w="med" len="med"/>
                    </a:lnT>
                  </a:tcPr>
                </a:tc>
                <a:tc>
                  <a:txBody>
                    <a:bodyPr/>
                    <a:lstStyle/>
                    <a:p>
                      <a:pPr algn="ctr" fontAlgn="ctr"/>
                      <a:r>
                        <a:rPr lang="en-US" sz="1400" dirty="0">
                          <a:effectLst/>
                        </a:rPr>
                        <a:t>score</a:t>
                      </a:r>
                    </a:p>
                  </a:txBody>
                  <a:tcPr marL="20010" marR="20010" marT="10005" marB="10005" anchor="ctr">
                    <a:lnT w="28575" cap="flat" cmpd="sng" algn="ctr">
                      <a:solidFill>
                        <a:schemeClr val="tx1"/>
                      </a:solidFill>
                      <a:prstDash val="solid"/>
                      <a:round/>
                      <a:headEnd type="none" w="med" len="med"/>
                      <a:tailEnd type="none" w="med" len="med"/>
                    </a:lnT>
                  </a:tcPr>
                </a:tc>
                <a:tc>
                  <a:txBody>
                    <a:bodyPr/>
                    <a:lstStyle/>
                    <a:p>
                      <a:pPr algn="ctr" fontAlgn="ctr"/>
                      <a:r>
                        <a:rPr lang="en-US" sz="1400" dirty="0">
                          <a:effectLst/>
                        </a:rPr>
                        <a:t>EL</a:t>
                      </a:r>
                    </a:p>
                  </a:txBody>
                  <a:tcPr marL="20010" marR="20010" marT="10005" marB="10005" anchor="ctr">
                    <a:lnT w="28575" cap="flat" cmpd="sng" algn="ctr">
                      <a:solidFill>
                        <a:schemeClr val="tx1"/>
                      </a:solidFill>
                      <a:prstDash val="solid"/>
                      <a:round/>
                      <a:headEnd type="none" w="med" len="med"/>
                      <a:tailEnd type="none" w="med" len="med"/>
                    </a:lnT>
                  </a:tcPr>
                </a:tc>
                <a:tc>
                  <a:txBody>
                    <a:bodyPr/>
                    <a:lstStyle/>
                    <a:p>
                      <a:pPr algn="ctr" fontAlgn="ctr"/>
                      <a:r>
                        <a:rPr lang="en-US" sz="1400" dirty="0">
                          <a:effectLst/>
                        </a:rPr>
                        <a:t>EI</a:t>
                      </a:r>
                    </a:p>
                  </a:txBody>
                  <a:tcPr marL="20010" marR="20010" marT="10005" marB="10005" anchor="ctr">
                    <a:lnT w="28575" cap="flat" cmpd="sng" algn="ctr">
                      <a:solidFill>
                        <a:schemeClr val="tx1"/>
                      </a:solidFill>
                      <a:prstDash val="solid"/>
                      <a:round/>
                      <a:headEnd type="none" w="med" len="med"/>
                      <a:tailEnd type="none" w="med" len="med"/>
                    </a:lnT>
                  </a:tcPr>
                </a:tc>
                <a:tc>
                  <a:txBody>
                    <a:bodyPr/>
                    <a:lstStyle/>
                    <a:p>
                      <a:pPr algn="ctr" fontAlgn="ctr"/>
                      <a:r>
                        <a:rPr lang="en-US" sz="1400" dirty="0">
                          <a:effectLst/>
                        </a:rPr>
                        <a:t>year</a:t>
                      </a:r>
                    </a:p>
                  </a:txBody>
                  <a:tcPr marL="20010" marR="20010" marT="10005" marB="10005"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90185450"/>
                  </a:ext>
                </a:extLst>
              </a:tr>
              <a:tr h="540760">
                <a:tc>
                  <a:txBody>
                    <a:bodyPr/>
                    <a:lstStyle/>
                    <a:p>
                      <a:pPr algn="r" fontAlgn="ctr"/>
                      <a:r>
                        <a:rPr lang="en-US" sz="1600" b="0" dirty="0">
                          <a:effectLst/>
                        </a:rPr>
                        <a:t>1130681</a:t>
                      </a:r>
                    </a:p>
                  </a:txBody>
                  <a:tcPr marL="20010" marR="20010" marT="10005" marB="10005" anchor="ctr">
                    <a:lnL w="28575" cap="flat" cmpd="sng" algn="ctr">
                      <a:solidFill>
                        <a:schemeClr val="tx1"/>
                      </a:solidFill>
                      <a:prstDash val="solid"/>
                      <a:round/>
                      <a:headEnd type="none" w="med" len="med"/>
                      <a:tailEnd type="none" w="med" len="med"/>
                    </a:lnL>
                  </a:tcPr>
                </a:tc>
                <a:tc>
                  <a:txBody>
                    <a:bodyPr/>
                    <a:lstStyle/>
                    <a:p>
                      <a:pPr algn="r" fontAlgn="ctr"/>
                      <a:r>
                        <a:rPr lang="en-US" sz="1600" dirty="0">
                          <a:effectLst/>
                        </a:rPr>
                        <a:t>2107</a:t>
                      </a:r>
                    </a:p>
                  </a:txBody>
                  <a:tcPr marL="20010" marR="20010" marT="10005" marB="10005" anchor="ctr"/>
                </a:tc>
                <a:tc>
                  <a:txBody>
                    <a:bodyPr/>
                    <a:lstStyle/>
                    <a:p>
                      <a:pPr algn="r" fontAlgn="ctr"/>
                      <a:r>
                        <a:rPr lang="en-US" sz="1600">
                          <a:effectLst/>
                        </a:rPr>
                        <a:t>793</a:t>
                      </a:r>
                    </a:p>
                  </a:txBody>
                  <a:tcPr marL="20010" marR="20010" marT="10005" marB="10005" anchor="ctr"/>
                </a:tc>
                <a:tc>
                  <a:txBody>
                    <a:bodyPr/>
                    <a:lstStyle/>
                    <a:p>
                      <a:pPr algn="r" fontAlgn="ctr"/>
                      <a:r>
                        <a:rPr lang="en-US" sz="1600">
                          <a:effectLst/>
                        </a:rPr>
                        <a:t>BEFREE</a:t>
                      </a:r>
                    </a:p>
                  </a:txBody>
                  <a:tcPr marL="20010" marR="20010" marT="10005" marB="10005" anchor="ctr"/>
                </a:tc>
                <a:tc>
                  <a:txBody>
                    <a:bodyPr/>
                    <a:lstStyle/>
                    <a:p>
                      <a:pPr algn="r" fontAlgn="ctr"/>
                      <a:r>
                        <a:rPr lang="en-US" sz="1600">
                          <a:effectLst/>
                        </a:rPr>
                        <a:t>NaN</a:t>
                      </a:r>
                    </a:p>
                  </a:txBody>
                  <a:tcPr marL="20010" marR="20010" marT="10005" marB="10005" anchor="ctr"/>
                </a:tc>
                <a:tc>
                  <a:txBody>
                    <a:bodyPr/>
                    <a:lstStyle/>
                    <a:p>
                      <a:pPr algn="r" fontAlgn="ctr"/>
                      <a:r>
                        <a:rPr lang="en-US" sz="1600">
                          <a:effectLst/>
                        </a:rPr>
                        <a:t>Biomarker</a:t>
                      </a:r>
                    </a:p>
                  </a:txBody>
                  <a:tcPr marL="20010" marR="20010" marT="10005" marB="10005" anchor="ctr"/>
                </a:tc>
                <a:tc>
                  <a:txBody>
                    <a:bodyPr/>
                    <a:lstStyle/>
                    <a:p>
                      <a:pPr algn="r" fontAlgn="ctr"/>
                      <a:r>
                        <a:rPr lang="en-US" sz="1600" dirty="0">
                          <a:effectLst/>
                        </a:rPr>
                        <a:t>No correlation could be found between Broder's...</a:t>
                      </a:r>
                    </a:p>
                  </a:txBody>
                  <a:tcPr marL="20010" marR="20010" marT="10005" marB="10005" anchor="ctr"/>
                </a:tc>
                <a:tc>
                  <a:txBody>
                    <a:bodyPr/>
                    <a:lstStyle/>
                    <a:p>
                      <a:pPr algn="r" fontAlgn="ctr"/>
                      <a:r>
                        <a:rPr lang="en-US" sz="1600" dirty="0">
                          <a:effectLst/>
                        </a:rPr>
                        <a:t>1000501.0</a:t>
                      </a:r>
                    </a:p>
                  </a:txBody>
                  <a:tcPr marL="20010" marR="20010" marT="10005" marB="10005" anchor="ctr"/>
                </a:tc>
                <a:tc>
                  <a:txBody>
                    <a:bodyPr/>
                    <a:lstStyle/>
                    <a:p>
                      <a:pPr algn="r" fontAlgn="ctr"/>
                      <a:r>
                        <a:rPr lang="en-US" sz="1600">
                          <a:effectLst/>
                        </a:rPr>
                        <a:t>0.10</a:t>
                      </a:r>
                    </a:p>
                  </a:txBody>
                  <a:tcPr marL="20010" marR="20010" marT="10005" marB="10005" anchor="ctr"/>
                </a:tc>
                <a:tc>
                  <a:txBody>
                    <a:bodyPr/>
                    <a:lstStyle/>
                    <a:p>
                      <a:pPr algn="r" fontAlgn="ctr"/>
                      <a:r>
                        <a:rPr lang="en-US" sz="1600">
                          <a:effectLst/>
                        </a:rPr>
                        <a:t>NaN</a:t>
                      </a:r>
                    </a:p>
                  </a:txBody>
                  <a:tcPr marL="20010" marR="20010" marT="10005" marB="10005" anchor="ctr"/>
                </a:tc>
                <a:tc>
                  <a:txBody>
                    <a:bodyPr/>
                    <a:lstStyle/>
                    <a:p>
                      <a:pPr algn="r" fontAlgn="ctr"/>
                      <a:r>
                        <a:rPr lang="en-US" sz="1600">
                          <a:effectLst/>
                        </a:rPr>
                        <a:t>0.956175</a:t>
                      </a:r>
                    </a:p>
                  </a:txBody>
                  <a:tcPr marL="20010" marR="20010" marT="10005" marB="10005" anchor="ctr"/>
                </a:tc>
                <a:tc>
                  <a:txBody>
                    <a:bodyPr/>
                    <a:lstStyle/>
                    <a:p>
                      <a:pPr algn="r" fontAlgn="ctr"/>
                      <a:r>
                        <a:rPr lang="en-US" sz="1600" dirty="0">
                          <a:effectLst/>
                        </a:rPr>
                        <a:t>1976.0</a:t>
                      </a:r>
                    </a:p>
                  </a:txBody>
                  <a:tcPr marL="20010" marR="20010" marT="10005" marB="10005"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60614765"/>
                  </a:ext>
                </a:extLst>
              </a:tr>
              <a:tr h="540760">
                <a:tc>
                  <a:txBody>
                    <a:bodyPr/>
                    <a:lstStyle/>
                    <a:p>
                      <a:pPr algn="r" fontAlgn="ctr"/>
                      <a:r>
                        <a:rPr lang="en-US" sz="1600" b="0" dirty="0">
                          <a:effectLst/>
                        </a:rPr>
                        <a:t>261998</a:t>
                      </a:r>
                    </a:p>
                  </a:txBody>
                  <a:tcPr marL="20010" marR="20010" marT="10005" marB="10005" anchor="ctr">
                    <a:lnL w="28575" cap="flat" cmpd="sng" algn="ctr">
                      <a:solidFill>
                        <a:schemeClr val="tx1"/>
                      </a:solidFill>
                      <a:prstDash val="solid"/>
                      <a:round/>
                      <a:headEnd type="none" w="med" len="med"/>
                      <a:tailEnd type="none" w="med" len="med"/>
                    </a:lnL>
                  </a:tcPr>
                </a:tc>
                <a:tc>
                  <a:txBody>
                    <a:bodyPr/>
                    <a:lstStyle/>
                    <a:p>
                      <a:pPr algn="r" fontAlgn="ctr"/>
                      <a:r>
                        <a:rPr lang="en-US" sz="1600" dirty="0">
                          <a:effectLst/>
                        </a:rPr>
                        <a:t>431</a:t>
                      </a:r>
                    </a:p>
                  </a:txBody>
                  <a:tcPr marL="20010" marR="20010" marT="10005" marB="10005" anchor="ctr"/>
                </a:tc>
                <a:tc>
                  <a:txBody>
                    <a:bodyPr/>
                    <a:lstStyle/>
                    <a:p>
                      <a:pPr algn="r" fontAlgn="ctr"/>
                      <a:r>
                        <a:rPr lang="en-US" sz="1600">
                          <a:effectLst/>
                        </a:rPr>
                        <a:t>775</a:t>
                      </a:r>
                    </a:p>
                  </a:txBody>
                  <a:tcPr marL="20010" marR="20010" marT="10005" marB="10005" anchor="ctr"/>
                </a:tc>
                <a:tc>
                  <a:txBody>
                    <a:bodyPr/>
                    <a:lstStyle/>
                    <a:p>
                      <a:pPr algn="r" fontAlgn="ctr"/>
                      <a:r>
                        <a:rPr lang="en-US" sz="1600" dirty="0">
                          <a:effectLst/>
                        </a:rPr>
                        <a:t>BEFREE</a:t>
                      </a:r>
                    </a:p>
                  </a:txBody>
                  <a:tcPr marL="20010" marR="20010" marT="10005" marB="10005" anchor="ctr"/>
                </a:tc>
                <a:tc>
                  <a:txBody>
                    <a:bodyPr/>
                    <a:lstStyle/>
                    <a:p>
                      <a:pPr algn="r" fontAlgn="ctr"/>
                      <a:r>
                        <a:rPr lang="en-US" sz="1600" dirty="0" err="1">
                          <a:effectLst/>
                        </a:rPr>
                        <a:t>NaN</a:t>
                      </a:r>
                      <a:endParaRPr lang="en-US" sz="1600" dirty="0">
                        <a:effectLst/>
                      </a:endParaRPr>
                    </a:p>
                  </a:txBody>
                  <a:tcPr marL="20010" marR="20010" marT="10005" marB="10005" anchor="ctr"/>
                </a:tc>
                <a:tc>
                  <a:txBody>
                    <a:bodyPr/>
                    <a:lstStyle/>
                    <a:p>
                      <a:pPr algn="r" fontAlgn="ctr"/>
                      <a:r>
                        <a:rPr lang="en-US" sz="1600" dirty="0" err="1">
                          <a:effectLst/>
                        </a:rPr>
                        <a:t>GeneticVariation</a:t>
                      </a:r>
                      <a:endParaRPr lang="en-US" sz="1600" dirty="0">
                        <a:effectLst/>
                      </a:endParaRPr>
                    </a:p>
                  </a:txBody>
                  <a:tcPr marL="20010" marR="20010" marT="10005" marB="10005" anchor="ctr"/>
                </a:tc>
                <a:tc>
                  <a:txBody>
                    <a:bodyPr/>
                    <a:lstStyle/>
                    <a:p>
                      <a:pPr algn="r" fontAlgn="ctr"/>
                      <a:r>
                        <a:rPr lang="en-US" sz="1600">
                          <a:effectLst/>
                        </a:rPr>
                        <a:t>However, there are few reports describing soma...</a:t>
                      </a:r>
                    </a:p>
                  </a:txBody>
                  <a:tcPr marL="20010" marR="20010" marT="10005" marB="10005" anchor="ctr"/>
                </a:tc>
                <a:tc>
                  <a:txBody>
                    <a:bodyPr/>
                    <a:lstStyle/>
                    <a:p>
                      <a:pPr algn="r" fontAlgn="ctr"/>
                      <a:r>
                        <a:rPr lang="en-US" sz="1600">
                          <a:effectLst/>
                        </a:rPr>
                        <a:t>10021299.0</a:t>
                      </a:r>
                    </a:p>
                  </a:txBody>
                  <a:tcPr marL="20010" marR="20010" marT="10005" marB="10005" anchor="ctr"/>
                </a:tc>
                <a:tc>
                  <a:txBody>
                    <a:bodyPr/>
                    <a:lstStyle/>
                    <a:p>
                      <a:pPr algn="r" fontAlgn="ctr"/>
                      <a:r>
                        <a:rPr lang="en-US" sz="1600">
                          <a:effectLst/>
                        </a:rPr>
                        <a:t>0.40</a:t>
                      </a:r>
                    </a:p>
                  </a:txBody>
                  <a:tcPr marL="20010" marR="20010" marT="10005" marB="10005" anchor="ctr"/>
                </a:tc>
                <a:tc>
                  <a:txBody>
                    <a:bodyPr/>
                    <a:lstStyle/>
                    <a:p>
                      <a:pPr algn="r" fontAlgn="ctr"/>
                      <a:r>
                        <a:rPr lang="en-US" sz="1600">
                          <a:effectLst/>
                        </a:rPr>
                        <a:t>NaN</a:t>
                      </a:r>
                    </a:p>
                  </a:txBody>
                  <a:tcPr marL="20010" marR="20010" marT="10005" marB="10005" anchor="ctr"/>
                </a:tc>
                <a:tc>
                  <a:txBody>
                    <a:bodyPr/>
                    <a:lstStyle/>
                    <a:p>
                      <a:pPr algn="r" fontAlgn="ctr"/>
                      <a:r>
                        <a:rPr lang="en-US" sz="1600">
                          <a:effectLst/>
                        </a:rPr>
                        <a:t>0.987013</a:t>
                      </a:r>
                    </a:p>
                  </a:txBody>
                  <a:tcPr marL="20010" marR="20010" marT="10005" marB="10005" anchor="ctr"/>
                </a:tc>
                <a:tc>
                  <a:txBody>
                    <a:bodyPr/>
                    <a:lstStyle/>
                    <a:p>
                      <a:pPr algn="r" fontAlgn="ctr"/>
                      <a:r>
                        <a:rPr lang="en-US" sz="1600">
                          <a:effectLst/>
                        </a:rPr>
                        <a:t>1999.0</a:t>
                      </a:r>
                    </a:p>
                  </a:txBody>
                  <a:tcPr marL="20010" marR="20010" marT="10005" marB="10005"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4373431"/>
                  </a:ext>
                </a:extLst>
              </a:tr>
              <a:tr h="540760">
                <a:tc>
                  <a:txBody>
                    <a:bodyPr/>
                    <a:lstStyle/>
                    <a:p>
                      <a:pPr algn="r" fontAlgn="ctr"/>
                      <a:r>
                        <a:rPr lang="en-US" sz="1600" b="0" dirty="0">
                          <a:effectLst/>
                        </a:rPr>
                        <a:t>369637</a:t>
                      </a:r>
                    </a:p>
                  </a:txBody>
                  <a:tcPr marL="20010" marR="20010" marT="10005" marB="10005" anchor="ctr">
                    <a:lnL w="28575" cap="flat" cmpd="sng" algn="ctr">
                      <a:solidFill>
                        <a:schemeClr val="tx1"/>
                      </a:solidFill>
                      <a:prstDash val="solid"/>
                      <a:round/>
                      <a:headEnd type="none" w="med" len="med"/>
                      <a:tailEnd type="none" w="med" len="med"/>
                    </a:lnL>
                  </a:tcPr>
                </a:tc>
                <a:tc>
                  <a:txBody>
                    <a:bodyPr/>
                    <a:lstStyle/>
                    <a:p>
                      <a:pPr algn="r" fontAlgn="ctr"/>
                      <a:r>
                        <a:rPr lang="en-US" sz="1600">
                          <a:effectLst/>
                        </a:rPr>
                        <a:t>450</a:t>
                      </a:r>
                    </a:p>
                  </a:txBody>
                  <a:tcPr marL="20010" marR="20010" marT="10005" marB="10005" anchor="ctr"/>
                </a:tc>
                <a:tc>
                  <a:txBody>
                    <a:bodyPr/>
                    <a:lstStyle/>
                    <a:p>
                      <a:pPr algn="r" fontAlgn="ctr"/>
                      <a:r>
                        <a:rPr lang="en-US" sz="1600">
                          <a:effectLst/>
                        </a:rPr>
                        <a:t>775</a:t>
                      </a:r>
                    </a:p>
                  </a:txBody>
                  <a:tcPr marL="20010" marR="20010" marT="10005" marB="10005" anchor="ctr"/>
                </a:tc>
                <a:tc>
                  <a:txBody>
                    <a:bodyPr/>
                    <a:lstStyle/>
                    <a:p>
                      <a:pPr algn="r" fontAlgn="ctr"/>
                      <a:r>
                        <a:rPr lang="en-US" sz="1600">
                          <a:effectLst/>
                        </a:rPr>
                        <a:t>BEFREE</a:t>
                      </a:r>
                    </a:p>
                  </a:txBody>
                  <a:tcPr marL="20010" marR="20010" marT="10005" marB="10005" anchor="ctr"/>
                </a:tc>
                <a:tc>
                  <a:txBody>
                    <a:bodyPr/>
                    <a:lstStyle/>
                    <a:p>
                      <a:pPr algn="r" fontAlgn="ctr"/>
                      <a:r>
                        <a:rPr lang="en-US" sz="1600">
                          <a:effectLst/>
                        </a:rPr>
                        <a:t>NaN</a:t>
                      </a:r>
                    </a:p>
                  </a:txBody>
                  <a:tcPr marL="20010" marR="20010" marT="10005" marB="10005" anchor="ctr"/>
                </a:tc>
                <a:tc>
                  <a:txBody>
                    <a:bodyPr/>
                    <a:lstStyle/>
                    <a:p>
                      <a:pPr algn="r" fontAlgn="ctr"/>
                      <a:r>
                        <a:rPr lang="en-US" sz="1600">
                          <a:effectLst/>
                        </a:rPr>
                        <a:t>GeneticVariation</a:t>
                      </a:r>
                    </a:p>
                  </a:txBody>
                  <a:tcPr marL="20010" marR="20010" marT="10005" marB="10005" anchor="ctr"/>
                </a:tc>
                <a:tc>
                  <a:txBody>
                    <a:bodyPr/>
                    <a:lstStyle/>
                    <a:p>
                      <a:pPr algn="r" fontAlgn="ctr"/>
                      <a:r>
                        <a:rPr lang="en-US" sz="1600">
                          <a:effectLst/>
                        </a:rPr>
                        <a:t>WAF1 genotype and endometrial cancer susceptib...</a:t>
                      </a:r>
                    </a:p>
                  </a:txBody>
                  <a:tcPr marL="20010" marR="20010" marT="10005" marB="10005" anchor="ctr"/>
                </a:tc>
                <a:tc>
                  <a:txBody>
                    <a:bodyPr/>
                    <a:lstStyle/>
                    <a:p>
                      <a:pPr algn="r" fontAlgn="ctr"/>
                      <a:r>
                        <a:rPr lang="en-US" sz="1600">
                          <a:effectLst/>
                        </a:rPr>
                        <a:t>10021299.0</a:t>
                      </a:r>
                    </a:p>
                  </a:txBody>
                  <a:tcPr marL="20010" marR="20010" marT="10005" marB="10005" anchor="ctr"/>
                </a:tc>
                <a:tc>
                  <a:txBody>
                    <a:bodyPr/>
                    <a:lstStyle/>
                    <a:p>
                      <a:pPr algn="r" fontAlgn="ctr"/>
                      <a:r>
                        <a:rPr lang="en-US" sz="1600">
                          <a:effectLst/>
                        </a:rPr>
                        <a:t>0.02</a:t>
                      </a:r>
                    </a:p>
                  </a:txBody>
                  <a:tcPr marL="20010" marR="20010" marT="10005" marB="10005" anchor="ctr"/>
                </a:tc>
                <a:tc>
                  <a:txBody>
                    <a:bodyPr/>
                    <a:lstStyle/>
                    <a:p>
                      <a:pPr algn="r" fontAlgn="ctr"/>
                      <a:r>
                        <a:rPr lang="en-US" sz="1600">
                          <a:effectLst/>
                        </a:rPr>
                        <a:t>NaN</a:t>
                      </a:r>
                    </a:p>
                  </a:txBody>
                  <a:tcPr marL="20010" marR="20010" marT="10005" marB="10005" anchor="ctr"/>
                </a:tc>
                <a:tc>
                  <a:txBody>
                    <a:bodyPr/>
                    <a:lstStyle/>
                    <a:p>
                      <a:pPr algn="r" fontAlgn="ctr"/>
                      <a:r>
                        <a:rPr lang="en-US" sz="1600">
                          <a:effectLst/>
                        </a:rPr>
                        <a:t>1.000000</a:t>
                      </a:r>
                    </a:p>
                  </a:txBody>
                  <a:tcPr marL="20010" marR="20010" marT="10005" marB="10005" anchor="ctr"/>
                </a:tc>
                <a:tc>
                  <a:txBody>
                    <a:bodyPr/>
                    <a:lstStyle/>
                    <a:p>
                      <a:pPr algn="r" fontAlgn="ctr"/>
                      <a:r>
                        <a:rPr lang="en-US" sz="1600">
                          <a:effectLst/>
                        </a:rPr>
                        <a:t>1999.0</a:t>
                      </a:r>
                    </a:p>
                  </a:txBody>
                  <a:tcPr marL="20010" marR="20010" marT="10005" marB="10005"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684378"/>
                  </a:ext>
                </a:extLst>
              </a:tr>
              <a:tr h="540760">
                <a:tc>
                  <a:txBody>
                    <a:bodyPr/>
                    <a:lstStyle/>
                    <a:p>
                      <a:pPr algn="r" fontAlgn="ctr"/>
                      <a:r>
                        <a:rPr lang="en-US" sz="1600" b="0" dirty="0">
                          <a:effectLst/>
                        </a:rPr>
                        <a:t>2128526</a:t>
                      </a:r>
                    </a:p>
                  </a:txBody>
                  <a:tcPr marL="20010" marR="20010" marT="10005" marB="10005" anchor="ctr">
                    <a:lnL w="28575" cap="flat" cmpd="sng" algn="ctr">
                      <a:solidFill>
                        <a:schemeClr val="tx1"/>
                      </a:solidFill>
                      <a:prstDash val="solid"/>
                      <a:round/>
                      <a:headEnd type="none" w="med" len="med"/>
                      <a:tailEnd type="none" w="med" len="med"/>
                    </a:lnL>
                  </a:tcPr>
                </a:tc>
                <a:tc>
                  <a:txBody>
                    <a:bodyPr/>
                    <a:lstStyle/>
                    <a:p>
                      <a:pPr algn="r" fontAlgn="ctr"/>
                      <a:r>
                        <a:rPr lang="en-US" sz="1600">
                          <a:effectLst/>
                        </a:rPr>
                        <a:t>10033</a:t>
                      </a:r>
                    </a:p>
                  </a:txBody>
                  <a:tcPr marL="20010" marR="20010" marT="10005" marB="10005" anchor="ctr"/>
                </a:tc>
                <a:tc>
                  <a:txBody>
                    <a:bodyPr/>
                    <a:lstStyle/>
                    <a:p>
                      <a:pPr algn="r" fontAlgn="ctr"/>
                      <a:r>
                        <a:rPr lang="en-US" sz="1600">
                          <a:effectLst/>
                        </a:rPr>
                        <a:t>775</a:t>
                      </a:r>
                    </a:p>
                  </a:txBody>
                  <a:tcPr marL="20010" marR="20010" marT="10005" marB="10005" anchor="ctr"/>
                </a:tc>
                <a:tc>
                  <a:txBody>
                    <a:bodyPr/>
                    <a:lstStyle/>
                    <a:p>
                      <a:pPr algn="r" fontAlgn="ctr"/>
                      <a:r>
                        <a:rPr lang="en-US" sz="1600">
                          <a:effectLst/>
                        </a:rPr>
                        <a:t>BEFREE</a:t>
                      </a:r>
                    </a:p>
                  </a:txBody>
                  <a:tcPr marL="20010" marR="20010" marT="10005" marB="10005" anchor="ctr"/>
                </a:tc>
                <a:tc>
                  <a:txBody>
                    <a:bodyPr/>
                    <a:lstStyle/>
                    <a:p>
                      <a:pPr algn="r" fontAlgn="ctr"/>
                      <a:r>
                        <a:rPr lang="en-US" sz="1600">
                          <a:effectLst/>
                        </a:rPr>
                        <a:t>NaN</a:t>
                      </a:r>
                    </a:p>
                  </a:txBody>
                  <a:tcPr marL="20010" marR="20010" marT="10005" marB="10005" anchor="ctr"/>
                </a:tc>
                <a:tc>
                  <a:txBody>
                    <a:bodyPr/>
                    <a:lstStyle/>
                    <a:p>
                      <a:pPr algn="r" fontAlgn="ctr"/>
                      <a:r>
                        <a:rPr lang="en-US" sz="1600">
                          <a:effectLst/>
                        </a:rPr>
                        <a:t>GeneticVariation</a:t>
                      </a:r>
                    </a:p>
                  </a:txBody>
                  <a:tcPr marL="20010" marR="20010" marT="10005" marB="10005" anchor="ctr"/>
                </a:tc>
                <a:tc>
                  <a:txBody>
                    <a:bodyPr/>
                    <a:lstStyle/>
                    <a:p>
                      <a:pPr algn="r" fontAlgn="ctr"/>
                      <a:r>
                        <a:rPr lang="en-US" sz="1600">
                          <a:effectLst/>
                        </a:rPr>
                        <a:t>WAF1 genotype and endometrial cancer susceptib...</a:t>
                      </a:r>
                    </a:p>
                  </a:txBody>
                  <a:tcPr marL="20010" marR="20010" marT="10005" marB="10005" anchor="ctr"/>
                </a:tc>
                <a:tc>
                  <a:txBody>
                    <a:bodyPr/>
                    <a:lstStyle/>
                    <a:p>
                      <a:pPr algn="r" fontAlgn="ctr"/>
                      <a:r>
                        <a:rPr lang="en-US" sz="1600">
                          <a:effectLst/>
                        </a:rPr>
                        <a:t>10021299.0</a:t>
                      </a:r>
                    </a:p>
                  </a:txBody>
                  <a:tcPr marL="20010" marR="20010" marT="10005" marB="10005" anchor="ctr"/>
                </a:tc>
                <a:tc>
                  <a:txBody>
                    <a:bodyPr/>
                    <a:lstStyle/>
                    <a:p>
                      <a:pPr algn="r" fontAlgn="ctr"/>
                      <a:r>
                        <a:rPr lang="en-US" sz="1600">
                          <a:effectLst/>
                        </a:rPr>
                        <a:t>0.07</a:t>
                      </a:r>
                    </a:p>
                  </a:txBody>
                  <a:tcPr marL="20010" marR="20010" marT="10005" marB="10005" anchor="ctr"/>
                </a:tc>
                <a:tc>
                  <a:txBody>
                    <a:bodyPr/>
                    <a:lstStyle/>
                    <a:p>
                      <a:pPr algn="r" fontAlgn="ctr"/>
                      <a:r>
                        <a:rPr lang="en-US" sz="1600">
                          <a:effectLst/>
                        </a:rPr>
                        <a:t>NaN</a:t>
                      </a:r>
                    </a:p>
                  </a:txBody>
                  <a:tcPr marL="20010" marR="20010" marT="10005" marB="10005" anchor="ctr"/>
                </a:tc>
                <a:tc>
                  <a:txBody>
                    <a:bodyPr/>
                    <a:lstStyle/>
                    <a:p>
                      <a:pPr algn="r" fontAlgn="ctr"/>
                      <a:r>
                        <a:rPr lang="en-US" sz="1600">
                          <a:effectLst/>
                        </a:rPr>
                        <a:t>1.000000</a:t>
                      </a:r>
                    </a:p>
                  </a:txBody>
                  <a:tcPr marL="20010" marR="20010" marT="10005" marB="10005" anchor="ctr"/>
                </a:tc>
                <a:tc>
                  <a:txBody>
                    <a:bodyPr/>
                    <a:lstStyle/>
                    <a:p>
                      <a:pPr algn="r" fontAlgn="ctr"/>
                      <a:r>
                        <a:rPr lang="en-US" sz="1600">
                          <a:effectLst/>
                        </a:rPr>
                        <a:t>1999.0</a:t>
                      </a:r>
                    </a:p>
                  </a:txBody>
                  <a:tcPr marL="20010" marR="20010" marT="10005" marB="10005"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27839728"/>
                  </a:ext>
                </a:extLst>
              </a:tr>
              <a:tr h="540760">
                <a:tc>
                  <a:txBody>
                    <a:bodyPr/>
                    <a:lstStyle/>
                    <a:p>
                      <a:pPr algn="r" fontAlgn="ctr"/>
                      <a:r>
                        <a:rPr lang="en-US" sz="1600" b="0" dirty="0">
                          <a:effectLst/>
                        </a:rPr>
                        <a:t>262799</a:t>
                      </a:r>
                    </a:p>
                  </a:txBody>
                  <a:tcPr marL="20010" marR="20010" marT="10005" marB="10005" anchor="ctr">
                    <a:lnL w="28575" cap="flat" cmpd="sng" algn="ctr">
                      <a:solidFill>
                        <a:schemeClr val="tx1"/>
                      </a:solidFill>
                      <a:prstDash val="solid"/>
                      <a:round/>
                      <a:headEnd type="none" w="med" len="med"/>
                      <a:tailEnd type="none" w="med" len="med"/>
                    </a:lnL>
                  </a:tcPr>
                </a:tc>
                <a:tc>
                  <a:txBody>
                    <a:bodyPr/>
                    <a:lstStyle/>
                    <a:p>
                      <a:pPr algn="r" fontAlgn="ctr"/>
                      <a:r>
                        <a:rPr lang="en-US" sz="1600">
                          <a:effectLst/>
                        </a:rPr>
                        <a:t>431</a:t>
                      </a:r>
                    </a:p>
                  </a:txBody>
                  <a:tcPr marL="20010" marR="20010" marT="10005" marB="10005" anchor="ctr"/>
                </a:tc>
                <a:tc>
                  <a:txBody>
                    <a:bodyPr/>
                    <a:lstStyle/>
                    <a:p>
                      <a:pPr algn="r" fontAlgn="ctr"/>
                      <a:r>
                        <a:rPr lang="en-US" sz="1600">
                          <a:effectLst/>
                        </a:rPr>
                        <a:t>7385</a:t>
                      </a:r>
                    </a:p>
                  </a:txBody>
                  <a:tcPr marL="20010" marR="20010" marT="10005" marB="10005" anchor="ctr"/>
                </a:tc>
                <a:tc>
                  <a:txBody>
                    <a:bodyPr/>
                    <a:lstStyle/>
                    <a:p>
                      <a:pPr algn="r" fontAlgn="ctr"/>
                      <a:r>
                        <a:rPr lang="en-US" sz="1600">
                          <a:effectLst/>
                        </a:rPr>
                        <a:t>BEFREE</a:t>
                      </a:r>
                    </a:p>
                  </a:txBody>
                  <a:tcPr marL="20010" marR="20010" marT="10005" marB="10005" anchor="ctr"/>
                </a:tc>
                <a:tc>
                  <a:txBody>
                    <a:bodyPr/>
                    <a:lstStyle/>
                    <a:p>
                      <a:pPr algn="r" fontAlgn="ctr"/>
                      <a:r>
                        <a:rPr lang="en-US" sz="1600">
                          <a:effectLst/>
                        </a:rPr>
                        <a:t>NaN</a:t>
                      </a:r>
                    </a:p>
                  </a:txBody>
                  <a:tcPr marL="20010" marR="20010" marT="10005" marB="10005" anchor="ctr"/>
                </a:tc>
                <a:tc>
                  <a:txBody>
                    <a:bodyPr/>
                    <a:lstStyle/>
                    <a:p>
                      <a:pPr algn="r" fontAlgn="ctr"/>
                      <a:r>
                        <a:rPr lang="en-US" sz="1600">
                          <a:effectLst/>
                        </a:rPr>
                        <a:t>Biomarker</a:t>
                      </a:r>
                    </a:p>
                  </a:txBody>
                  <a:tcPr marL="20010" marR="20010" marT="10005" marB="10005" anchor="ctr"/>
                </a:tc>
                <a:tc>
                  <a:txBody>
                    <a:bodyPr/>
                    <a:lstStyle/>
                    <a:p>
                      <a:pPr algn="r" fontAlgn="ctr"/>
                      <a:r>
                        <a:rPr lang="en-US" sz="1600">
                          <a:effectLst/>
                        </a:rPr>
                        <a:t>APC and APC2 may therefore have comparable fun...</a:t>
                      </a:r>
                    </a:p>
                  </a:txBody>
                  <a:tcPr marL="20010" marR="20010" marT="10005" marB="10005" anchor="ctr"/>
                </a:tc>
                <a:tc>
                  <a:txBody>
                    <a:bodyPr/>
                    <a:lstStyle/>
                    <a:p>
                      <a:pPr algn="r" fontAlgn="ctr"/>
                      <a:r>
                        <a:rPr lang="en-US" sz="1600">
                          <a:effectLst/>
                        </a:rPr>
                        <a:t>10021369.0</a:t>
                      </a:r>
                    </a:p>
                  </a:txBody>
                  <a:tcPr marL="20010" marR="20010" marT="10005" marB="10005" anchor="ctr"/>
                </a:tc>
                <a:tc>
                  <a:txBody>
                    <a:bodyPr/>
                    <a:lstStyle/>
                    <a:p>
                      <a:pPr algn="r" fontAlgn="ctr"/>
                      <a:r>
                        <a:rPr lang="en-US" sz="1600">
                          <a:effectLst/>
                        </a:rPr>
                        <a:t>0.01</a:t>
                      </a:r>
                    </a:p>
                  </a:txBody>
                  <a:tcPr marL="20010" marR="20010" marT="10005" marB="10005" anchor="ctr"/>
                </a:tc>
                <a:tc>
                  <a:txBody>
                    <a:bodyPr/>
                    <a:lstStyle/>
                    <a:p>
                      <a:pPr algn="r" fontAlgn="ctr"/>
                      <a:r>
                        <a:rPr lang="en-US" sz="1600">
                          <a:effectLst/>
                        </a:rPr>
                        <a:t>NaN</a:t>
                      </a:r>
                    </a:p>
                  </a:txBody>
                  <a:tcPr marL="20010" marR="20010" marT="10005" marB="10005" anchor="ctr"/>
                </a:tc>
                <a:tc>
                  <a:txBody>
                    <a:bodyPr/>
                    <a:lstStyle/>
                    <a:p>
                      <a:pPr algn="r" fontAlgn="ctr"/>
                      <a:r>
                        <a:rPr lang="en-US" sz="1600">
                          <a:effectLst/>
                        </a:rPr>
                        <a:t>1.000000</a:t>
                      </a:r>
                    </a:p>
                  </a:txBody>
                  <a:tcPr marL="20010" marR="20010" marT="10005" marB="10005" anchor="ctr"/>
                </a:tc>
                <a:tc>
                  <a:txBody>
                    <a:bodyPr/>
                    <a:lstStyle/>
                    <a:p>
                      <a:pPr algn="r" fontAlgn="ctr"/>
                      <a:r>
                        <a:rPr lang="en-US" sz="1600" dirty="0">
                          <a:effectLst/>
                        </a:rPr>
                        <a:t>1999.0</a:t>
                      </a:r>
                    </a:p>
                  </a:txBody>
                  <a:tcPr marL="20010" marR="20010" marT="10005" marB="10005"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54260279"/>
                  </a:ext>
                </a:extLst>
              </a:tr>
              <a:tr h="540760">
                <a:tc>
                  <a:txBody>
                    <a:bodyPr/>
                    <a:lstStyle/>
                    <a:p>
                      <a:pPr algn="ctr" fontAlgn="ct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dirty="0">
                          <a:effectLst/>
                          <a:latin typeface="MS Mincho" panose="02020609040205080304" pitchFamily="49" charset="-128"/>
                          <a:ea typeface="MS Mincho" panose="02020609040205080304" pitchFamily="49" charset="-128"/>
                        </a:rPr>
                        <a:t>⋮</a:t>
                      </a:r>
                      <a:endParaRPr lang="en-US" sz="1800" b="1" dirty="0">
                        <a:effectLst/>
                      </a:endParaRPr>
                    </a:p>
                  </a:txBody>
                  <a:tcPr marL="20010" marR="20010" marT="10005" marB="10005"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023387"/>
                  </a:ext>
                </a:extLst>
              </a:tr>
            </a:tbl>
          </a:graphicData>
        </a:graphic>
      </p:graphicFrame>
      <p:pic>
        <p:nvPicPr>
          <p:cNvPr id="8" name="Picture 7">
            <a:extLst>
              <a:ext uri="{FF2B5EF4-FFF2-40B4-BE49-F238E27FC236}">
                <a16:creationId xmlns:a16="http://schemas.microsoft.com/office/drawing/2014/main" id="{878DEB10-A054-4AE1-9360-89BE07034F4F}"/>
              </a:ext>
            </a:extLst>
          </p:cNvPr>
          <p:cNvPicPr>
            <a:picLocks noChangeAspect="1"/>
          </p:cNvPicPr>
          <p:nvPr/>
        </p:nvPicPr>
        <p:blipFill>
          <a:blip r:embed="rId3"/>
          <a:stretch>
            <a:fillRect/>
          </a:stretch>
        </p:blipFill>
        <p:spPr>
          <a:xfrm>
            <a:off x="10491033" y="6415472"/>
            <a:ext cx="1700967" cy="442528"/>
          </a:xfrm>
          <a:prstGeom prst="rect">
            <a:avLst/>
          </a:prstGeom>
        </p:spPr>
      </p:pic>
    </p:spTree>
    <p:extLst>
      <p:ext uri="{BB962C8B-B14F-4D97-AF65-F5344CB8AC3E}">
        <p14:creationId xmlns:p14="http://schemas.microsoft.com/office/powerpoint/2010/main" val="420806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 name="Group 9">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1"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9" name="Round Diagonal Corner Rectangle 6">
            <a:extLst>
              <a:ext uri="{FF2B5EF4-FFF2-40B4-BE49-F238E27FC236}">
                <a16:creationId xmlns:a16="http://schemas.microsoft.com/office/drawing/2014/main" id="{E09A2029-AF5D-4464-9B5F-01E54A01B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B55597E-8ED4-44B5-8325-9938AA04F222}"/>
              </a:ext>
            </a:extLst>
          </p:cNvPr>
          <p:cNvPicPr/>
          <p:nvPr/>
        </p:nvPicPr>
        <p:blipFill>
          <a:blip r:embed="rId5"/>
          <a:stretch>
            <a:fillRect/>
          </a:stretch>
        </p:blipFill>
        <p:spPr>
          <a:xfrm>
            <a:off x="1486654" y="1141368"/>
            <a:ext cx="3910969" cy="4567773"/>
          </a:xfrm>
          <a:prstGeom prst="rect">
            <a:avLst/>
          </a:prstGeom>
        </p:spPr>
      </p:pic>
      <p:sp>
        <p:nvSpPr>
          <p:cNvPr id="71" name="Title 1">
            <a:extLst>
              <a:ext uri="{FF2B5EF4-FFF2-40B4-BE49-F238E27FC236}">
                <a16:creationId xmlns:a16="http://schemas.microsoft.com/office/drawing/2014/main" id="{BDD4C473-3DDF-468C-B3B6-89B7F6782EBA}"/>
              </a:ext>
            </a:extLst>
          </p:cNvPr>
          <p:cNvSpPr txBox="1">
            <a:spLocks/>
          </p:cNvSpPr>
          <p:nvPr/>
        </p:nvSpPr>
        <p:spPr>
          <a:xfrm>
            <a:off x="8036041" y="1164925"/>
            <a:ext cx="3281003"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000" b="1" dirty="0"/>
              <a:t>DATA SOURCES</a:t>
            </a:r>
          </a:p>
        </p:txBody>
      </p:sp>
      <p:sp>
        <p:nvSpPr>
          <p:cNvPr id="72" name="Content Placeholder 7">
            <a:extLst>
              <a:ext uri="{FF2B5EF4-FFF2-40B4-BE49-F238E27FC236}">
                <a16:creationId xmlns:a16="http://schemas.microsoft.com/office/drawing/2014/main" id="{92CCCCC8-606C-462F-B312-98E5E480D23A}"/>
              </a:ext>
            </a:extLst>
          </p:cNvPr>
          <p:cNvSpPr txBox="1">
            <a:spLocks/>
          </p:cNvSpPr>
          <p:nvPr/>
        </p:nvSpPr>
        <p:spPr>
          <a:xfrm>
            <a:off x="8036041" y="2795894"/>
            <a:ext cx="3281004" cy="3541714"/>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Expert-curated </a:t>
            </a:r>
            <a:r>
              <a:rPr lang="en-US" sz="1800" dirty="0">
                <a:latin typeface="Calibri" panose="020F0502020204030204" pitchFamily="34" charset="0"/>
                <a:ea typeface="Calibri" panose="020F0502020204030204" pitchFamily="34" charset="0"/>
                <a:cs typeface="Times New Roman" panose="02020603050405020304" pitchFamily="18" charset="0"/>
              </a:rPr>
              <a:t>R</a:t>
            </a:r>
            <a:r>
              <a:rPr lang="en-US" sz="1800" dirty="0">
                <a:effectLst/>
                <a:latin typeface="Calibri" panose="020F0502020204030204" pitchFamily="34" charset="0"/>
                <a:ea typeface="Calibri" panose="020F0502020204030204" pitchFamily="34" charset="0"/>
                <a:cs typeface="Times New Roman" panose="02020603050405020304" pitchFamily="18" charset="0"/>
              </a:rPr>
              <a:t>epositories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GWAS </a:t>
            </a:r>
            <a:r>
              <a:rPr lang="en-US" sz="1800" dirty="0">
                <a:latin typeface="Calibri" panose="020F0502020204030204" pitchFamily="34" charset="0"/>
                <a:ea typeface="Calibri" panose="020F0502020204030204" pitchFamily="34" charset="0"/>
                <a:cs typeface="Times New Roman" panose="02020603050405020304" pitchFamily="18" charset="0"/>
              </a:rPr>
              <a:t>C</a:t>
            </a:r>
            <a:r>
              <a:rPr lang="en-US" sz="1800" dirty="0">
                <a:effectLst/>
                <a:latin typeface="Calibri" panose="020F0502020204030204" pitchFamily="34" charset="0"/>
                <a:ea typeface="Calibri" panose="020F0502020204030204" pitchFamily="34" charset="0"/>
                <a:cs typeface="Times New Roman" panose="02020603050405020304" pitchFamily="18" charset="0"/>
              </a:rPr>
              <a:t>atalogs</a:t>
            </a:r>
          </a:p>
          <a:p>
            <a:r>
              <a:rPr lang="en-US" sz="1800"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nimal </a:t>
            </a:r>
            <a:r>
              <a:rPr lang="en-US" sz="1800" dirty="0">
                <a:latin typeface="Calibri" panose="020F0502020204030204" pitchFamily="34" charset="0"/>
                <a:ea typeface="Calibri" panose="020F0502020204030204" pitchFamily="34" charset="0"/>
                <a:cs typeface="Times New Roman" panose="02020603050405020304" pitchFamily="18" charset="0"/>
              </a:rPr>
              <a:t>M</a:t>
            </a:r>
            <a:r>
              <a:rPr lang="en-US" sz="1800" dirty="0">
                <a:effectLst/>
                <a:latin typeface="Calibri" panose="020F0502020204030204" pitchFamily="34" charset="0"/>
                <a:ea typeface="Calibri" panose="020F0502020204030204" pitchFamily="34" charset="0"/>
                <a:cs typeface="Times New Roman" panose="02020603050405020304" pitchFamily="18" charset="0"/>
              </a:rPr>
              <a:t>odels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lvl="1"/>
            <a:r>
              <a:rPr lang="en-US" sz="1400" dirty="0">
                <a:latin typeface="Calibri" panose="020F0502020204030204" pitchFamily="34" charset="0"/>
                <a:ea typeface="Calibri" panose="020F0502020204030204" pitchFamily="34" charset="0"/>
                <a:cs typeface="Times New Roman" panose="02020603050405020304" pitchFamily="18" charset="0"/>
              </a:rPr>
              <a:t>R</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and Mouse </a:t>
            </a:r>
            <a:r>
              <a:rPr lang="en-US" sz="1400" dirty="0">
                <a:latin typeface="Calibri" panose="020F0502020204030204" pitchFamily="34" charset="0"/>
                <a:ea typeface="Calibri" panose="020F0502020204030204" pitchFamily="34" charset="0"/>
                <a:cs typeface="Times New Roman" panose="02020603050405020304" pitchFamily="18" charset="0"/>
              </a:rPr>
              <a:t>Da</a:t>
            </a:r>
            <a:r>
              <a:rPr lang="en-US" sz="1400" dirty="0">
                <a:effectLst/>
                <a:latin typeface="Calibri" panose="020F0502020204030204" pitchFamily="34" charset="0"/>
                <a:ea typeface="Calibri" panose="020F0502020204030204" pitchFamily="34" charset="0"/>
                <a:cs typeface="Times New Roman" panose="02020603050405020304" pitchFamily="18" charset="0"/>
              </a:rPr>
              <a:t>ta</a:t>
            </a:r>
          </a:p>
          <a:p>
            <a:r>
              <a:rPr lang="en-US" sz="1800"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cientific </a:t>
            </a:r>
            <a:r>
              <a:rPr lang="en-US" sz="1800" dirty="0">
                <a:latin typeface="Calibri" panose="020F0502020204030204" pitchFamily="34" charset="0"/>
                <a:ea typeface="Calibri" panose="020F0502020204030204" pitchFamily="34" charset="0"/>
                <a:cs typeface="Times New Roman" panose="02020603050405020304" pitchFamily="18" charset="0"/>
              </a:rPr>
              <a:t>L</a:t>
            </a:r>
            <a:r>
              <a:rPr lang="en-US" sz="1800" dirty="0">
                <a:effectLst/>
                <a:latin typeface="Calibri" panose="020F0502020204030204" pitchFamily="34" charset="0"/>
                <a:ea typeface="Calibri" panose="020F0502020204030204" pitchFamily="34" charset="0"/>
                <a:cs typeface="Times New Roman" panose="02020603050405020304" pitchFamily="18" charset="0"/>
              </a:rPr>
              <a:t>iterature</a:t>
            </a:r>
          </a:p>
          <a:p>
            <a:endParaRPr lang="en-US" sz="1800" dirty="0"/>
          </a:p>
        </p:txBody>
      </p:sp>
      <p:sp>
        <p:nvSpPr>
          <p:cNvPr id="74" name="Rectangle 73">
            <a:extLst>
              <a:ext uri="{FF2B5EF4-FFF2-40B4-BE49-F238E27FC236}">
                <a16:creationId xmlns:a16="http://schemas.microsoft.com/office/drawing/2014/main" id="{C7702931-4F0D-4FBF-8F95-1A59DF1B092E}"/>
              </a:ext>
            </a:extLst>
          </p:cNvPr>
          <p:cNvSpPr/>
          <p:nvPr/>
        </p:nvSpPr>
        <p:spPr>
          <a:xfrm>
            <a:off x="2966225" y="5468899"/>
            <a:ext cx="2420247" cy="229091"/>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E957-50EC-45A6-B910-DB85AEB5C55C}"/>
              </a:ext>
            </a:extLst>
          </p:cNvPr>
          <p:cNvSpPr>
            <a:spLocks noGrp="1"/>
          </p:cNvSpPr>
          <p:nvPr>
            <p:ph type="title"/>
          </p:nvPr>
        </p:nvSpPr>
        <p:spPr>
          <a:xfrm>
            <a:off x="8036041" y="1343344"/>
            <a:ext cx="3281003" cy="1478570"/>
          </a:xfrm>
        </p:spPr>
        <p:txBody>
          <a:bodyPr vert="horz" lIns="91440" tIns="45720" rIns="91440" bIns="45720" rtlCol="0" anchor="b">
            <a:normAutofit fontScale="90000"/>
          </a:bodyPr>
          <a:lstStyle/>
          <a:p>
            <a:r>
              <a:rPr lang="en-US" sz="4000" b="1" dirty="0"/>
              <a:t>ASSOCIATION TYPES HIERARCHY</a:t>
            </a:r>
          </a:p>
        </p:txBody>
      </p:sp>
      <p:sp>
        <p:nvSpPr>
          <p:cNvPr id="11"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7" descr="Diagram&#10;&#10;Description automatically generated">
            <a:extLst>
              <a:ext uri="{FF2B5EF4-FFF2-40B4-BE49-F238E27FC236}">
                <a16:creationId xmlns:a16="http://schemas.microsoft.com/office/drawing/2014/main" id="{6EED7551-C496-420D-94ED-F5D61683A436}"/>
              </a:ext>
            </a:extLst>
          </p:cNvPr>
          <p:cNvPicPr>
            <a:picLocks/>
          </p:cNvPicPr>
          <p:nvPr/>
        </p:nvPicPr>
        <p:blipFill>
          <a:blip r:embed="rId4"/>
          <a:stretch>
            <a:fillRect/>
          </a:stretch>
        </p:blipFill>
        <p:spPr>
          <a:xfrm>
            <a:off x="1118988" y="1447386"/>
            <a:ext cx="6112382" cy="3957766"/>
          </a:xfrm>
          <a:prstGeom prst="rect">
            <a:avLst/>
          </a:prstGeom>
        </p:spPr>
      </p:pic>
      <p:sp>
        <p:nvSpPr>
          <p:cNvPr id="8" name="Content Placeholder 7">
            <a:extLst>
              <a:ext uri="{FF2B5EF4-FFF2-40B4-BE49-F238E27FC236}">
                <a16:creationId xmlns:a16="http://schemas.microsoft.com/office/drawing/2014/main" id="{BA18B751-1FF8-4E93-9DD1-6F2B317E8946}"/>
              </a:ext>
            </a:extLst>
          </p:cNvPr>
          <p:cNvSpPr>
            <a:spLocks noGrp="1"/>
          </p:cNvSpPr>
          <p:nvPr>
            <p:ph idx="1"/>
          </p:nvPr>
        </p:nvSpPr>
        <p:spPr>
          <a:xfrm>
            <a:off x="8036041" y="2974313"/>
            <a:ext cx="3281004" cy="3541714"/>
          </a:xfrm>
        </p:spPr>
        <p:txBody>
          <a:bodyPr>
            <a:normAutofit/>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O</a:t>
            </a:r>
            <a:r>
              <a:rPr lang="en-US" sz="1800" dirty="0">
                <a:effectLst/>
                <a:latin typeface="Calibri" panose="020F0502020204030204" pitchFamily="34" charset="0"/>
                <a:ea typeface="Calibri" panose="020F0502020204030204" pitchFamily="34" charset="0"/>
                <a:cs typeface="Times New Roman" panose="02020603050405020304" pitchFamily="18" charset="0"/>
              </a:rPr>
              <a:t>ntology developed by DisGeNET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Structures gene-disease relationships in a hierarchy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15 association types</a:t>
            </a:r>
          </a:p>
          <a:p>
            <a:endParaRPr lang="en-US" sz="1800" dirty="0"/>
          </a:p>
        </p:txBody>
      </p:sp>
    </p:spTree>
    <p:extLst>
      <p:ext uri="{BB962C8B-B14F-4D97-AF65-F5344CB8AC3E}">
        <p14:creationId xmlns:p14="http://schemas.microsoft.com/office/powerpoint/2010/main" val="328057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E890-A5B6-4821-8324-EADAD4F442E2}"/>
              </a:ext>
            </a:extLst>
          </p:cNvPr>
          <p:cNvSpPr>
            <a:spLocks noGrp="1"/>
          </p:cNvSpPr>
          <p:nvPr>
            <p:ph type="title"/>
          </p:nvPr>
        </p:nvSpPr>
        <p:spPr>
          <a:xfrm>
            <a:off x="7539542" y="2658064"/>
            <a:ext cx="4367831" cy="1478570"/>
          </a:xfrm>
        </p:spPr>
        <p:txBody>
          <a:bodyPr>
            <a:noAutofit/>
          </a:bodyPr>
          <a:lstStyle/>
          <a:p>
            <a:pPr algn="ctr"/>
            <a:r>
              <a:rPr lang="en-US" dirty="0"/>
              <a:t>BOXPLOT OF THE COUNT OF GENES PER DISEASE FOR EACH ASSOCIATION TYPE</a:t>
            </a:r>
          </a:p>
        </p:txBody>
      </p:sp>
      <p:sp>
        <p:nvSpPr>
          <p:cNvPr id="4" name="Rectangle: Rounded Corners 3">
            <a:extLst>
              <a:ext uri="{FF2B5EF4-FFF2-40B4-BE49-F238E27FC236}">
                <a16:creationId xmlns:a16="http://schemas.microsoft.com/office/drawing/2014/main" id="{608F3684-8E79-462F-8871-C9E8642691E0}"/>
              </a:ext>
            </a:extLst>
          </p:cNvPr>
          <p:cNvSpPr/>
          <p:nvPr/>
        </p:nvSpPr>
        <p:spPr>
          <a:xfrm>
            <a:off x="284626" y="100361"/>
            <a:ext cx="6974817" cy="6601522"/>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3355007-35D2-49B7-834A-7E6E6A910D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4627" y="237783"/>
            <a:ext cx="6473012" cy="6319133"/>
          </a:xfrm>
          <a:prstGeom prst="rect">
            <a:avLst/>
          </a:prstGeom>
          <a:noFill/>
          <a:ln>
            <a:noFill/>
          </a:ln>
        </p:spPr>
      </p:pic>
      <p:sp>
        <p:nvSpPr>
          <p:cNvPr id="5" name="Oval 4">
            <a:extLst>
              <a:ext uri="{FF2B5EF4-FFF2-40B4-BE49-F238E27FC236}">
                <a16:creationId xmlns:a16="http://schemas.microsoft.com/office/drawing/2014/main" id="{4FF0D92E-95BA-42D9-AAE5-E92CC9FEAE59}"/>
              </a:ext>
            </a:extLst>
          </p:cNvPr>
          <p:cNvSpPr/>
          <p:nvPr/>
        </p:nvSpPr>
        <p:spPr>
          <a:xfrm>
            <a:off x="602166" y="301084"/>
            <a:ext cx="1037063" cy="334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92C6A32F-1D45-4D48-83BD-8914173DF894}"/>
              </a:ext>
            </a:extLst>
          </p:cNvPr>
          <p:cNvSpPr/>
          <p:nvPr/>
        </p:nvSpPr>
        <p:spPr>
          <a:xfrm>
            <a:off x="542696" y="4177986"/>
            <a:ext cx="1037063" cy="334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D20BD557-706C-43DC-9FD1-D6F58C4C3C51}"/>
              </a:ext>
            </a:extLst>
          </p:cNvPr>
          <p:cNvSpPr/>
          <p:nvPr/>
        </p:nvSpPr>
        <p:spPr>
          <a:xfrm>
            <a:off x="583584" y="1196896"/>
            <a:ext cx="1037063" cy="334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A192014-32C6-4F82-B8AB-206FC2E67B3C}"/>
              </a:ext>
            </a:extLst>
          </p:cNvPr>
          <p:cNvSpPr/>
          <p:nvPr/>
        </p:nvSpPr>
        <p:spPr>
          <a:xfrm>
            <a:off x="568720" y="758284"/>
            <a:ext cx="1037063" cy="334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FC8D935-3DFE-45BE-B375-FE369FEB8A43}"/>
              </a:ext>
            </a:extLst>
          </p:cNvPr>
          <p:cNvSpPr/>
          <p:nvPr/>
        </p:nvSpPr>
        <p:spPr>
          <a:xfrm>
            <a:off x="576149" y="2460706"/>
            <a:ext cx="1037063" cy="334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668D6A35-394F-450C-92CD-FBCA5935DADF}"/>
              </a:ext>
            </a:extLst>
          </p:cNvPr>
          <p:cNvSpPr/>
          <p:nvPr/>
        </p:nvSpPr>
        <p:spPr>
          <a:xfrm>
            <a:off x="379141" y="2033238"/>
            <a:ext cx="1230351" cy="2825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177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08F3684-8E79-462F-8871-C9E8642691E0}"/>
              </a:ext>
            </a:extLst>
          </p:cNvPr>
          <p:cNvSpPr/>
          <p:nvPr/>
        </p:nvSpPr>
        <p:spPr>
          <a:xfrm>
            <a:off x="284626" y="100361"/>
            <a:ext cx="6974817" cy="6601522"/>
          </a:xfrm>
          <a:prstGeom prst="round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DDB4FEF-3B80-4954-80BD-1E8A66EF3CF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4626" y="278726"/>
            <a:ext cx="6383803" cy="6237245"/>
          </a:xfrm>
          <a:prstGeom prst="rect">
            <a:avLst/>
          </a:prstGeom>
          <a:noFill/>
          <a:ln>
            <a:noFill/>
          </a:ln>
        </p:spPr>
      </p:pic>
      <p:sp>
        <p:nvSpPr>
          <p:cNvPr id="2" name="Title 1">
            <a:extLst>
              <a:ext uri="{FF2B5EF4-FFF2-40B4-BE49-F238E27FC236}">
                <a16:creationId xmlns:a16="http://schemas.microsoft.com/office/drawing/2014/main" id="{E3CBE890-A5B6-4821-8324-EADAD4F442E2}"/>
              </a:ext>
            </a:extLst>
          </p:cNvPr>
          <p:cNvSpPr>
            <a:spLocks noGrp="1"/>
          </p:cNvSpPr>
          <p:nvPr>
            <p:ph type="title"/>
          </p:nvPr>
        </p:nvSpPr>
        <p:spPr>
          <a:xfrm>
            <a:off x="7539542" y="2658064"/>
            <a:ext cx="4367831" cy="1478570"/>
          </a:xfrm>
        </p:spPr>
        <p:txBody>
          <a:bodyPr>
            <a:noAutofit/>
          </a:bodyPr>
          <a:lstStyle/>
          <a:p>
            <a:pPr algn="ctr"/>
            <a:r>
              <a:rPr lang="en-US" dirty="0"/>
              <a:t>BOXPLOT OF THE FRACTION OF GENES FOR A DISEASE FROM THAT ASSOCIATION TYPE</a:t>
            </a:r>
          </a:p>
        </p:txBody>
      </p:sp>
      <p:sp>
        <p:nvSpPr>
          <p:cNvPr id="75" name="Oval 74">
            <a:extLst>
              <a:ext uri="{FF2B5EF4-FFF2-40B4-BE49-F238E27FC236}">
                <a16:creationId xmlns:a16="http://schemas.microsoft.com/office/drawing/2014/main" id="{D20BD557-706C-43DC-9FD1-D6F58C4C3C51}"/>
              </a:ext>
            </a:extLst>
          </p:cNvPr>
          <p:cNvSpPr/>
          <p:nvPr/>
        </p:nvSpPr>
        <p:spPr>
          <a:xfrm>
            <a:off x="583584" y="360558"/>
            <a:ext cx="1037063" cy="334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668D6A35-394F-450C-92CD-FBCA5935DADF}"/>
              </a:ext>
            </a:extLst>
          </p:cNvPr>
          <p:cNvSpPr/>
          <p:nvPr/>
        </p:nvSpPr>
        <p:spPr>
          <a:xfrm>
            <a:off x="366138" y="5869257"/>
            <a:ext cx="1230351" cy="2825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4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FEB9-BD06-479A-A3B5-B034A1A30C0B}"/>
              </a:ext>
            </a:extLst>
          </p:cNvPr>
          <p:cNvSpPr>
            <a:spLocks noGrp="1"/>
          </p:cNvSpPr>
          <p:nvPr>
            <p:ph type="title"/>
          </p:nvPr>
        </p:nvSpPr>
        <p:spPr>
          <a:xfrm>
            <a:off x="1141413" y="618518"/>
            <a:ext cx="9905998" cy="697326"/>
          </a:xfrm>
        </p:spPr>
        <p:txBody>
          <a:bodyPr/>
          <a:lstStyle/>
          <a:p>
            <a:pPr algn="ctr"/>
            <a:r>
              <a:rPr lang="en-US" dirty="0"/>
              <a:t>RECATEGORIZED DATASET</a:t>
            </a:r>
          </a:p>
        </p:txBody>
      </p:sp>
      <p:pic>
        <p:nvPicPr>
          <p:cNvPr id="3" name="Picture 2">
            <a:extLst>
              <a:ext uri="{FF2B5EF4-FFF2-40B4-BE49-F238E27FC236}">
                <a16:creationId xmlns:a16="http://schemas.microsoft.com/office/drawing/2014/main" id="{F5F1E607-8EF0-4DC1-B784-75B61492A719}"/>
              </a:ext>
            </a:extLst>
          </p:cNvPr>
          <p:cNvPicPr/>
          <p:nvPr/>
        </p:nvPicPr>
        <p:blipFill>
          <a:blip r:embed="rId2"/>
          <a:stretch>
            <a:fillRect/>
          </a:stretch>
        </p:blipFill>
        <p:spPr>
          <a:xfrm>
            <a:off x="1942171" y="1182029"/>
            <a:ext cx="8307658" cy="5430644"/>
          </a:xfrm>
          <a:prstGeom prst="rect">
            <a:avLst/>
          </a:prstGeom>
        </p:spPr>
      </p:pic>
      <p:sp>
        <p:nvSpPr>
          <p:cNvPr id="4" name="Rectangle 3">
            <a:extLst>
              <a:ext uri="{FF2B5EF4-FFF2-40B4-BE49-F238E27FC236}">
                <a16:creationId xmlns:a16="http://schemas.microsoft.com/office/drawing/2014/main" id="{2DC01E75-0E03-437E-96FC-045D4852B4E3}"/>
              </a:ext>
            </a:extLst>
          </p:cNvPr>
          <p:cNvSpPr/>
          <p:nvPr/>
        </p:nvSpPr>
        <p:spPr>
          <a:xfrm>
            <a:off x="4739268" y="2832410"/>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191003F-4E7D-49AB-BD9C-7627C1A70FEA}"/>
              </a:ext>
            </a:extLst>
          </p:cNvPr>
          <p:cNvSpPr/>
          <p:nvPr/>
        </p:nvSpPr>
        <p:spPr>
          <a:xfrm>
            <a:off x="4739268" y="4460484"/>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EF3105-4599-47F4-AEC0-B2A84B3590D4}"/>
              </a:ext>
            </a:extLst>
          </p:cNvPr>
          <p:cNvSpPr/>
          <p:nvPr/>
        </p:nvSpPr>
        <p:spPr>
          <a:xfrm>
            <a:off x="4674220" y="3624144"/>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FEB812C-5149-420A-A507-721FEA2740C7}"/>
              </a:ext>
            </a:extLst>
          </p:cNvPr>
          <p:cNvSpPr/>
          <p:nvPr/>
        </p:nvSpPr>
        <p:spPr>
          <a:xfrm>
            <a:off x="6419386" y="3624145"/>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C0DD37B-88EA-49BA-A778-F2BDFE593D00}"/>
              </a:ext>
            </a:extLst>
          </p:cNvPr>
          <p:cNvSpPr/>
          <p:nvPr/>
        </p:nvSpPr>
        <p:spPr>
          <a:xfrm>
            <a:off x="8450765" y="3624146"/>
            <a:ext cx="1550020" cy="49065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99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98F3ECF-9E7A-4B2B-9DA3-09E93A405E11}"/>
              </a:ext>
            </a:extLst>
          </p:cNvPr>
          <p:cNvGraphicFramePr>
            <a:graphicFrameLocks noGrp="1"/>
          </p:cNvGraphicFramePr>
          <p:nvPr>
            <p:extLst>
              <p:ext uri="{D42A27DB-BD31-4B8C-83A1-F6EECF244321}">
                <p14:modId xmlns:p14="http://schemas.microsoft.com/office/powerpoint/2010/main" val="710647204"/>
              </p:ext>
            </p:extLst>
          </p:nvPr>
        </p:nvGraphicFramePr>
        <p:xfrm>
          <a:off x="661989" y="1338047"/>
          <a:ext cx="10868022" cy="3506702"/>
        </p:xfrm>
        <a:graphic>
          <a:graphicData uri="http://schemas.openxmlformats.org/drawingml/2006/table">
            <a:tbl>
              <a:tblPr firstRow="1" bandRow="1">
                <a:tableStyleId>{3C2FFA5D-87B4-456A-9821-1D502468CF0F}</a:tableStyleId>
              </a:tblPr>
              <a:tblGrid>
                <a:gridCol w="1066801">
                  <a:extLst>
                    <a:ext uri="{9D8B030D-6E8A-4147-A177-3AD203B41FA5}">
                      <a16:colId xmlns:a16="http://schemas.microsoft.com/office/drawing/2014/main" val="2941183607"/>
                    </a:ext>
                  </a:extLst>
                </a:gridCol>
                <a:gridCol w="1571625">
                  <a:extLst>
                    <a:ext uri="{9D8B030D-6E8A-4147-A177-3AD203B41FA5}">
                      <a16:colId xmlns:a16="http://schemas.microsoft.com/office/drawing/2014/main" val="409319970"/>
                    </a:ext>
                  </a:extLst>
                </a:gridCol>
                <a:gridCol w="1543050">
                  <a:extLst>
                    <a:ext uri="{9D8B030D-6E8A-4147-A177-3AD203B41FA5}">
                      <a16:colId xmlns:a16="http://schemas.microsoft.com/office/drawing/2014/main" val="551266624"/>
                    </a:ext>
                  </a:extLst>
                </a:gridCol>
                <a:gridCol w="2200275">
                  <a:extLst>
                    <a:ext uri="{9D8B030D-6E8A-4147-A177-3AD203B41FA5}">
                      <a16:colId xmlns:a16="http://schemas.microsoft.com/office/drawing/2014/main" val="497082643"/>
                    </a:ext>
                  </a:extLst>
                </a:gridCol>
                <a:gridCol w="3171825">
                  <a:extLst>
                    <a:ext uri="{9D8B030D-6E8A-4147-A177-3AD203B41FA5}">
                      <a16:colId xmlns:a16="http://schemas.microsoft.com/office/drawing/2014/main" val="1275678057"/>
                    </a:ext>
                  </a:extLst>
                </a:gridCol>
                <a:gridCol w="1314446">
                  <a:extLst>
                    <a:ext uri="{9D8B030D-6E8A-4147-A177-3AD203B41FA5}">
                      <a16:colId xmlns:a16="http://schemas.microsoft.com/office/drawing/2014/main" val="4076338514"/>
                    </a:ext>
                  </a:extLst>
                </a:gridCol>
              </a:tblGrid>
              <a:tr h="241733">
                <a:tc>
                  <a:txBody>
                    <a:bodyPr/>
                    <a:lstStyle/>
                    <a:p>
                      <a:pPr algn="ctr" fontAlgn="ctr"/>
                      <a:r>
                        <a:rPr lang="en-US" sz="1600" b="1" dirty="0">
                          <a:effectLst/>
                        </a:rPr>
                        <a:t>diseaseNID</a:t>
                      </a:r>
                    </a:p>
                  </a:txBody>
                  <a:tcPr marL="23611" marR="23611" marT="11806" marB="11806"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fontAlgn="ctr"/>
                      <a:r>
                        <a:rPr lang="en-US" sz="1600" b="1" dirty="0">
                          <a:effectLst/>
                        </a:rPr>
                        <a:t>associationType1</a:t>
                      </a:r>
                    </a:p>
                  </a:txBody>
                  <a:tcPr marL="23611" marR="23611" marT="11806" marB="11806" anchor="ctr">
                    <a:lnT w="28575" cap="flat" cmpd="sng" algn="ctr">
                      <a:solidFill>
                        <a:schemeClr val="tx1"/>
                      </a:solidFill>
                      <a:prstDash val="solid"/>
                      <a:round/>
                      <a:headEnd type="none" w="med" len="med"/>
                      <a:tailEnd type="none" w="med" len="med"/>
                    </a:lnT>
                  </a:tcPr>
                </a:tc>
                <a:tc>
                  <a:txBody>
                    <a:bodyPr/>
                    <a:lstStyle/>
                    <a:p>
                      <a:pPr algn="ctr" fontAlgn="ctr"/>
                      <a:r>
                        <a:rPr lang="en-US" sz="1600" b="1" dirty="0">
                          <a:effectLst/>
                        </a:rPr>
                        <a:t>associationType2</a:t>
                      </a:r>
                    </a:p>
                  </a:txBody>
                  <a:tcPr marL="23611" marR="23611" marT="11806" marB="11806" anchor="ctr">
                    <a:lnT w="28575" cap="flat" cmpd="sng" algn="ctr">
                      <a:solidFill>
                        <a:schemeClr val="tx1"/>
                      </a:solidFill>
                      <a:prstDash val="solid"/>
                      <a:round/>
                      <a:headEnd type="none" w="med" len="med"/>
                      <a:tailEnd type="none" w="med" len="med"/>
                    </a:lnT>
                  </a:tcPr>
                </a:tc>
                <a:tc>
                  <a:txBody>
                    <a:bodyPr/>
                    <a:lstStyle/>
                    <a:p>
                      <a:pPr algn="ctr" fontAlgn="ctr"/>
                      <a:r>
                        <a:rPr lang="en-US" sz="1600" b="1" dirty="0">
                          <a:effectLst/>
                        </a:rPr>
                        <a:t>geneNID1</a:t>
                      </a:r>
                    </a:p>
                  </a:txBody>
                  <a:tcPr marL="23611" marR="23611" marT="11806" marB="11806" anchor="ctr">
                    <a:lnT w="28575" cap="flat" cmpd="sng" algn="ctr">
                      <a:solidFill>
                        <a:schemeClr val="tx1"/>
                      </a:solidFill>
                      <a:prstDash val="solid"/>
                      <a:round/>
                      <a:headEnd type="none" w="med" len="med"/>
                      <a:tailEnd type="none" w="med" len="med"/>
                    </a:lnT>
                  </a:tcPr>
                </a:tc>
                <a:tc>
                  <a:txBody>
                    <a:bodyPr/>
                    <a:lstStyle/>
                    <a:p>
                      <a:pPr algn="ctr" fontAlgn="ctr"/>
                      <a:r>
                        <a:rPr lang="en-US" sz="1600" b="1" dirty="0">
                          <a:effectLst/>
                        </a:rPr>
                        <a:t>geneNID2</a:t>
                      </a:r>
                    </a:p>
                  </a:txBody>
                  <a:tcPr marL="23611" marR="23611" marT="11806" marB="11806" anchor="ctr">
                    <a:lnT w="28575" cap="flat" cmpd="sng" algn="ctr">
                      <a:solidFill>
                        <a:schemeClr val="tx1"/>
                      </a:solidFill>
                      <a:prstDash val="solid"/>
                      <a:round/>
                      <a:headEnd type="none" w="med" len="med"/>
                      <a:tailEnd type="none" w="med" len="med"/>
                    </a:lnT>
                  </a:tcPr>
                </a:tc>
                <a:tc>
                  <a:txBody>
                    <a:bodyPr/>
                    <a:lstStyle/>
                    <a:p>
                      <a:pPr algn="ctr" fontAlgn="ctr"/>
                      <a:r>
                        <a:rPr lang="en-US" sz="1600" b="1" dirty="0" err="1">
                          <a:effectLst/>
                        </a:rPr>
                        <a:t>JaccardIndex</a:t>
                      </a:r>
                      <a:endParaRPr lang="en-US" sz="1600" b="1" dirty="0">
                        <a:effectLst/>
                      </a:endParaRPr>
                    </a:p>
                  </a:txBody>
                  <a:tcPr marL="23611" marR="23611" marT="11806" marB="11806"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80743917"/>
                  </a:ext>
                </a:extLst>
              </a:tr>
              <a:tr h="462125">
                <a:tc>
                  <a:txBody>
                    <a:bodyPr/>
                    <a:lstStyle/>
                    <a:p>
                      <a:pPr algn="r" fontAlgn="ctr"/>
                      <a:r>
                        <a:rPr lang="en-US" sz="1600" dirty="0">
                          <a:effectLst/>
                        </a:rPr>
                        <a:t>3</a:t>
                      </a:r>
                    </a:p>
                  </a:txBody>
                  <a:tcPr marL="23611" marR="23611" marT="11806" marB="11806" anchor="ctr">
                    <a:lnL w="28575" cap="flat" cmpd="sng" algn="ctr">
                      <a:solidFill>
                        <a:schemeClr val="tx1"/>
                      </a:solidFill>
                      <a:prstDash val="solid"/>
                      <a:round/>
                      <a:headEnd type="none" w="med" len="med"/>
                      <a:tailEnd type="none" w="med" len="med"/>
                    </a:lnL>
                  </a:tcPr>
                </a:tc>
                <a:tc>
                  <a:txBody>
                    <a:bodyPr/>
                    <a:lstStyle/>
                    <a:p>
                      <a:pPr algn="r" fontAlgn="ctr"/>
                      <a:r>
                        <a:rPr lang="en-US" sz="1600" dirty="0" err="1">
                          <a:effectLst/>
                        </a:rPr>
                        <a:t>CausalMutation</a:t>
                      </a:r>
                      <a:endParaRPr lang="en-US" sz="1600" dirty="0">
                        <a:effectLst/>
                      </a:endParaRPr>
                    </a:p>
                  </a:txBody>
                  <a:tcPr marL="23611" marR="23611" marT="11806" marB="11806" anchor="ctr"/>
                </a:tc>
                <a:tc>
                  <a:txBody>
                    <a:bodyPr/>
                    <a:lstStyle/>
                    <a:p>
                      <a:pPr algn="r" fontAlgn="ctr"/>
                      <a:r>
                        <a:rPr lang="en-US" sz="1600" dirty="0" err="1">
                          <a:effectLst/>
                        </a:rPr>
                        <a:t>GeneticVariation</a:t>
                      </a:r>
                      <a:endParaRPr lang="en-US" sz="1600" dirty="0">
                        <a:effectLst/>
                      </a:endParaRPr>
                    </a:p>
                  </a:txBody>
                  <a:tcPr marL="23611" marR="23611" marT="11806" marB="11806" anchor="ctr"/>
                </a:tc>
                <a:tc>
                  <a:txBody>
                    <a:bodyPr/>
                    <a:lstStyle/>
                    <a:p>
                      <a:pPr algn="r" fontAlgn="ctr"/>
                      <a:r>
                        <a:rPr lang="en-US" sz="1600" dirty="0">
                          <a:effectLst/>
                        </a:rPr>
                        <a:t>{5458, 1813, 3065}</a:t>
                      </a:r>
                    </a:p>
                  </a:txBody>
                  <a:tcPr marL="23611" marR="23611" marT="11806" marB="11806" anchor="ctr"/>
                </a:tc>
                <a:tc>
                  <a:txBody>
                    <a:bodyPr/>
                    <a:lstStyle/>
                    <a:p>
                      <a:pPr algn="r" fontAlgn="ctr"/>
                      <a:r>
                        <a:rPr lang="en-US" sz="1600" dirty="0">
                          <a:effectLst/>
                        </a:rPr>
                        <a:t>{6417, 4711, 17182}</a:t>
                      </a:r>
                    </a:p>
                  </a:txBody>
                  <a:tcPr marL="23611" marR="23611" marT="11806" marB="11806" anchor="ctr"/>
                </a:tc>
                <a:tc>
                  <a:txBody>
                    <a:bodyPr/>
                    <a:lstStyle/>
                    <a:p>
                      <a:pPr algn="r" fontAlgn="ctr"/>
                      <a:r>
                        <a:rPr lang="en-US" sz="1600" dirty="0">
                          <a:effectLst/>
                        </a:rPr>
                        <a:t>0.000000</a:t>
                      </a:r>
                    </a:p>
                  </a:txBody>
                  <a:tcPr marL="23611" marR="23611" marT="11806" marB="11806"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4830740"/>
                  </a:ext>
                </a:extLst>
              </a:tr>
              <a:tr h="682516">
                <a:tc>
                  <a:txBody>
                    <a:bodyPr/>
                    <a:lstStyle/>
                    <a:p>
                      <a:pPr algn="r" fontAlgn="ctr"/>
                      <a:r>
                        <a:rPr lang="en-US" sz="1600" dirty="0">
                          <a:effectLst/>
                        </a:rPr>
                        <a:t>3</a:t>
                      </a:r>
                    </a:p>
                  </a:txBody>
                  <a:tcPr marL="23611" marR="23611" marT="11806" marB="11806" anchor="ctr">
                    <a:lnL w="28575" cap="flat" cmpd="sng" algn="ctr">
                      <a:solidFill>
                        <a:schemeClr val="tx1"/>
                      </a:solidFill>
                      <a:prstDash val="solid"/>
                      <a:round/>
                      <a:headEnd type="none" w="med" len="med"/>
                      <a:tailEnd type="none" w="med" len="med"/>
                    </a:lnL>
                  </a:tcPr>
                </a:tc>
                <a:tc>
                  <a:txBody>
                    <a:bodyPr/>
                    <a:lstStyle/>
                    <a:p>
                      <a:pPr algn="r" fontAlgn="ctr"/>
                      <a:r>
                        <a:rPr lang="en-US" sz="1600">
                          <a:effectLst/>
                        </a:rPr>
                        <a:t>CausalMutation</a:t>
                      </a:r>
                    </a:p>
                  </a:txBody>
                  <a:tcPr marL="23611" marR="23611" marT="11806" marB="11806" anchor="ctr"/>
                </a:tc>
                <a:tc>
                  <a:txBody>
                    <a:bodyPr/>
                    <a:lstStyle/>
                    <a:p>
                      <a:pPr algn="r" fontAlgn="ctr"/>
                      <a:r>
                        <a:rPr lang="en-US" sz="1600">
                          <a:effectLst/>
                        </a:rPr>
                        <a:t>Biomarker</a:t>
                      </a:r>
                    </a:p>
                  </a:txBody>
                  <a:tcPr marL="23611" marR="23611" marT="11806" marB="11806" anchor="ctr"/>
                </a:tc>
                <a:tc>
                  <a:txBody>
                    <a:bodyPr/>
                    <a:lstStyle/>
                    <a:p>
                      <a:pPr algn="r" fontAlgn="ctr"/>
                      <a:r>
                        <a:rPr lang="en-US" sz="1600">
                          <a:effectLst/>
                        </a:rPr>
                        <a:t>{5458, 1813, 3065}</a:t>
                      </a:r>
                    </a:p>
                  </a:txBody>
                  <a:tcPr marL="23611" marR="23611" marT="11806" marB="11806" anchor="ctr"/>
                </a:tc>
                <a:tc>
                  <a:txBody>
                    <a:bodyPr/>
                    <a:lstStyle/>
                    <a:p>
                      <a:pPr algn="r" fontAlgn="ctr"/>
                      <a:r>
                        <a:rPr lang="en-US" sz="1600">
                          <a:effectLst/>
                        </a:rPr>
                        <a:t>{2818, 7694, 2648, 7005, 4959, 4711, 2270, 127...</a:t>
                      </a:r>
                    </a:p>
                  </a:txBody>
                  <a:tcPr marL="23611" marR="23611" marT="11806" marB="11806" anchor="ctr"/>
                </a:tc>
                <a:tc>
                  <a:txBody>
                    <a:bodyPr/>
                    <a:lstStyle/>
                    <a:p>
                      <a:pPr algn="r" fontAlgn="ctr"/>
                      <a:r>
                        <a:rPr lang="en-US" sz="1600" dirty="0">
                          <a:effectLst/>
                        </a:rPr>
                        <a:t>0.000000</a:t>
                      </a:r>
                    </a:p>
                  </a:txBody>
                  <a:tcPr marL="23611" marR="23611" marT="11806" marB="11806"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07331269"/>
                  </a:ext>
                </a:extLst>
              </a:tr>
              <a:tr h="682516">
                <a:tc>
                  <a:txBody>
                    <a:bodyPr/>
                    <a:lstStyle/>
                    <a:p>
                      <a:pPr algn="r" fontAlgn="ctr"/>
                      <a:r>
                        <a:rPr lang="en-US" sz="1600">
                          <a:effectLst/>
                        </a:rPr>
                        <a:t>3</a:t>
                      </a:r>
                    </a:p>
                  </a:txBody>
                  <a:tcPr marL="23611" marR="23611" marT="11806" marB="11806" anchor="ctr">
                    <a:lnL w="28575" cap="flat" cmpd="sng" algn="ctr">
                      <a:solidFill>
                        <a:schemeClr val="tx1"/>
                      </a:solidFill>
                      <a:prstDash val="solid"/>
                      <a:round/>
                      <a:headEnd type="none" w="med" len="med"/>
                      <a:tailEnd type="none" w="med" len="med"/>
                    </a:lnL>
                  </a:tcPr>
                </a:tc>
                <a:tc>
                  <a:txBody>
                    <a:bodyPr/>
                    <a:lstStyle/>
                    <a:p>
                      <a:pPr algn="r" fontAlgn="ctr"/>
                      <a:r>
                        <a:rPr lang="en-US" sz="1600">
                          <a:effectLst/>
                        </a:rPr>
                        <a:t>GeneticVariation</a:t>
                      </a:r>
                    </a:p>
                  </a:txBody>
                  <a:tcPr marL="23611" marR="23611" marT="11806" marB="11806" anchor="ctr"/>
                </a:tc>
                <a:tc>
                  <a:txBody>
                    <a:bodyPr/>
                    <a:lstStyle/>
                    <a:p>
                      <a:pPr algn="r" fontAlgn="ctr"/>
                      <a:r>
                        <a:rPr lang="en-US" sz="1600">
                          <a:effectLst/>
                        </a:rPr>
                        <a:t>Biomarker</a:t>
                      </a:r>
                    </a:p>
                  </a:txBody>
                  <a:tcPr marL="23611" marR="23611" marT="11806" marB="11806" anchor="ctr"/>
                </a:tc>
                <a:tc>
                  <a:txBody>
                    <a:bodyPr/>
                    <a:lstStyle/>
                    <a:p>
                      <a:pPr algn="r" fontAlgn="ctr"/>
                      <a:r>
                        <a:rPr lang="en-US" sz="1600">
                          <a:effectLst/>
                        </a:rPr>
                        <a:t>{6417, 4711, 17182}</a:t>
                      </a:r>
                    </a:p>
                  </a:txBody>
                  <a:tcPr marL="23611" marR="23611" marT="11806" marB="11806" anchor="ctr"/>
                </a:tc>
                <a:tc>
                  <a:txBody>
                    <a:bodyPr/>
                    <a:lstStyle/>
                    <a:p>
                      <a:pPr algn="r" fontAlgn="ctr"/>
                      <a:r>
                        <a:rPr lang="en-US" sz="1600">
                          <a:effectLst/>
                        </a:rPr>
                        <a:t>{2818, 7694, 2648, 7005, 4959, 4711, 2270, 127...</a:t>
                      </a:r>
                    </a:p>
                  </a:txBody>
                  <a:tcPr marL="23611" marR="23611" marT="11806" marB="11806" anchor="ctr"/>
                </a:tc>
                <a:tc>
                  <a:txBody>
                    <a:bodyPr/>
                    <a:lstStyle/>
                    <a:p>
                      <a:pPr algn="r" fontAlgn="ctr"/>
                      <a:r>
                        <a:rPr lang="en-US" sz="1600">
                          <a:effectLst/>
                        </a:rPr>
                        <a:t>0.010000</a:t>
                      </a:r>
                    </a:p>
                  </a:txBody>
                  <a:tcPr marL="23611" marR="23611" marT="11806" marB="11806"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86229447"/>
                  </a:ext>
                </a:extLst>
              </a:tr>
              <a:tr h="462125">
                <a:tc>
                  <a:txBody>
                    <a:bodyPr/>
                    <a:lstStyle/>
                    <a:p>
                      <a:pPr algn="r" fontAlgn="ctr"/>
                      <a:r>
                        <a:rPr lang="en-US" sz="1600">
                          <a:effectLst/>
                        </a:rPr>
                        <a:t>5</a:t>
                      </a:r>
                    </a:p>
                  </a:txBody>
                  <a:tcPr marL="23611" marR="23611" marT="11806" marB="11806" anchor="ctr">
                    <a:lnL w="28575" cap="flat" cmpd="sng" algn="ctr">
                      <a:solidFill>
                        <a:schemeClr val="tx1"/>
                      </a:solidFill>
                      <a:prstDash val="solid"/>
                      <a:round/>
                      <a:headEnd type="none" w="med" len="med"/>
                      <a:tailEnd type="none" w="med" len="med"/>
                    </a:lnL>
                  </a:tcPr>
                </a:tc>
                <a:tc>
                  <a:txBody>
                    <a:bodyPr/>
                    <a:lstStyle/>
                    <a:p>
                      <a:pPr algn="r" fontAlgn="ctr"/>
                      <a:r>
                        <a:rPr lang="en-US" sz="1600">
                          <a:effectLst/>
                        </a:rPr>
                        <a:t>AlteredExpression</a:t>
                      </a:r>
                    </a:p>
                  </a:txBody>
                  <a:tcPr marL="23611" marR="23611" marT="11806" marB="11806" anchor="ctr"/>
                </a:tc>
                <a:tc>
                  <a:txBody>
                    <a:bodyPr/>
                    <a:lstStyle/>
                    <a:p>
                      <a:pPr algn="r" fontAlgn="ctr"/>
                      <a:r>
                        <a:rPr lang="en-US" sz="1600">
                          <a:effectLst/>
                        </a:rPr>
                        <a:t>GeneticVariation</a:t>
                      </a:r>
                    </a:p>
                  </a:txBody>
                  <a:tcPr marL="23611" marR="23611" marT="11806" marB="11806" anchor="ctr"/>
                </a:tc>
                <a:tc>
                  <a:txBody>
                    <a:bodyPr/>
                    <a:lstStyle/>
                    <a:p>
                      <a:pPr algn="r" fontAlgn="ctr"/>
                      <a:r>
                        <a:rPr lang="en-US" sz="1600">
                          <a:effectLst/>
                        </a:rPr>
                        <a:t>{3288, 1924}</a:t>
                      </a:r>
                    </a:p>
                  </a:txBody>
                  <a:tcPr marL="23611" marR="23611" marT="11806" marB="11806" anchor="ctr"/>
                </a:tc>
                <a:tc>
                  <a:txBody>
                    <a:bodyPr/>
                    <a:lstStyle/>
                    <a:p>
                      <a:pPr algn="r" fontAlgn="ctr"/>
                      <a:r>
                        <a:rPr lang="en-US" sz="1600">
                          <a:effectLst/>
                        </a:rPr>
                        <a:t>{8699, 2126, 5304, 5241}</a:t>
                      </a:r>
                    </a:p>
                  </a:txBody>
                  <a:tcPr marL="23611" marR="23611" marT="11806" marB="11806" anchor="ctr"/>
                </a:tc>
                <a:tc>
                  <a:txBody>
                    <a:bodyPr/>
                    <a:lstStyle/>
                    <a:p>
                      <a:pPr algn="r" fontAlgn="ctr"/>
                      <a:r>
                        <a:rPr lang="en-US" sz="1600">
                          <a:effectLst/>
                        </a:rPr>
                        <a:t>0.000000</a:t>
                      </a:r>
                    </a:p>
                  </a:txBody>
                  <a:tcPr marL="23611" marR="23611" marT="11806" marB="11806"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22287765"/>
                  </a:ext>
                </a:extLst>
              </a:tr>
              <a:tr h="682516">
                <a:tc>
                  <a:txBody>
                    <a:bodyPr/>
                    <a:lstStyle/>
                    <a:p>
                      <a:pPr algn="r" fontAlgn="ctr"/>
                      <a:r>
                        <a:rPr lang="en-US" sz="1600">
                          <a:effectLst/>
                        </a:rPr>
                        <a:t>5</a:t>
                      </a:r>
                    </a:p>
                  </a:txBody>
                  <a:tcPr marL="23611" marR="23611" marT="11806" marB="11806" anchor="ctr">
                    <a:lnL w="28575" cap="flat" cmpd="sng" algn="ctr">
                      <a:solidFill>
                        <a:schemeClr val="tx1"/>
                      </a:solidFill>
                      <a:prstDash val="solid"/>
                      <a:round/>
                      <a:headEnd type="none" w="med" len="med"/>
                      <a:tailEnd type="none" w="med" len="med"/>
                    </a:lnL>
                  </a:tcPr>
                </a:tc>
                <a:tc>
                  <a:txBody>
                    <a:bodyPr/>
                    <a:lstStyle/>
                    <a:p>
                      <a:pPr algn="r" fontAlgn="ctr"/>
                      <a:r>
                        <a:rPr lang="en-US" sz="1600">
                          <a:effectLst/>
                        </a:rPr>
                        <a:t>AlteredExpression</a:t>
                      </a:r>
                    </a:p>
                  </a:txBody>
                  <a:tcPr marL="23611" marR="23611" marT="11806" marB="11806" anchor="ctr"/>
                </a:tc>
                <a:tc>
                  <a:txBody>
                    <a:bodyPr/>
                    <a:lstStyle/>
                    <a:p>
                      <a:pPr algn="r" fontAlgn="ctr"/>
                      <a:r>
                        <a:rPr lang="en-US" sz="1600">
                          <a:effectLst/>
                        </a:rPr>
                        <a:t>Biomarker</a:t>
                      </a:r>
                    </a:p>
                  </a:txBody>
                  <a:tcPr marL="23611" marR="23611" marT="11806" marB="11806" anchor="ctr"/>
                </a:tc>
                <a:tc>
                  <a:txBody>
                    <a:bodyPr/>
                    <a:lstStyle/>
                    <a:p>
                      <a:pPr algn="r" fontAlgn="ctr"/>
                      <a:r>
                        <a:rPr lang="en-US" sz="1600">
                          <a:effectLst/>
                        </a:rPr>
                        <a:t>{3288, 1924}</a:t>
                      </a:r>
                    </a:p>
                  </a:txBody>
                  <a:tcPr marL="23611" marR="23611" marT="11806" marB="11806" anchor="ctr"/>
                </a:tc>
                <a:tc>
                  <a:txBody>
                    <a:bodyPr/>
                    <a:lstStyle/>
                    <a:p>
                      <a:pPr algn="r" fontAlgn="ctr"/>
                      <a:r>
                        <a:rPr lang="en-US" sz="1600">
                          <a:effectLst/>
                        </a:rPr>
                        <a:t>{4577, 3288, 1567, 1489, 129, 11754, 3799, 3559}</a:t>
                      </a:r>
                    </a:p>
                  </a:txBody>
                  <a:tcPr marL="23611" marR="23611" marT="11806" marB="11806" anchor="ctr"/>
                </a:tc>
                <a:tc>
                  <a:txBody>
                    <a:bodyPr/>
                    <a:lstStyle/>
                    <a:p>
                      <a:pPr algn="r" fontAlgn="ctr"/>
                      <a:r>
                        <a:rPr lang="en-US" sz="1600">
                          <a:effectLst/>
                        </a:rPr>
                        <a:t>0.111111</a:t>
                      </a:r>
                    </a:p>
                  </a:txBody>
                  <a:tcPr marL="23611" marR="23611" marT="11806" marB="11806"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29409125"/>
                  </a:ext>
                </a:extLst>
              </a:tr>
              <a:tr h="241733">
                <a:tc>
                  <a:txBody>
                    <a:bodyPr/>
                    <a:lstStyle/>
                    <a:p>
                      <a:pPr algn="r" fontAlgn="ctr"/>
                      <a:r>
                        <a:rPr lang="en-US" sz="1600">
                          <a:effectLst/>
                        </a:rPr>
                        <a:t>...</a:t>
                      </a:r>
                    </a:p>
                  </a:txBody>
                  <a:tcPr marL="23611" marR="23611" marT="11806" marB="11806"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r" fontAlgn="ctr"/>
                      <a:r>
                        <a:rPr lang="en-US" sz="1600">
                          <a:effectLst/>
                        </a:rPr>
                        <a:t>...</a:t>
                      </a:r>
                    </a:p>
                  </a:txBody>
                  <a:tcPr marL="23611" marR="23611" marT="11806" marB="11806" anchor="ctr">
                    <a:lnB w="28575" cap="flat" cmpd="sng" algn="ctr">
                      <a:solidFill>
                        <a:schemeClr val="tx1"/>
                      </a:solidFill>
                      <a:prstDash val="solid"/>
                      <a:round/>
                      <a:headEnd type="none" w="med" len="med"/>
                      <a:tailEnd type="none" w="med" len="med"/>
                    </a:lnB>
                  </a:tcPr>
                </a:tc>
                <a:tc>
                  <a:txBody>
                    <a:bodyPr/>
                    <a:lstStyle/>
                    <a:p>
                      <a:pPr algn="r" fontAlgn="ctr"/>
                      <a:r>
                        <a:rPr lang="en-US" sz="1600">
                          <a:effectLst/>
                        </a:rPr>
                        <a:t>...</a:t>
                      </a:r>
                    </a:p>
                  </a:txBody>
                  <a:tcPr marL="23611" marR="23611" marT="11806" marB="11806" anchor="ctr">
                    <a:lnB w="28575" cap="flat" cmpd="sng" algn="ctr">
                      <a:solidFill>
                        <a:schemeClr val="tx1"/>
                      </a:solidFill>
                      <a:prstDash val="solid"/>
                      <a:round/>
                      <a:headEnd type="none" w="med" len="med"/>
                      <a:tailEnd type="none" w="med" len="med"/>
                    </a:lnB>
                  </a:tcPr>
                </a:tc>
                <a:tc>
                  <a:txBody>
                    <a:bodyPr/>
                    <a:lstStyle/>
                    <a:p>
                      <a:pPr algn="r" fontAlgn="ctr"/>
                      <a:r>
                        <a:rPr lang="en-US" sz="1600">
                          <a:effectLst/>
                        </a:rPr>
                        <a:t>...</a:t>
                      </a:r>
                    </a:p>
                  </a:txBody>
                  <a:tcPr marL="23611" marR="23611" marT="11806" marB="11806" anchor="ctr">
                    <a:lnB w="28575" cap="flat" cmpd="sng" algn="ctr">
                      <a:solidFill>
                        <a:schemeClr val="tx1"/>
                      </a:solidFill>
                      <a:prstDash val="solid"/>
                      <a:round/>
                      <a:headEnd type="none" w="med" len="med"/>
                      <a:tailEnd type="none" w="med" len="med"/>
                    </a:lnB>
                  </a:tcPr>
                </a:tc>
                <a:tc>
                  <a:txBody>
                    <a:bodyPr/>
                    <a:lstStyle/>
                    <a:p>
                      <a:pPr algn="r" fontAlgn="ctr"/>
                      <a:r>
                        <a:rPr lang="en-US" sz="1600">
                          <a:effectLst/>
                        </a:rPr>
                        <a:t>...</a:t>
                      </a:r>
                    </a:p>
                  </a:txBody>
                  <a:tcPr marL="23611" marR="23611" marT="11806" marB="11806" anchor="ctr">
                    <a:lnB w="28575" cap="flat" cmpd="sng" algn="ctr">
                      <a:solidFill>
                        <a:schemeClr val="tx1"/>
                      </a:solidFill>
                      <a:prstDash val="solid"/>
                      <a:round/>
                      <a:headEnd type="none" w="med" len="med"/>
                      <a:tailEnd type="none" w="med" len="med"/>
                    </a:lnB>
                  </a:tcPr>
                </a:tc>
                <a:tc>
                  <a:txBody>
                    <a:bodyPr/>
                    <a:lstStyle/>
                    <a:p>
                      <a:pPr algn="r" fontAlgn="ctr"/>
                      <a:r>
                        <a:rPr lang="en-US" sz="1600" dirty="0">
                          <a:effectLst/>
                        </a:rPr>
                        <a:t>...</a:t>
                      </a:r>
                    </a:p>
                  </a:txBody>
                  <a:tcPr marL="23611" marR="23611" marT="11806" marB="11806"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075259"/>
                  </a:ext>
                </a:extLst>
              </a:tr>
            </a:tbl>
          </a:graphicData>
        </a:graphic>
      </p:graphicFrame>
      <p:sp>
        <p:nvSpPr>
          <p:cNvPr id="5" name="Content Placeholder 2">
            <a:extLst>
              <a:ext uri="{FF2B5EF4-FFF2-40B4-BE49-F238E27FC236}">
                <a16:creationId xmlns:a16="http://schemas.microsoft.com/office/drawing/2014/main" id="{61465E76-CE96-4434-9C03-579C807916DF}"/>
              </a:ext>
            </a:extLst>
          </p:cNvPr>
          <p:cNvSpPr txBox="1">
            <a:spLocks/>
          </p:cNvSpPr>
          <p:nvPr/>
        </p:nvSpPr>
        <p:spPr>
          <a:xfrm>
            <a:off x="803068" y="4785952"/>
            <a:ext cx="9905999" cy="750641"/>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67,659 Rows, 6 Columns</a:t>
            </a:r>
          </a:p>
        </p:txBody>
      </p:sp>
      <p:sp>
        <p:nvSpPr>
          <p:cNvPr id="4" name="Title 1">
            <a:extLst>
              <a:ext uri="{FF2B5EF4-FFF2-40B4-BE49-F238E27FC236}">
                <a16:creationId xmlns:a16="http://schemas.microsoft.com/office/drawing/2014/main" id="{37840756-1A6C-4D00-B0A5-6830381034BC}"/>
              </a:ext>
            </a:extLst>
          </p:cNvPr>
          <p:cNvSpPr txBox="1">
            <a:spLocks/>
          </p:cNvSpPr>
          <p:nvPr/>
        </p:nvSpPr>
        <p:spPr>
          <a:xfrm>
            <a:off x="1143001" y="452829"/>
            <a:ext cx="9905998" cy="62925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t>GENE SETS DATA TABLE</a:t>
            </a:r>
          </a:p>
        </p:txBody>
      </p:sp>
      <p:pic>
        <p:nvPicPr>
          <p:cNvPr id="6" name="Picture 5" descr="explaining terms to compute the score">
            <a:extLst>
              <a:ext uri="{FF2B5EF4-FFF2-40B4-BE49-F238E27FC236}">
                <a16:creationId xmlns:a16="http://schemas.microsoft.com/office/drawing/2014/main" id="{B711B397-65EB-460A-B5D1-C4478F540EE2}"/>
              </a:ext>
            </a:extLst>
          </p:cNvPr>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314107" y="5082140"/>
            <a:ext cx="5943600" cy="1416685"/>
          </a:xfrm>
          <a:prstGeom prst="rect">
            <a:avLst/>
          </a:prstGeom>
          <a:noFill/>
          <a:ln>
            <a:noFill/>
          </a:ln>
        </p:spPr>
      </p:pic>
    </p:spTree>
    <p:extLst>
      <p:ext uri="{BB962C8B-B14F-4D97-AF65-F5344CB8AC3E}">
        <p14:creationId xmlns:p14="http://schemas.microsoft.com/office/powerpoint/2010/main" val="363651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607</TotalTime>
  <Words>2975</Words>
  <Application>Microsoft Office PowerPoint</Application>
  <PresentationFormat>Widescreen</PresentationFormat>
  <Paragraphs>331</Paragraphs>
  <Slides>18</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MS Mincho</vt:lpstr>
      <vt:lpstr>Arial</vt:lpstr>
      <vt:lpstr>Calibri</vt:lpstr>
      <vt:lpstr>Courier New</vt:lpstr>
      <vt:lpstr>Helvetica</vt:lpstr>
      <vt:lpstr>Symbol</vt:lpstr>
      <vt:lpstr>Times New Roman</vt:lpstr>
      <vt:lpstr>Tw Cen MT</vt:lpstr>
      <vt:lpstr>Wingdings</vt:lpstr>
      <vt:lpstr>Circuit</vt:lpstr>
      <vt:lpstr> Exploration and Analysis of Gene-Disease Associations </vt:lpstr>
      <vt:lpstr>PowerPoint Presentation</vt:lpstr>
      <vt:lpstr>The dataset</vt:lpstr>
      <vt:lpstr>PowerPoint Presentation</vt:lpstr>
      <vt:lpstr>ASSOCIATION TYPES HIERARCHY</vt:lpstr>
      <vt:lpstr>BOXPLOT OF THE COUNT OF GENES PER DISEASE FOR EACH ASSOCIATION TYPE</vt:lpstr>
      <vt:lpstr>BOXPLOT OF THE FRACTION OF GENES FOR A DISEASE FROM THAT ASSOCIATION TYPE</vt:lpstr>
      <vt:lpstr>RECATEGORIZED DATASET</vt:lpstr>
      <vt:lpstr>PowerPoint Presentation</vt:lpstr>
      <vt:lpstr>PowerPoint Presentation</vt:lpstr>
      <vt:lpstr>PowerPoint Presentation</vt:lpstr>
      <vt:lpstr>PowerPoint Presentation</vt:lpstr>
      <vt:lpstr>PowerPoint Presentation</vt:lpstr>
      <vt:lpstr>RECATEGORIZED DATASET</vt:lpstr>
      <vt:lpstr>Unique genes in each association type</vt:lpstr>
      <vt:lpstr>Next steps</vt:lpstr>
      <vt:lpstr>References/acknowledgements</vt:lpstr>
      <vt:lpstr>MISSING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Exploration and Analysis of Gene-Disease Associations </dc:title>
  <dc:creator>Arun Agarwal</dc:creator>
  <cp:lastModifiedBy>Arun Agarwal</cp:lastModifiedBy>
  <cp:revision>2</cp:revision>
  <dcterms:created xsi:type="dcterms:W3CDTF">2021-06-22T00:47:54Z</dcterms:created>
  <dcterms:modified xsi:type="dcterms:W3CDTF">2021-06-25T14:44:57Z</dcterms:modified>
</cp:coreProperties>
</file>