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Lst>
  <p:sldSz cy="29260800" cx="36576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 roundtripDataSignature="AMtx7mjUrbB1yJyce8G1uE383KfNTUXP7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0" y="728662"/>
            <a:ext cx="0" cy="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31837" y="4560887"/>
            <a:ext cx="5849936" cy="4317999"/>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indent="-342900" lvl="1" marL="914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42900" lvl="2" marL="1371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3pPr>
            <a:lvl4pPr indent="-342900" lvl="3" marL="1828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p:nvPr>
            <p:ph idx="2" type="sldImg"/>
          </p:nvPr>
        </p:nvSpPr>
        <p:spPr>
          <a:xfrm>
            <a:off x="1406525" y="728663"/>
            <a:ext cx="4502150" cy="36004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46" name="Google Shape;46;p1:notes"/>
          <p:cNvSpPr txBox="1"/>
          <p:nvPr>
            <p:ph idx="1" type="body"/>
          </p:nvPr>
        </p:nvSpPr>
        <p:spPr>
          <a:xfrm>
            <a:off x="731837" y="4560887"/>
            <a:ext cx="5851525" cy="431958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450"/>
              <a:buFont typeface="Arial"/>
              <a:buNone/>
            </a:pPr>
            <a:r>
              <a:t/>
            </a:r>
            <a:endParaRPr b="0" i="0" sz="18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sp>
        <p:nvSpPr>
          <p:cNvPr id="39" name="Google Shape;39;p12"/>
          <p:cNvSpPr txBox="1"/>
          <p:nvPr>
            <p:ph type="title"/>
          </p:nvPr>
        </p:nvSpPr>
        <p:spPr>
          <a:xfrm>
            <a:off x="1828270" y="1168400"/>
            <a:ext cx="32914201" cy="4882500"/>
          </a:xfrm>
          <a:prstGeom prst="rect">
            <a:avLst/>
          </a:prstGeom>
          <a:noFill/>
          <a:ln>
            <a:noFill/>
          </a:ln>
        </p:spPr>
        <p:txBody>
          <a:bodyPr anchorCtr="0" anchor="ctr" bIns="155900" lIns="155900" spcFirstLastPara="1" rIns="155900" wrap="square" tIns="155900">
            <a:noAutofit/>
          </a:bodyPr>
          <a:lstStyle>
            <a:lvl1pPr lvl="0"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1pPr>
            <a:lvl2pPr lvl="1"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2pPr>
            <a:lvl3pPr lvl="2"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3pPr>
            <a:lvl4pPr lvl="3"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4pPr>
            <a:lvl5pPr lvl="4"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5pPr>
            <a:lvl6pPr lvl="5"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6pPr>
            <a:lvl7pPr lvl="6"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7pPr>
            <a:lvl8pPr lvl="7"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8pPr>
            <a:lvl9pPr lvl="8"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9pPr>
          </a:lstStyle>
          <a:p/>
        </p:txBody>
      </p:sp>
      <p:sp>
        <p:nvSpPr>
          <p:cNvPr id="40" name="Google Shape;40;p12"/>
          <p:cNvSpPr txBox="1"/>
          <p:nvPr>
            <p:ph idx="1" type="body"/>
          </p:nvPr>
        </p:nvSpPr>
        <p:spPr>
          <a:xfrm>
            <a:off x="1828270" y="6846711"/>
            <a:ext cx="32914201" cy="19309500"/>
          </a:xfrm>
          <a:prstGeom prst="rect">
            <a:avLst/>
          </a:prstGeom>
          <a:noFill/>
          <a:ln>
            <a:noFill/>
          </a:ln>
        </p:spPr>
        <p:txBody>
          <a:bodyPr anchorCtr="0" anchor="t" bIns="155900" lIns="155900" spcFirstLastPara="1" rIns="155900" wrap="square" tIns="155900">
            <a:noAutofit/>
          </a:bodyPr>
          <a:lstStyle>
            <a:lvl1pPr indent="-977900" lvl="0" marL="457200" marR="0" algn="l">
              <a:lnSpc>
                <a:spcPct val="100000"/>
              </a:lnSpc>
              <a:spcBef>
                <a:spcPts val="6600"/>
              </a:spcBef>
              <a:spcAft>
                <a:spcPts val="0"/>
              </a:spcAft>
              <a:buClr>
                <a:srgbClr val="000000"/>
              </a:buClr>
              <a:buSzPts val="11800"/>
              <a:buFont typeface="Arial"/>
              <a:buChar char="●"/>
              <a:defRPr b="0" i="0" sz="11800" u="none" cap="none" strike="noStrike">
                <a:solidFill>
                  <a:srgbClr val="000000"/>
                </a:solidFill>
                <a:latin typeface="Arial"/>
                <a:ea typeface="Arial"/>
                <a:cs typeface="Arial"/>
                <a:sym typeface="Arial"/>
              </a:defRPr>
            </a:lvl1pPr>
            <a:lvl2pPr indent="-977900" lvl="1" marL="914400" marR="0" algn="l">
              <a:lnSpc>
                <a:spcPct val="100000"/>
              </a:lnSpc>
              <a:spcBef>
                <a:spcPts val="6600"/>
              </a:spcBef>
              <a:spcAft>
                <a:spcPts val="0"/>
              </a:spcAft>
              <a:buClr>
                <a:srgbClr val="000000"/>
              </a:buClr>
              <a:buSzPts val="11800"/>
              <a:buFont typeface="Arial"/>
              <a:buChar char="○"/>
              <a:defRPr b="0" i="0" sz="11800" u="none" cap="none" strike="noStrike">
                <a:solidFill>
                  <a:srgbClr val="000000"/>
                </a:solidFill>
                <a:latin typeface="Arial"/>
                <a:ea typeface="Arial"/>
                <a:cs typeface="Arial"/>
                <a:sym typeface="Arial"/>
              </a:defRPr>
            </a:lvl2pPr>
            <a:lvl3pPr indent="-977900" lvl="2" marL="1371600" marR="0" algn="l">
              <a:lnSpc>
                <a:spcPct val="100000"/>
              </a:lnSpc>
              <a:spcBef>
                <a:spcPts val="6600"/>
              </a:spcBef>
              <a:spcAft>
                <a:spcPts val="0"/>
              </a:spcAft>
              <a:buClr>
                <a:srgbClr val="000000"/>
              </a:buClr>
              <a:buSzPts val="11800"/>
              <a:buFont typeface="Arial"/>
              <a:buChar char="■"/>
              <a:defRPr b="0" i="0" sz="11800" u="none" cap="none" strike="noStrike">
                <a:solidFill>
                  <a:srgbClr val="000000"/>
                </a:solidFill>
                <a:latin typeface="Arial"/>
                <a:ea typeface="Arial"/>
                <a:cs typeface="Arial"/>
                <a:sym typeface="Arial"/>
              </a:defRPr>
            </a:lvl3pPr>
            <a:lvl4pPr indent="-977900" lvl="3" marL="1828800" marR="0" algn="l">
              <a:lnSpc>
                <a:spcPct val="100000"/>
              </a:lnSpc>
              <a:spcBef>
                <a:spcPts val="6600"/>
              </a:spcBef>
              <a:spcAft>
                <a:spcPts val="0"/>
              </a:spcAft>
              <a:buClr>
                <a:srgbClr val="000000"/>
              </a:buClr>
              <a:buSzPts val="11800"/>
              <a:buFont typeface="Arial"/>
              <a:buChar char="●"/>
              <a:defRPr b="0" i="0" sz="11800" u="none" cap="none" strike="noStrike">
                <a:solidFill>
                  <a:srgbClr val="000000"/>
                </a:solidFill>
                <a:latin typeface="Arial"/>
                <a:ea typeface="Arial"/>
                <a:cs typeface="Arial"/>
                <a:sym typeface="Arial"/>
              </a:defRPr>
            </a:lvl4pPr>
            <a:lvl5pPr indent="-977900" lvl="4" marL="2286000" marR="0" algn="l">
              <a:lnSpc>
                <a:spcPct val="100000"/>
              </a:lnSpc>
              <a:spcBef>
                <a:spcPts val="6600"/>
              </a:spcBef>
              <a:spcAft>
                <a:spcPts val="0"/>
              </a:spcAft>
              <a:buClr>
                <a:srgbClr val="000000"/>
              </a:buClr>
              <a:buSzPts val="11800"/>
              <a:buFont typeface="Arial"/>
              <a:buChar char="○"/>
              <a:defRPr b="0" i="0" sz="11800" u="none" cap="none" strike="noStrike">
                <a:solidFill>
                  <a:srgbClr val="000000"/>
                </a:solidFill>
                <a:latin typeface="Arial"/>
                <a:ea typeface="Arial"/>
                <a:cs typeface="Arial"/>
                <a:sym typeface="Arial"/>
              </a:defRPr>
            </a:lvl5pPr>
            <a:lvl6pPr indent="-977900" lvl="5" marL="2743200" marR="0" algn="l">
              <a:lnSpc>
                <a:spcPct val="100000"/>
              </a:lnSpc>
              <a:spcBef>
                <a:spcPts val="6600"/>
              </a:spcBef>
              <a:spcAft>
                <a:spcPts val="0"/>
              </a:spcAft>
              <a:buClr>
                <a:srgbClr val="000000"/>
              </a:buClr>
              <a:buSzPts val="11800"/>
              <a:buFont typeface="Arial"/>
              <a:buChar char="■"/>
              <a:defRPr b="0" i="0" sz="11800" u="none" cap="none" strike="noStrike">
                <a:solidFill>
                  <a:srgbClr val="000000"/>
                </a:solidFill>
                <a:latin typeface="Arial"/>
                <a:ea typeface="Arial"/>
                <a:cs typeface="Arial"/>
                <a:sym typeface="Arial"/>
              </a:defRPr>
            </a:lvl6pPr>
            <a:lvl7pPr indent="-977900" lvl="6" marL="3200400" marR="0" algn="l">
              <a:lnSpc>
                <a:spcPct val="100000"/>
              </a:lnSpc>
              <a:spcBef>
                <a:spcPts val="6600"/>
              </a:spcBef>
              <a:spcAft>
                <a:spcPts val="0"/>
              </a:spcAft>
              <a:buClr>
                <a:srgbClr val="000000"/>
              </a:buClr>
              <a:buSzPts val="11800"/>
              <a:buFont typeface="Arial"/>
              <a:buChar char="●"/>
              <a:defRPr b="0" i="0" sz="11800" u="none" cap="none" strike="noStrike">
                <a:solidFill>
                  <a:srgbClr val="000000"/>
                </a:solidFill>
                <a:latin typeface="Arial"/>
                <a:ea typeface="Arial"/>
                <a:cs typeface="Arial"/>
                <a:sym typeface="Arial"/>
              </a:defRPr>
            </a:lvl7pPr>
            <a:lvl8pPr indent="-977900" lvl="7" marL="3657600" marR="0" algn="l">
              <a:lnSpc>
                <a:spcPct val="100000"/>
              </a:lnSpc>
              <a:spcBef>
                <a:spcPts val="6600"/>
              </a:spcBef>
              <a:spcAft>
                <a:spcPts val="0"/>
              </a:spcAft>
              <a:buClr>
                <a:srgbClr val="000000"/>
              </a:buClr>
              <a:buSzPts val="11800"/>
              <a:buFont typeface="Arial"/>
              <a:buChar char="○"/>
              <a:defRPr b="0" i="0" sz="11800" u="none" cap="none" strike="noStrike">
                <a:solidFill>
                  <a:srgbClr val="000000"/>
                </a:solidFill>
                <a:latin typeface="Arial"/>
                <a:ea typeface="Arial"/>
                <a:cs typeface="Arial"/>
                <a:sym typeface="Arial"/>
              </a:defRPr>
            </a:lvl8pPr>
            <a:lvl9pPr indent="-977900" lvl="8" marL="4114800" marR="0" algn="l">
              <a:lnSpc>
                <a:spcPct val="100000"/>
              </a:lnSpc>
              <a:spcBef>
                <a:spcPts val="6600"/>
              </a:spcBef>
              <a:spcAft>
                <a:spcPts val="0"/>
              </a:spcAft>
              <a:buClr>
                <a:srgbClr val="000000"/>
              </a:buClr>
              <a:buSzPts val="11800"/>
              <a:buFont typeface="Arial"/>
              <a:buChar char="■"/>
              <a:defRPr b="0" i="0" sz="1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1" name="Shape 41"/>
        <p:cNvGrpSpPr/>
        <p:nvPr/>
      </p:nvGrpSpPr>
      <p:grpSpPr>
        <a:xfrm>
          <a:off x="0" y="0"/>
          <a:ext cx="0" cy="0"/>
          <a:chOff x="0" y="0"/>
          <a:chExt cx="0" cy="0"/>
        </a:xfrm>
      </p:grpSpPr>
      <p:sp>
        <p:nvSpPr>
          <p:cNvPr id="42" name="Google Shape;42;p13"/>
          <p:cNvSpPr txBox="1"/>
          <p:nvPr>
            <p:ph type="ctrTitle"/>
          </p:nvPr>
        </p:nvSpPr>
        <p:spPr>
          <a:xfrm>
            <a:off x="2743730" y="9090377"/>
            <a:ext cx="31088399" cy="6270900"/>
          </a:xfrm>
          <a:prstGeom prst="rect">
            <a:avLst/>
          </a:prstGeom>
          <a:noFill/>
          <a:ln>
            <a:noFill/>
          </a:ln>
        </p:spPr>
        <p:txBody>
          <a:bodyPr anchorCtr="0" anchor="ctr" bIns="155900" lIns="155900" spcFirstLastPara="1" rIns="155900" wrap="square" tIns="155900">
            <a:noAutofit/>
          </a:bodyPr>
          <a:lstStyle>
            <a:lvl1pPr lvl="0"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1pPr>
            <a:lvl2pPr lvl="1"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2pPr>
            <a:lvl3pPr lvl="2"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3pPr>
            <a:lvl4pPr lvl="3"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4pPr>
            <a:lvl5pPr lvl="4"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5pPr>
            <a:lvl6pPr lvl="5"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6pPr>
            <a:lvl7pPr lvl="6"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7pPr>
            <a:lvl8pPr lvl="7"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8pPr>
            <a:lvl9pPr lvl="8"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9pPr>
          </a:lstStyle>
          <a:p/>
        </p:txBody>
      </p:sp>
      <p:sp>
        <p:nvSpPr>
          <p:cNvPr id="43" name="Google Shape;43;p13"/>
          <p:cNvSpPr txBox="1"/>
          <p:nvPr>
            <p:ph idx="1" type="subTitle"/>
          </p:nvPr>
        </p:nvSpPr>
        <p:spPr>
          <a:xfrm>
            <a:off x="5487458" y="16580556"/>
            <a:ext cx="25601100" cy="7479000"/>
          </a:xfrm>
          <a:prstGeom prst="rect">
            <a:avLst/>
          </a:prstGeom>
          <a:noFill/>
          <a:ln>
            <a:noFill/>
          </a:ln>
        </p:spPr>
        <p:txBody>
          <a:bodyPr anchorCtr="0" anchor="t" bIns="155900" lIns="155900" spcFirstLastPara="1" rIns="155900" wrap="square" tIns="155900">
            <a:noAutofit/>
          </a:bodyPr>
          <a:lstStyle>
            <a:lvl1pPr lvl="0" marR="0" algn="ctr">
              <a:lnSpc>
                <a:spcPct val="100000"/>
              </a:lnSpc>
              <a:spcBef>
                <a:spcPts val="6600"/>
              </a:spcBef>
              <a:spcAft>
                <a:spcPts val="0"/>
              </a:spcAft>
              <a:buClr>
                <a:srgbClr val="000000"/>
              </a:buClr>
              <a:buSzPts val="11800"/>
              <a:buFont typeface="Times New Roman"/>
              <a:buNone/>
              <a:defRPr b="0" i="0" sz="11800" u="none" cap="none" strike="noStrike">
                <a:solidFill>
                  <a:srgbClr val="000000"/>
                </a:solidFill>
                <a:latin typeface="Arial"/>
                <a:ea typeface="Arial"/>
                <a:cs typeface="Arial"/>
                <a:sym typeface="Arial"/>
              </a:defRPr>
            </a:lvl1pPr>
            <a:lvl2pPr lvl="1" marR="0" algn="ctr">
              <a:lnSpc>
                <a:spcPct val="100000"/>
              </a:lnSpc>
              <a:spcBef>
                <a:spcPts val="6600"/>
              </a:spcBef>
              <a:spcAft>
                <a:spcPts val="0"/>
              </a:spcAft>
              <a:buClr>
                <a:srgbClr val="000000"/>
              </a:buClr>
              <a:buSzPts val="11800"/>
              <a:buFont typeface="Times New Roman"/>
              <a:buNone/>
              <a:defRPr b="0" i="0" sz="11800" u="none" cap="none" strike="noStrike">
                <a:solidFill>
                  <a:srgbClr val="000000"/>
                </a:solidFill>
                <a:latin typeface="Arial"/>
                <a:ea typeface="Arial"/>
                <a:cs typeface="Arial"/>
                <a:sym typeface="Arial"/>
              </a:defRPr>
            </a:lvl2pPr>
            <a:lvl3pPr lvl="2" marR="0" algn="ctr">
              <a:lnSpc>
                <a:spcPct val="100000"/>
              </a:lnSpc>
              <a:spcBef>
                <a:spcPts val="6600"/>
              </a:spcBef>
              <a:spcAft>
                <a:spcPts val="0"/>
              </a:spcAft>
              <a:buClr>
                <a:srgbClr val="000000"/>
              </a:buClr>
              <a:buSzPts val="11800"/>
              <a:buFont typeface="Times New Roman"/>
              <a:buNone/>
              <a:defRPr b="0" i="0" sz="11800" u="none" cap="none" strike="noStrike">
                <a:solidFill>
                  <a:srgbClr val="000000"/>
                </a:solidFill>
                <a:latin typeface="Arial"/>
                <a:ea typeface="Arial"/>
                <a:cs typeface="Arial"/>
                <a:sym typeface="Arial"/>
              </a:defRPr>
            </a:lvl3pPr>
            <a:lvl4pPr lvl="3" marR="0" algn="ctr">
              <a:lnSpc>
                <a:spcPct val="100000"/>
              </a:lnSpc>
              <a:spcBef>
                <a:spcPts val="6600"/>
              </a:spcBef>
              <a:spcAft>
                <a:spcPts val="0"/>
              </a:spcAft>
              <a:buClr>
                <a:srgbClr val="000000"/>
              </a:buClr>
              <a:buSzPts val="11800"/>
              <a:buFont typeface="Times New Roman"/>
              <a:buNone/>
              <a:defRPr b="0" i="0" sz="11800" u="none" cap="none" strike="noStrike">
                <a:solidFill>
                  <a:srgbClr val="000000"/>
                </a:solidFill>
                <a:latin typeface="Arial"/>
                <a:ea typeface="Arial"/>
                <a:cs typeface="Arial"/>
                <a:sym typeface="Arial"/>
              </a:defRPr>
            </a:lvl4pPr>
            <a:lvl5pPr lvl="4" marR="0" algn="ctr">
              <a:lnSpc>
                <a:spcPct val="100000"/>
              </a:lnSpc>
              <a:spcBef>
                <a:spcPts val="6600"/>
              </a:spcBef>
              <a:spcAft>
                <a:spcPts val="0"/>
              </a:spcAft>
              <a:buClr>
                <a:srgbClr val="000000"/>
              </a:buClr>
              <a:buSzPts val="11800"/>
              <a:buFont typeface="Times New Roman"/>
              <a:buNone/>
              <a:defRPr b="0" i="0" sz="11800" u="none" cap="none" strike="noStrike">
                <a:solidFill>
                  <a:srgbClr val="000000"/>
                </a:solidFill>
                <a:latin typeface="Arial"/>
                <a:ea typeface="Arial"/>
                <a:cs typeface="Arial"/>
                <a:sym typeface="Arial"/>
              </a:defRPr>
            </a:lvl5pPr>
            <a:lvl6pPr lvl="5" marR="0" algn="ctr">
              <a:lnSpc>
                <a:spcPct val="100000"/>
              </a:lnSpc>
              <a:spcBef>
                <a:spcPts val="6600"/>
              </a:spcBef>
              <a:spcAft>
                <a:spcPts val="0"/>
              </a:spcAft>
              <a:buClr>
                <a:srgbClr val="000000"/>
              </a:buClr>
              <a:buSzPts val="11800"/>
              <a:buFont typeface="Times New Roman"/>
              <a:buNone/>
              <a:defRPr b="0" i="0" sz="11800" u="none" cap="none" strike="noStrike">
                <a:solidFill>
                  <a:srgbClr val="000000"/>
                </a:solidFill>
                <a:latin typeface="Arial"/>
                <a:ea typeface="Arial"/>
                <a:cs typeface="Arial"/>
                <a:sym typeface="Arial"/>
              </a:defRPr>
            </a:lvl6pPr>
            <a:lvl7pPr lvl="6" marR="0" algn="ctr">
              <a:lnSpc>
                <a:spcPct val="100000"/>
              </a:lnSpc>
              <a:spcBef>
                <a:spcPts val="6600"/>
              </a:spcBef>
              <a:spcAft>
                <a:spcPts val="0"/>
              </a:spcAft>
              <a:buClr>
                <a:srgbClr val="000000"/>
              </a:buClr>
              <a:buSzPts val="11800"/>
              <a:buFont typeface="Times New Roman"/>
              <a:buNone/>
              <a:defRPr b="0" i="0" sz="11800" u="none" cap="none" strike="noStrike">
                <a:solidFill>
                  <a:srgbClr val="000000"/>
                </a:solidFill>
                <a:latin typeface="Arial"/>
                <a:ea typeface="Arial"/>
                <a:cs typeface="Arial"/>
                <a:sym typeface="Arial"/>
              </a:defRPr>
            </a:lvl7pPr>
            <a:lvl8pPr lvl="7" marR="0" algn="ctr">
              <a:lnSpc>
                <a:spcPct val="100000"/>
              </a:lnSpc>
              <a:spcBef>
                <a:spcPts val="6600"/>
              </a:spcBef>
              <a:spcAft>
                <a:spcPts val="0"/>
              </a:spcAft>
              <a:buClr>
                <a:srgbClr val="000000"/>
              </a:buClr>
              <a:buSzPts val="11800"/>
              <a:buFont typeface="Times New Roman"/>
              <a:buNone/>
              <a:defRPr b="0" i="0" sz="11800" u="none" cap="none" strike="noStrike">
                <a:solidFill>
                  <a:srgbClr val="000000"/>
                </a:solidFill>
                <a:latin typeface="Arial"/>
                <a:ea typeface="Arial"/>
                <a:cs typeface="Arial"/>
                <a:sym typeface="Arial"/>
              </a:defRPr>
            </a:lvl8pPr>
            <a:lvl9pPr lvl="8" marR="0" algn="ctr">
              <a:lnSpc>
                <a:spcPct val="100000"/>
              </a:lnSpc>
              <a:spcBef>
                <a:spcPts val="6600"/>
              </a:spcBef>
              <a:spcAft>
                <a:spcPts val="0"/>
              </a:spcAft>
              <a:buClr>
                <a:srgbClr val="000000"/>
              </a:buClr>
              <a:buSzPts val="11800"/>
              <a:buFont typeface="Times New Roman"/>
              <a:buNone/>
              <a:defRPr b="0" i="0" sz="1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 name="Shape 9"/>
        <p:cNvGrpSpPr/>
        <p:nvPr/>
      </p:nvGrpSpPr>
      <p:grpSpPr>
        <a:xfrm>
          <a:off x="0" y="0"/>
          <a:ext cx="0" cy="0"/>
          <a:chOff x="0" y="0"/>
          <a:chExt cx="0" cy="0"/>
        </a:xfrm>
      </p:grpSpPr>
      <p:sp>
        <p:nvSpPr>
          <p:cNvPr id="10" name="Google Shape;10;p4"/>
          <p:cNvSpPr txBox="1"/>
          <p:nvPr>
            <p:ph type="title"/>
          </p:nvPr>
        </p:nvSpPr>
        <p:spPr>
          <a:xfrm rot="5400000">
            <a:off x="18134284" y="9548149"/>
            <a:ext cx="24987900" cy="8228400"/>
          </a:xfrm>
          <a:prstGeom prst="rect">
            <a:avLst/>
          </a:prstGeom>
          <a:noFill/>
          <a:ln>
            <a:noFill/>
          </a:ln>
        </p:spPr>
        <p:txBody>
          <a:bodyPr anchorCtr="0" anchor="ctr" bIns="155900" lIns="155900" spcFirstLastPara="1" rIns="155900" wrap="square" tIns="155900">
            <a:noAutofit/>
          </a:bodyPr>
          <a:lstStyle>
            <a:lvl1pPr lvl="0"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1pPr>
            <a:lvl2pPr lvl="1"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2pPr>
            <a:lvl3pPr lvl="2"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3pPr>
            <a:lvl4pPr lvl="3"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4pPr>
            <a:lvl5pPr lvl="4"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5pPr>
            <a:lvl6pPr lvl="5"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6pPr>
            <a:lvl7pPr lvl="6"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7pPr>
            <a:lvl8pPr lvl="7"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8pPr>
            <a:lvl9pPr lvl="8"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9pPr>
          </a:lstStyle>
          <a:p/>
        </p:txBody>
      </p:sp>
      <p:sp>
        <p:nvSpPr>
          <p:cNvPr id="11" name="Google Shape;11;p4"/>
          <p:cNvSpPr txBox="1"/>
          <p:nvPr>
            <p:ph idx="1" type="body"/>
          </p:nvPr>
        </p:nvSpPr>
        <p:spPr>
          <a:xfrm rot="5400000">
            <a:off x="1550094" y="1446499"/>
            <a:ext cx="24987900" cy="24431700"/>
          </a:xfrm>
          <a:prstGeom prst="rect">
            <a:avLst/>
          </a:prstGeom>
          <a:noFill/>
          <a:ln>
            <a:noFill/>
          </a:ln>
        </p:spPr>
        <p:txBody>
          <a:bodyPr anchorCtr="0" anchor="t" bIns="155900" lIns="155900" spcFirstLastPara="1" rIns="155900" wrap="square" tIns="155900">
            <a:noAutofit/>
          </a:bodyPr>
          <a:lstStyle>
            <a:lvl1pPr indent="-977900" lvl="0" marL="457200" marR="0" algn="l">
              <a:lnSpc>
                <a:spcPct val="100000"/>
              </a:lnSpc>
              <a:spcBef>
                <a:spcPts val="6600"/>
              </a:spcBef>
              <a:spcAft>
                <a:spcPts val="0"/>
              </a:spcAft>
              <a:buClr>
                <a:srgbClr val="000000"/>
              </a:buClr>
              <a:buSzPts val="11800"/>
              <a:buFont typeface="Arial"/>
              <a:buChar char="●"/>
              <a:defRPr b="0" i="0" sz="11800" u="none" cap="none" strike="noStrike">
                <a:solidFill>
                  <a:srgbClr val="000000"/>
                </a:solidFill>
                <a:latin typeface="Arial"/>
                <a:ea typeface="Arial"/>
                <a:cs typeface="Arial"/>
                <a:sym typeface="Arial"/>
              </a:defRPr>
            </a:lvl1pPr>
            <a:lvl2pPr indent="-977900" lvl="1" marL="914400" marR="0" algn="l">
              <a:lnSpc>
                <a:spcPct val="100000"/>
              </a:lnSpc>
              <a:spcBef>
                <a:spcPts val="6600"/>
              </a:spcBef>
              <a:spcAft>
                <a:spcPts val="0"/>
              </a:spcAft>
              <a:buClr>
                <a:srgbClr val="000000"/>
              </a:buClr>
              <a:buSzPts val="11800"/>
              <a:buFont typeface="Arial"/>
              <a:buChar char="○"/>
              <a:defRPr b="0" i="0" sz="11800" u="none" cap="none" strike="noStrike">
                <a:solidFill>
                  <a:srgbClr val="000000"/>
                </a:solidFill>
                <a:latin typeface="Arial"/>
                <a:ea typeface="Arial"/>
                <a:cs typeface="Arial"/>
                <a:sym typeface="Arial"/>
              </a:defRPr>
            </a:lvl2pPr>
            <a:lvl3pPr indent="-977900" lvl="2" marL="1371600" marR="0" algn="l">
              <a:lnSpc>
                <a:spcPct val="100000"/>
              </a:lnSpc>
              <a:spcBef>
                <a:spcPts val="6600"/>
              </a:spcBef>
              <a:spcAft>
                <a:spcPts val="0"/>
              </a:spcAft>
              <a:buClr>
                <a:srgbClr val="000000"/>
              </a:buClr>
              <a:buSzPts val="11800"/>
              <a:buFont typeface="Arial"/>
              <a:buChar char="■"/>
              <a:defRPr b="0" i="0" sz="11800" u="none" cap="none" strike="noStrike">
                <a:solidFill>
                  <a:srgbClr val="000000"/>
                </a:solidFill>
                <a:latin typeface="Arial"/>
                <a:ea typeface="Arial"/>
                <a:cs typeface="Arial"/>
                <a:sym typeface="Arial"/>
              </a:defRPr>
            </a:lvl3pPr>
            <a:lvl4pPr indent="-977900" lvl="3" marL="1828800" marR="0" algn="l">
              <a:lnSpc>
                <a:spcPct val="100000"/>
              </a:lnSpc>
              <a:spcBef>
                <a:spcPts val="6600"/>
              </a:spcBef>
              <a:spcAft>
                <a:spcPts val="0"/>
              </a:spcAft>
              <a:buClr>
                <a:srgbClr val="000000"/>
              </a:buClr>
              <a:buSzPts val="11800"/>
              <a:buFont typeface="Arial"/>
              <a:buChar char="●"/>
              <a:defRPr b="0" i="0" sz="11800" u="none" cap="none" strike="noStrike">
                <a:solidFill>
                  <a:srgbClr val="000000"/>
                </a:solidFill>
                <a:latin typeface="Arial"/>
                <a:ea typeface="Arial"/>
                <a:cs typeface="Arial"/>
                <a:sym typeface="Arial"/>
              </a:defRPr>
            </a:lvl4pPr>
            <a:lvl5pPr indent="-977900" lvl="4" marL="2286000" marR="0" algn="l">
              <a:lnSpc>
                <a:spcPct val="100000"/>
              </a:lnSpc>
              <a:spcBef>
                <a:spcPts val="6600"/>
              </a:spcBef>
              <a:spcAft>
                <a:spcPts val="0"/>
              </a:spcAft>
              <a:buClr>
                <a:srgbClr val="000000"/>
              </a:buClr>
              <a:buSzPts val="11800"/>
              <a:buFont typeface="Arial"/>
              <a:buChar char="○"/>
              <a:defRPr b="0" i="0" sz="11800" u="none" cap="none" strike="noStrike">
                <a:solidFill>
                  <a:srgbClr val="000000"/>
                </a:solidFill>
                <a:latin typeface="Arial"/>
                <a:ea typeface="Arial"/>
                <a:cs typeface="Arial"/>
                <a:sym typeface="Arial"/>
              </a:defRPr>
            </a:lvl5pPr>
            <a:lvl6pPr indent="-977900" lvl="5" marL="2743200" marR="0" algn="l">
              <a:lnSpc>
                <a:spcPct val="100000"/>
              </a:lnSpc>
              <a:spcBef>
                <a:spcPts val="6600"/>
              </a:spcBef>
              <a:spcAft>
                <a:spcPts val="0"/>
              </a:spcAft>
              <a:buClr>
                <a:srgbClr val="000000"/>
              </a:buClr>
              <a:buSzPts val="11800"/>
              <a:buFont typeface="Arial"/>
              <a:buChar char="■"/>
              <a:defRPr b="0" i="0" sz="11800" u="none" cap="none" strike="noStrike">
                <a:solidFill>
                  <a:srgbClr val="000000"/>
                </a:solidFill>
                <a:latin typeface="Arial"/>
                <a:ea typeface="Arial"/>
                <a:cs typeface="Arial"/>
                <a:sym typeface="Arial"/>
              </a:defRPr>
            </a:lvl6pPr>
            <a:lvl7pPr indent="-977900" lvl="6" marL="3200400" marR="0" algn="l">
              <a:lnSpc>
                <a:spcPct val="100000"/>
              </a:lnSpc>
              <a:spcBef>
                <a:spcPts val="6600"/>
              </a:spcBef>
              <a:spcAft>
                <a:spcPts val="0"/>
              </a:spcAft>
              <a:buClr>
                <a:srgbClr val="000000"/>
              </a:buClr>
              <a:buSzPts val="11800"/>
              <a:buFont typeface="Arial"/>
              <a:buChar char="●"/>
              <a:defRPr b="0" i="0" sz="11800" u="none" cap="none" strike="noStrike">
                <a:solidFill>
                  <a:srgbClr val="000000"/>
                </a:solidFill>
                <a:latin typeface="Arial"/>
                <a:ea typeface="Arial"/>
                <a:cs typeface="Arial"/>
                <a:sym typeface="Arial"/>
              </a:defRPr>
            </a:lvl7pPr>
            <a:lvl8pPr indent="-977900" lvl="7" marL="3657600" marR="0" algn="l">
              <a:lnSpc>
                <a:spcPct val="100000"/>
              </a:lnSpc>
              <a:spcBef>
                <a:spcPts val="6600"/>
              </a:spcBef>
              <a:spcAft>
                <a:spcPts val="0"/>
              </a:spcAft>
              <a:buClr>
                <a:srgbClr val="000000"/>
              </a:buClr>
              <a:buSzPts val="11800"/>
              <a:buFont typeface="Arial"/>
              <a:buChar char="○"/>
              <a:defRPr b="0" i="0" sz="11800" u="none" cap="none" strike="noStrike">
                <a:solidFill>
                  <a:srgbClr val="000000"/>
                </a:solidFill>
                <a:latin typeface="Arial"/>
                <a:ea typeface="Arial"/>
                <a:cs typeface="Arial"/>
                <a:sym typeface="Arial"/>
              </a:defRPr>
            </a:lvl8pPr>
            <a:lvl9pPr indent="-977900" lvl="8" marL="4114800" marR="0" algn="l">
              <a:lnSpc>
                <a:spcPct val="100000"/>
              </a:lnSpc>
              <a:spcBef>
                <a:spcPts val="6600"/>
              </a:spcBef>
              <a:spcAft>
                <a:spcPts val="0"/>
              </a:spcAft>
              <a:buClr>
                <a:srgbClr val="000000"/>
              </a:buClr>
              <a:buSzPts val="11800"/>
              <a:buFont typeface="Arial"/>
              <a:buChar char="■"/>
              <a:defRPr b="0" i="0" sz="1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 name="Shape 12"/>
        <p:cNvGrpSpPr/>
        <p:nvPr/>
      </p:nvGrpSpPr>
      <p:grpSpPr>
        <a:xfrm>
          <a:off x="0" y="0"/>
          <a:ext cx="0" cy="0"/>
          <a:chOff x="0" y="0"/>
          <a:chExt cx="0" cy="0"/>
        </a:xfrm>
      </p:grpSpPr>
      <p:sp>
        <p:nvSpPr>
          <p:cNvPr id="13" name="Google Shape;13;p5"/>
          <p:cNvSpPr txBox="1"/>
          <p:nvPr>
            <p:ph type="title"/>
          </p:nvPr>
        </p:nvSpPr>
        <p:spPr>
          <a:xfrm>
            <a:off x="1828270" y="1168400"/>
            <a:ext cx="32914201" cy="4882500"/>
          </a:xfrm>
          <a:prstGeom prst="rect">
            <a:avLst/>
          </a:prstGeom>
          <a:noFill/>
          <a:ln>
            <a:noFill/>
          </a:ln>
        </p:spPr>
        <p:txBody>
          <a:bodyPr anchorCtr="0" anchor="ctr" bIns="155900" lIns="155900" spcFirstLastPara="1" rIns="155900" wrap="square" tIns="155900">
            <a:noAutofit/>
          </a:bodyPr>
          <a:lstStyle>
            <a:lvl1pPr lvl="0"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1pPr>
            <a:lvl2pPr lvl="1"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2pPr>
            <a:lvl3pPr lvl="2"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3pPr>
            <a:lvl4pPr lvl="3"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4pPr>
            <a:lvl5pPr lvl="4"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5pPr>
            <a:lvl6pPr lvl="5"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6pPr>
            <a:lvl7pPr lvl="6"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7pPr>
            <a:lvl8pPr lvl="7"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8pPr>
            <a:lvl9pPr lvl="8"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9pPr>
          </a:lstStyle>
          <a:p/>
        </p:txBody>
      </p:sp>
      <p:sp>
        <p:nvSpPr>
          <p:cNvPr id="14" name="Google Shape;14;p5"/>
          <p:cNvSpPr txBox="1"/>
          <p:nvPr>
            <p:ph idx="1" type="body"/>
          </p:nvPr>
        </p:nvSpPr>
        <p:spPr>
          <a:xfrm rot="5400000">
            <a:off x="8630584" y="44361"/>
            <a:ext cx="19309500" cy="32914201"/>
          </a:xfrm>
          <a:prstGeom prst="rect">
            <a:avLst/>
          </a:prstGeom>
          <a:noFill/>
          <a:ln>
            <a:noFill/>
          </a:ln>
        </p:spPr>
        <p:txBody>
          <a:bodyPr anchorCtr="0" anchor="t" bIns="155900" lIns="155900" spcFirstLastPara="1" rIns="155900" wrap="square" tIns="155900">
            <a:noAutofit/>
          </a:bodyPr>
          <a:lstStyle>
            <a:lvl1pPr indent="-977900" lvl="0" marL="457200" marR="0" algn="l">
              <a:lnSpc>
                <a:spcPct val="100000"/>
              </a:lnSpc>
              <a:spcBef>
                <a:spcPts val="6600"/>
              </a:spcBef>
              <a:spcAft>
                <a:spcPts val="0"/>
              </a:spcAft>
              <a:buClr>
                <a:srgbClr val="000000"/>
              </a:buClr>
              <a:buSzPts val="11800"/>
              <a:buFont typeface="Arial"/>
              <a:buChar char="●"/>
              <a:defRPr b="0" i="0" sz="11800" u="none" cap="none" strike="noStrike">
                <a:solidFill>
                  <a:srgbClr val="000000"/>
                </a:solidFill>
                <a:latin typeface="Arial"/>
                <a:ea typeface="Arial"/>
                <a:cs typeface="Arial"/>
                <a:sym typeface="Arial"/>
              </a:defRPr>
            </a:lvl1pPr>
            <a:lvl2pPr indent="-977900" lvl="1" marL="914400" marR="0" algn="l">
              <a:lnSpc>
                <a:spcPct val="100000"/>
              </a:lnSpc>
              <a:spcBef>
                <a:spcPts val="6600"/>
              </a:spcBef>
              <a:spcAft>
                <a:spcPts val="0"/>
              </a:spcAft>
              <a:buClr>
                <a:srgbClr val="000000"/>
              </a:buClr>
              <a:buSzPts val="11800"/>
              <a:buFont typeface="Arial"/>
              <a:buChar char="○"/>
              <a:defRPr b="0" i="0" sz="11800" u="none" cap="none" strike="noStrike">
                <a:solidFill>
                  <a:srgbClr val="000000"/>
                </a:solidFill>
                <a:latin typeface="Arial"/>
                <a:ea typeface="Arial"/>
                <a:cs typeface="Arial"/>
                <a:sym typeface="Arial"/>
              </a:defRPr>
            </a:lvl2pPr>
            <a:lvl3pPr indent="-977900" lvl="2" marL="1371600" marR="0" algn="l">
              <a:lnSpc>
                <a:spcPct val="100000"/>
              </a:lnSpc>
              <a:spcBef>
                <a:spcPts val="6600"/>
              </a:spcBef>
              <a:spcAft>
                <a:spcPts val="0"/>
              </a:spcAft>
              <a:buClr>
                <a:srgbClr val="000000"/>
              </a:buClr>
              <a:buSzPts val="11800"/>
              <a:buFont typeface="Arial"/>
              <a:buChar char="■"/>
              <a:defRPr b="0" i="0" sz="11800" u="none" cap="none" strike="noStrike">
                <a:solidFill>
                  <a:srgbClr val="000000"/>
                </a:solidFill>
                <a:latin typeface="Arial"/>
                <a:ea typeface="Arial"/>
                <a:cs typeface="Arial"/>
                <a:sym typeface="Arial"/>
              </a:defRPr>
            </a:lvl3pPr>
            <a:lvl4pPr indent="-977900" lvl="3" marL="1828800" marR="0" algn="l">
              <a:lnSpc>
                <a:spcPct val="100000"/>
              </a:lnSpc>
              <a:spcBef>
                <a:spcPts val="6600"/>
              </a:spcBef>
              <a:spcAft>
                <a:spcPts val="0"/>
              </a:spcAft>
              <a:buClr>
                <a:srgbClr val="000000"/>
              </a:buClr>
              <a:buSzPts val="11800"/>
              <a:buFont typeface="Arial"/>
              <a:buChar char="●"/>
              <a:defRPr b="0" i="0" sz="11800" u="none" cap="none" strike="noStrike">
                <a:solidFill>
                  <a:srgbClr val="000000"/>
                </a:solidFill>
                <a:latin typeface="Arial"/>
                <a:ea typeface="Arial"/>
                <a:cs typeface="Arial"/>
                <a:sym typeface="Arial"/>
              </a:defRPr>
            </a:lvl4pPr>
            <a:lvl5pPr indent="-977900" lvl="4" marL="2286000" marR="0" algn="l">
              <a:lnSpc>
                <a:spcPct val="100000"/>
              </a:lnSpc>
              <a:spcBef>
                <a:spcPts val="6600"/>
              </a:spcBef>
              <a:spcAft>
                <a:spcPts val="0"/>
              </a:spcAft>
              <a:buClr>
                <a:srgbClr val="000000"/>
              </a:buClr>
              <a:buSzPts val="11800"/>
              <a:buFont typeface="Arial"/>
              <a:buChar char="○"/>
              <a:defRPr b="0" i="0" sz="11800" u="none" cap="none" strike="noStrike">
                <a:solidFill>
                  <a:srgbClr val="000000"/>
                </a:solidFill>
                <a:latin typeface="Arial"/>
                <a:ea typeface="Arial"/>
                <a:cs typeface="Arial"/>
                <a:sym typeface="Arial"/>
              </a:defRPr>
            </a:lvl5pPr>
            <a:lvl6pPr indent="-977900" lvl="5" marL="2743200" marR="0" algn="l">
              <a:lnSpc>
                <a:spcPct val="100000"/>
              </a:lnSpc>
              <a:spcBef>
                <a:spcPts val="6600"/>
              </a:spcBef>
              <a:spcAft>
                <a:spcPts val="0"/>
              </a:spcAft>
              <a:buClr>
                <a:srgbClr val="000000"/>
              </a:buClr>
              <a:buSzPts val="11800"/>
              <a:buFont typeface="Arial"/>
              <a:buChar char="■"/>
              <a:defRPr b="0" i="0" sz="11800" u="none" cap="none" strike="noStrike">
                <a:solidFill>
                  <a:srgbClr val="000000"/>
                </a:solidFill>
                <a:latin typeface="Arial"/>
                <a:ea typeface="Arial"/>
                <a:cs typeface="Arial"/>
                <a:sym typeface="Arial"/>
              </a:defRPr>
            </a:lvl6pPr>
            <a:lvl7pPr indent="-977900" lvl="6" marL="3200400" marR="0" algn="l">
              <a:lnSpc>
                <a:spcPct val="100000"/>
              </a:lnSpc>
              <a:spcBef>
                <a:spcPts val="6600"/>
              </a:spcBef>
              <a:spcAft>
                <a:spcPts val="0"/>
              </a:spcAft>
              <a:buClr>
                <a:srgbClr val="000000"/>
              </a:buClr>
              <a:buSzPts val="11800"/>
              <a:buFont typeface="Arial"/>
              <a:buChar char="●"/>
              <a:defRPr b="0" i="0" sz="11800" u="none" cap="none" strike="noStrike">
                <a:solidFill>
                  <a:srgbClr val="000000"/>
                </a:solidFill>
                <a:latin typeface="Arial"/>
                <a:ea typeface="Arial"/>
                <a:cs typeface="Arial"/>
                <a:sym typeface="Arial"/>
              </a:defRPr>
            </a:lvl7pPr>
            <a:lvl8pPr indent="-977900" lvl="7" marL="3657600" marR="0" algn="l">
              <a:lnSpc>
                <a:spcPct val="100000"/>
              </a:lnSpc>
              <a:spcBef>
                <a:spcPts val="6600"/>
              </a:spcBef>
              <a:spcAft>
                <a:spcPts val="0"/>
              </a:spcAft>
              <a:buClr>
                <a:srgbClr val="000000"/>
              </a:buClr>
              <a:buSzPts val="11800"/>
              <a:buFont typeface="Arial"/>
              <a:buChar char="○"/>
              <a:defRPr b="0" i="0" sz="11800" u="none" cap="none" strike="noStrike">
                <a:solidFill>
                  <a:srgbClr val="000000"/>
                </a:solidFill>
                <a:latin typeface="Arial"/>
                <a:ea typeface="Arial"/>
                <a:cs typeface="Arial"/>
                <a:sym typeface="Arial"/>
              </a:defRPr>
            </a:lvl8pPr>
            <a:lvl9pPr indent="-977900" lvl="8" marL="4114800" marR="0" algn="l">
              <a:lnSpc>
                <a:spcPct val="100000"/>
              </a:lnSpc>
              <a:spcBef>
                <a:spcPts val="6600"/>
              </a:spcBef>
              <a:spcAft>
                <a:spcPts val="0"/>
              </a:spcAft>
              <a:buClr>
                <a:srgbClr val="000000"/>
              </a:buClr>
              <a:buSzPts val="11800"/>
              <a:buFont typeface="Arial"/>
              <a:buChar char="■"/>
              <a:defRPr b="0" i="0" sz="1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 name="Shape 15"/>
        <p:cNvGrpSpPr/>
        <p:nvPr/>
      </p:nvGrpSpPr>
      <p:grpSpPr>
        <a:xfrm>
          <a:off x="0" y="0"/>
          <a:ext cx="0" cy="0"/>
          <a:chOff x="0" y="0"/>
          <a:chExt cx="0" cy="0"/>
        </a:xfrm>
      </p:grpSpPr>
      <p:sp>
        <p:nvSpPr>
          <p:cNvPr id="16" name="Google Shape;16;p6"/>
          <p:cNvSpPr txBox="1"/>
          <p:nvPr>
            <p:ph type="title"/>
          </p:nvPr>
        </p:nvSpPr>
        <p:spPr>
          <a:xfrm>
            <a:off x="7170208" y="20483689"/>
            <a:ext cx="21944399" cy="2415900"/>
          </a:xfrm>
          <a:prstGeom prst="rect">
            <a:avLst/>
          </a:prstGeom>
          <a:noFill/>
          <a:ln>
            <a:noFill/>
          </a:ln>
        </p:spPr>
        <p:txBody>
          <a:bodyPr anchorCtr="0" anchor="b" bIns="155900" lIns="155900" spcFirstLastPara="1" rIns="155900" wrap="square" tIns="155900">
            <a:noAutofit/>
          </a:bodyPr>
          <a:lstStyle>
            <a:lvl1pPr lvl="0" marR="0" algn="l">
              <a:lnSpc>
                <a:spcPct val="100000"/>
              </a:lnSpc>
              <a:spcBef>
                <a:spcPts val="0"/>
              </a:spcBef>
              <a:spcAft>
                <a:spcPts val="0"/>
              </a:spcAft>
              <a:buClr>
                <a:srgbClr val="000000"/>
              </a:buClr>
              <a:buSzPts val="3400"/>
              <a:buFont typeface="Arial"/>
              <a:buNone/>
              <a:defRPr b="1" i="0" sz="3400" u="none" cap="none" strike="noStrike">
                <a:solidFill>
                  <a:srgbClr val="000000"/>
                </a:solidFill>
                <a:latin typeface="Arial"/>
                <a:ea typeface="Arial"/>
                <a:cs typeface="Arial"/>
                <a:sym typeface="Arial"/>
              </a:defRPr>
            </a:lvl1pPr>
            <a:lvl2pPr lvl="1"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2pPr>
            <a:lvl3pPr lvl="2"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3pPr>
            <a:lvl4pPr lvl="3"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4pPr>
            <a:lvl5pPr lvl="4"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5pPr>
            <a:lvl6pPr lvl="5"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6pPr>
            <a:lvl7pPr lvl="6"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7pPr>
            <a:lvl8pPr lvl="7"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8pPr>
            <a:lvl9pPr lvl="8"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9pPr>
          </a:lstStyle>
          <a:p/>
        </p:txBody>
      </p:sp>
      <p:sp>
        <p:nvSpPr>
          <p:cNvPr id="17" name="Google Shape;17;p6"/>
          <p:cNvSpPr/>
          <p:nvPr>
            <p:ph idx="2" type="pic"/>
          </p:nvPr>
        </p:nvSpPr>
        <p:spPr>
          <a:xfrm>
            <a:off x="7170208" y="2613378"/>
            <a:ext cx="21944399" cy="17556901"/>
          </a:xfrm>
          <a:prstGeom prst="rect">
            <a:avLst/>
          </a:prstGeom>
          <a:noFill/>
          <a:ln>
            <a:noFill/>
          </a:ln>
        </p:spPr>
        <p:txBody>
          <a:bodyPr anchorCtr="0" anchor="t" bIns="155900" lIns="155900" spcFirstLastPara="1" rIns="155900" wrap="square" tIns="155900">
            <a:noAutofit/>
          </a:bodyPr>
          <a:lstStyle>
            <a:lvl1pPr lvl="0" marR="0" rtl="0" algn="l">
              <a:lnSpc>
                <a:spcPct val="100000"/>
              </a:lnSpc>
              <a:spcBef>
                <a:spcPts val="6600"/>
              </a:spcBef>
              <a:spcAft>
                <a:spcPts val="0"/>
              </a:spcAft>
              <a:buClr>
                <a:srgbClr val="000000"/>
              </a:buClr>
              <a:buSzPts val="5500"/>
              <a:buFont typeface="Times New Roman"/>
              <a:buNone/>
              <a:defRPr b="0" i="0" sz="5500" u="none" cap="none" strike="noStrike">
                <a:solidFill>
                  <a:srgbClr val="000000"/>
                </a:solidFill>
                <a:latin typeface="Arial"/>
                <a:ea typeface="Arial"/>
                <a:cs typeface="Arial"/>
                <a:sym typeface="Arial"/>
              </a:defRPr>
            </a:lvl1pPr>
            <a:lvl2pPr lvl="1" marR="0" rtl="0" algn="l">
              <a:lnSpc>
                <a:spcPct val="100000"/>
              </a:lnSpc>
              <a:spcBef>
                <a:spcPts val="6600"/>
              </a:spcBef>
              <a:spcAft>
                <a:spcPts val="0"/>
              </a:spcAft>
              <a:buClr>
                <a:srgbClr val="000000"/>
              </a:buClr>
              <a:buSzPts val="4800"/>
              <a:buFont typeface="Times New Roman"/>
              <a:buNone/>
              <a:defRPr b="0" i="0" sz="4800" u="none" cap="none" strike="noStrike">
                <a:solidFill>
                  <a:srgbClr val="000000"/>
                </a:solidFill>
                <a:latin typeface="Arial"/>
                <a:ea typeface="Arial"/>
                <a:cs typeface="Arial"/>
                <a:sym typeface="Arial"/>
              </a:defRPr>
            </a:lvl2pPr>
            <a:lvl3pPr lvl="2" marR="0" rtl="0" algn="l">
              <a:lnSpc>
                <a:spcPct val="100000"/>
              </a:lnSpc>
              <a:spcBef>
                <a:spcPts val="6600"/>
              </a:spcBef>
              <a:spcAft>
                <a:spcPts val="0"/>
              </a:spcAft>
              <a:buClr>
                <a:srgbClr val="000000"/>
              </a:buClr>
              <a:buSzPts val="4100"/>
              <a:buFont typeface="Times New Roman"/>
              <a:buNone/>
              <a:defRPr b="0" i="0" sz="4100" u="none" cap="none" strike="noStrike">
                <a:solidFill>
                  <a:srgbClr val="000000"/>
                </a:solidFill>
                <a:latin typeface="Arial"/>
                <a:ea typeface="Arial"/>
                <a:cs typeface="Arial"/>
                <a:sym typeface="Arial"/>
              </a:defRPr>
            </a:lvl3pPr>
            <a:lvl4pPr lvl="3" marR="0" rtl="0" algn="l">
              <a:lnSpc>
                <a:spcPct val="100000"/>
              </a:lnSpc>
              <a:spcBef>
                <a:spcPts val="6600"/>
              </a:spcBef>
              <a:spcAft>
                <a:spcPts val="0"/>
              </a:spcAft>
              <a:buClr>
                <a:srgbClr val="000000"/>
              </a:buClr>
              <a:buSzPts val="3400"/>
              <a:buFont typeface="Times New Roman"/>
              <a:buNone/>
              <a:defRPr b="0" i="0" sz="3400" u="none" cap="none" strike="noStrike">
                <a:solidFill>
                  <a:srgbClr val="000000"/>
                </a:solidFill>
                <a:latin typeface="Arial"/>
                <a:ea typeface="Arial"/>
                <a:cs typeface="Arial"/>
                <a:sym typeface="Arial"/>
              </a:defRPr>
            </a:lvl4pPr>
            <a:lvl5pPr lvl="4" marR="0" rtl="0" algn="l">
              <a:lnSpc>
                <a:spcPct val="100000"/>
              </a:lnSpc>
              <a:spcBef>
                <a:spcPts val="6600"/>
              </a:spcBef>
              <a:spcAft>
                <a:spcPts val="0"/>
              </a:spcAft>
              <a:buClr>
                <a:srgbClr val="000000"/>
              </a:buClr>
              <a:buSzPts val="3400"/>
              <a:buFont typeface="Times New Roman"/>
              <a:buNone/>
              <a:defRPr b="0" i="0" sz="3400" u="none" cap="none" strike="noStrike">
                <a:solidFill>
                  <a:srgbClr val="000000"/>
                </a:solidFill>
                <a:latin typeface="Arial"/>
                <a:ea typeface="Arial"/>
                <a:cs typeface="Arial"/>
                <a:sym typeface="Arial"/>
              </a:defRPr>
            </a:lvl5pPr>
            <a:lvl6pPr lvl="5" marR="0" rtl="0" algn="l">
              <a:lnSpc>
                <a:spcPct val="100000"/>
              </a:lnSpc>
              <a:spcBef>
                <a:spcPts val="6600"/>
              </a:spcBef>
              <a:spcAft>
                <a:spcPts val="0"/>
              </a:spcAft>
              <a:buClr>
                <a:srgbClr val="000000"/>
              </a:buClr>
              <a:buSzPts val="3400"/>
              <a:buFont typeface="Times New Roman"/>
              <a:buNone/>
              <a:defRPr b="0" i="0" sz="3400" u="none" cap="none" strike="noStrike">
                <a:solidFill>
                  <a:srgbClr val="000000"/>
                </a:solidFill>
                <a:latin typeface="Arial"/>
                <a:ea typeface="Arial"/>
                <a:cs typeface="Arial"/>
                <a:sym typeface="Arial"/>
              </a:defRPr>
            </a:lvl6pPr>
            <a:lvl7pPr lvl="6" marR="0" rtl="0" algn="l">
              <a:lnSpc>
                <a:spcPct val="100000"/>
              </a:lnSpc>
              <a:spcBef>
                <a:spcPts val="6600"/>
              </a:spcBef>
              <a:spcAft>
                <a:spcPts val="0"/>
              </a:spcAft>
              <a:buClr>
                <a:srgbClr val="000000"/>
              </a:buClr>
              <a:buSzPts val="3400"/>
              <a:buFont typeface="Times New Roman"/>
              <a:buNone/>
              <a:defRPr b="0" i="0" sz="3400" u="none" cap="none" strike="noStrike">
                <a:solidFill>
                  <a:srgbClr val="000000"/>
                </a:solidFill>
                <a:latin typeface="Arial"/>
                <a:ea typeface="Arial"/>
                <a:cs typeface="Arial"/>
                <a:sym typeface="Arial"/>
              </a:defRPr>
            </a:lvl7pPr>
            <a:lvl8pPr lvl="7" marR="0" rtl="0" algn="l">
              <a:lnSpc>
                <a:spcPct val="100000"/>
              </a:lnSpc>
              <a:spcBef>
                <a:spcPts val="6600"/>
              </a:spcBef>
              <a:spcAft>
                <a:spcPts val="0"/>
              </a:spcAft>
              <a:buClr>
                <a:srgbClr val="000000"/>
              </a:buClr>
              <a:buSzPts val="3400"/>
              <a:buFont typeface="Times New Roman"/>
              <a:buNone/>
              <a:defRPr b="0" i="0" sz="3400" u="none" cap="none" strike="noStrike">
                <a:solidFill>
                  <a:srgbClr val="000000"/>
                </a:solidFill>
                <a:latin typeface="Arial"/>
                <a:ea typeface="Arial"/>
                <a:cs typeface="Arial"/>
                <a:sym typeface="Arial"/>
              </a:defRPr>
            </a:lvl8pPr>
            <a:lvl9pPr lvl="8" marR="0" rtl="0" algn="l">
              <a:lnSpc>
                <a:spcPct val="100000"/>
              </a:lnSpc>
              <a:spcBef>
                <a:spcPts val="6600"/>
              </a:spcBef>
              <a:spcAft>
                <a:spcPts val="0"/>
              </a:spcAft>
              <a:buClr>
                <a:srgbClr val="000000"/>
              </a:buClr>
              <a:buSzPts val="3400"/>
              <a:buFont typeface="Times New Roman"/>
              <a:buNone/>
              <a:defRPr b="0" i="0" sz="3400" u="none" cap="none" strike="noStrike">
                <a:solidFill>
                  <a:srgbClr val="000000"/>
                </a:solidFill>
                <a:latin typeface="Arial"/>
                <a:ea typeface="Arial"/>
                <a:cs typeface="Arial"/>
                <a:sym typeface="Arial"/>
              </a:defRPr>
            </a:lvl9pPr>
          </a:lstStyle>
          <a:p/>
        </p:txBody>
      </p:sp>
      <p:sp>
        <p:nvSpPr>
          <p:cNvPr id="18" name="Google Shape;18;p6"/>
          <p:cNvSpPr txBox="1"/>
          <p:nvPr>
            <p:ph idx="1" type="body"/>
          </p:nvPr>
        </p:nvSpPr>
        <p:spPr>
          <a:xfrm>
            <a:off x="7170208" y="22899511"/>
            <a:ext cx="21944399" cy="3434700"/>
          </a:xfrm>
          <a:prstGeom prst="rect">
            <a:avLst/>
          </a:prstGeom>
          <a:noFill/>
          <a:ln>
            <a:noFill/>
          </a:ln>
        </p:spPr>
        <p:txBody>
          <a:bodyPr anchorCtr="0" anchor="t" bIns="155900" lIns="155900" spcFirstLastPara="1" rIns="155900" wrap="square" tIns="155900">
            <a:noAutofit/>
          </a:bodyPr>
          <a:lstStyle>
            <a:lvl1pPr indent="-381000" lvl="0" marL="457200" marR="0" algn="l">
              <a:lnSpc>
                <a:spcPct val="100000"/>
              </a:lnSpc>
              <a:spcBef>
                <a:spcPts val="6600"/>
              </a:spcBef>
              <a:spcAft>
                <a:spcPts val="0"/>
              </a:spcAft>
              <a:buClr>
                <a:srgbClr val="000000"/>
              </a:buClr>
              <a:buSzPts val="2400"/>
              <a:buFont typeface="Times New Roman"/>
              <a:buChar char="●"/>
              <a:defRPr b="0" i="0" sz="2400" u="none" cap="none" strike="noStrike">
                <a:solidFill>
                  <a:srgbClr val="000000"/>
                </a:solidFill>
                <a:latin typeface="Arial"/>
                <a:ea typeface="Arial"/>
                <a:cs typeface="Arial"/>
                <a:sym typeface="Arial"/>
              </a:defRPr>
            </a:lvl1pPr>
            <a:lvl2pPr indent="-355600" lvl="1" marL="914400" marR="0" algn="l">
              <a:lnSpc>
                <a:spcPct val="100000"/>
              </a:lnSpc>
              <a:spcBef>
                <a:spcPts val="6600"/>
              </a:spcBef>
              <a:spcAft>
                <a:spcPts val="0"/>
              </a:spcAft>
              <a:buClr>
                <a:srgbClr val="000000"/>
              </a:buClr>
              <a:buSzPts val="2000"/>
              <a:buFont typeface="Times New Roman"/>
              <a:buChar char="○"/>
              <a:defRPr b="0" i="0" sz="2000" u="none" cap="none" strike="noStrike">
                <a:solidFill>
                  <a:srgbClr val="000000"/>
                </a:solidFill>
                <a:latin typeface="Arial"/>
                <a:ea typeface="Arial"/>
                <a:cs typeface="Arial"/>
                <a:sym typeface="Arial"/>
              </a:defRPr>
            </a:lvl2pPr>
            <a:lvl3pPr indent="-336550" lvl="2" marL="1371600" marR="0" algn="l">
              <a:lnSpc>
                <a:spcPct val="100000"/>
              </a:lnSpc>
              <a:spcBef>
                <a:spcPts val="6600"/>
              </a:spcBef>
              <a:spcAft>
                <a:spcPts val="0"/>
              </a:spcAft>
              <a:buClr>
                <a:srgbClr val="000000"/>
              </a:buClr>
              <a:buSzPts val="1700"/>
              <a:buFont typeface="Times New Roman"/>
              <a:buChar char="■"/>
              <a:defRPr b="0" i="0" sz="1700" u="none" cap="none" strike="noStrike">
                <a:solidFill>
                  <a:srgbClr val="000000"/>
                </a:solidFill>
                <a:latin typeface="Arial"/>
                <a:ea typeface="Arial"/>
                <a:cs typeface="Arial"/>
                <a:sym typeface="Arial"/>
              </a:defRPr>
            </a:lvl3pPr>
            <a:lvl4pPr indent="-323850" lvl="3" marL="1828800" marR="0" algn="l">
              <a:lnSpc>
                <a:spcPct val="100000"/>
              </a:lnSpc>
              <a:spcBef>
                <a:spcPts val="6600"/>
              </a:spcBef>
              <a:spcAft>
                <a:spcPts val="0"/>
              </a:spcAft>
              <a:buClr>
                <a:srgbClr val="000000"/>
              </a:buClr>
              <a:buSzPts val="1500"/>
              <a:buFont typeface="Times New Roman"/>
              <a:buChar char="●"/>
              <a:defRPr b="0" i="0" sz="1500" u="none" cap="none" strike="noStrike">
                <a:solidFill>
                  <a:srgbClr val="000000"/>
                </a:solidFill>
                <a:latin typeface="Arial"/>
                <a:ea typeface="Arial"/>
                <a:cs typeface="Arial"/>
                <a:sym typeface="Arial"/>
              </a:defRPr>
            </a:lvl4pPr>
            <a:lvl5pPr indent="-323850" lvl="4" marL="2286000" marR="0" algn="l">
              <a:lnSpc>
                <a:spcPct val="100000"/>
              </a:lnSpc>
              <a:spcBef>
                <a:spcPts val="6600"/>
              </a:spcBef>
              <a:spcAft>
                <a:spcPts val="0"/>
              </a:spcAft>
              <a:buClr>
                <a:srgbClr val="000000"/>
              </a:buClr>
              <a:buSzPts val="1500"/>
              <a:buFont typeface="Times New Roman"/>
              <a:buChar char="○"/>
              <a:defRPr b="0" i="0" sz="1500" u="none" cap="none" strike="noStrike">
                <a:solidFill>
                  <a:srgbClr val="000000"/>
                </a:solidFill>
                <a:latin typeface="Arial"/>
                <a:ea typeface="Arial"/>
                <a:cs typeface="Arial"/>
                <a:sym typeface="Arial"/>
              </a:defRPr>
            </a:lvl5pPr>
            <a:lvl6pPr indent="-323850" lvl="5" marL="2743200" marR="0" algn="l">
              <a:lnSpc>
                <a:spcPct val="100000"/>
              </a:lnSpc>
              <a:spcBef>
                <a:spcPts val="6600"/>
              </a:spcBef>
              <a:spcAft>
                <a:spcPts val="0"/>
              </a:spcAft>
              <a:buClr>
                <a:srgbClr val="000000"/>
              </a:buClr>
              <a:buSzPts val="1500"/>
              <a:buFont typeface="Times New Roman"/>
              <a:buChar char="■"/>
              <a:defRPr b="0" i="0" sz="1500" u="none" cap="none" strike="noStrike">
                <a:solidFill>
                  <a:srgbClr val="000000"/>
                </a:solidFill>
                <a:latin typeface="Arial"/>
                <a:ea typeface="Arial"/>
                <a:cs typeface="Arial"/>
                <a:sym typeface="Arial"/>
              </a:defRPr>
            </a:lvl6pPr>
            <a:lvl7pPr indent="-323850" lvl="6" marL="3200400" marR="0" algn="l">
              <a:lnSpc>
                <a:spcPct val="100000"/>
              </a:lnSpc>
              <a:spcBef>
                <a:spcPts val="6600"/>
              </a:spcBef>
              <a:spcAft>
                <a:spcPts val="0"/>
              </a:spcAft>
              <a:buClr>
                <a:srgbClr val="000000"/>
              </a:buClr>
              <a:buSzPts val="1500"/>
              <a:buFont typeface="Times New Roman"/>
              <a:buChar char="●"/>
              <a:defRPr b="0" i="0" sz="1500" u="none" cap="none" strike="noStrike">
                <a:solidFill>
                  <a:srgbClr val="000000"/>
                </a:solidFill>
                <a:latin typeface="Arial"/>
                <a:ea typeface="Arial"/>
                <a:cs typeface="Arial"/>
                <a:sym typeface="Arial"/>
              </a:defRPr>
            </a:lvl7pPr>
            <a:lvl8pPr indent="-323850" lvl="7" marL="3657600" marR="0" algn="l">
              <a:lnSpc>
                <a:spcPct val="100000"/>
              </a:lnSpc>
              <a:spcBef>
                <a:spcPts val="6600"/>
              </a:spcBef>
              <a:spcAft>
                <a:spcPts val="0"/>
              </a:spcAft>
              <a:buClr>
                <a:srgbClr val="000000"/>
              </a:buClr>
              <a:buSzPts val="1500"/>
              <a:buFont typeface="Times New Roman"/>
              <a:buChar char="○"/>
              <a:defRPr b="0" i="0" sz="1500" u="none" cap="none" strike="noStrike">
                <a:solidFill>
                  <a:srgbClr val="000000"/>
                </a:solidFill>
                <a:latin typeface="Arial"/>
                <a:ea typeface="Arial"/>
                <a:cs typeface="Arial"/>
                <a:sym typeface="Arial"/>
              </a:defRPr>
            </a:lvl8pPr>
            <a:lvl9pPr indent="-323850" lvl="8" marL="4114800" marR="0" algn="l">
              <a:lnSpc>
                <a:spcPct val="100000"/>
              </a:lnSpc>
              <a:spcBef>
                <a:spcPts val="6600"/>
              </a:spcBef>
              <a:spcAft>
                <a:spcPts val="0"/>
              </a:spcAft>
              <a:buClr>
                <a:srgbClr val="000000"/>
              </a:buClr>
              <a:buSzPts val="1500"/>
              <a:buFont typeface="Times New Roman"/>
              <a:buChar char="■"/>
              <a:defRPr b="0" i="0" sz="15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9" name="Shape 19"/>
        <p:cNvGrpSpPr/>
        <p:nvPr/>
      </p:nvGrpSpPr>
      <p:grpSpPr>
        <a:xfrm>
          <a:off x="0" y="0"/>
          <a:ext cx="0" cy="0"/>
          <a:chOff x="0" y="0"/>
          <a:chExt cx="0" cy="0"/>
        </a:xfrm>
      </p:grpSpPr>
      <p:sp>
        <p:nvSpPr>
          <p:cNvPr id="20" name="Google Shape;20;p7"/>
          <p:cNvSpPr txBox="1"/>
          <p:nvPr>
            <p:ph type="title"/>
          </p:nvPr>
        </p:nvSpPr>
        <p:spPr>
          <a:xfrm>
            <a:off x="1828270" y="1165577"/>
            <a:ext cx="12033299" cy="4958700"/>
          </a:xfrm>
          <a:prstGeom prst="rect">
            <a:avLst/>
          </a:prstGeom>
          <a:noFill/>
          <a:ln>
            <a:noFill/>
          </a:ln>
        </p:spPr>
        <p:txBody>
          <a:bodyPr anchorCtr="0" anchor="b" bIns="155900" lIns="155900" spcFirstLastPara="1" rIns="155900" wrap="square" tIns="155900">
            <a:noAutofit/>
          </a:bodyPr>
          <a:lstStyle>
            <a:lvl1pPr lvl="0" marR="0" algn="l">
              <a:lnSpc>
                <a:spcPct val="100000"/>
              </a:lnSpc>
              <a:spcBef>
                <a:spcPts val="0"/>
              </a:spcBef>
              <a:spcAft>
                <a:spcPts val="0"/>
              </a:spcAft>
              <a:buClr>
                <a:srgbClr val="000000"/>
              </a:buClr>
              <a:buSzPts val="3400"/>
              <a:buFont typeface="Arial"/>
              <a:buNone/>
              <a:defRPr b="1" i="0" sz="3400" u="none" cap="none" strike="noStrike">
                <a:solidFill>
                  <a:srgbClr val="000000"/>
                </a:solidFill>
                <a:latin typeface="Arial"/>
                <a:ea typeface="Arial"/>
                <a:cs typeface="Arial"/>
                <a:sym typeface="Arial"/>
              </a:defRPr>
            </a:lvl1pPr>
            <a:lvl2pPr lvl="1"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2pPr>
            <a:lvl3pPr lvl="2"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3pPr>
            <a:lvl4pPr lvl="3"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4pPr>
            <a:lvl5pPr lvl="4"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5pPr>
            <a:lvl6pPr lvl="5"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6pPr>
            <a:lvl7pPr lvl="6"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7pPr>
            <a:lvl8pPr lvl="7"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8pPr>
            <a:lvl9pPr lvl="8"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9pPr>
          </a:lstStyle>
          <a:p/>
        </p:txBody>
      </p:sp>
      <p:sp>
        <p:nvSpPr>
          <p:cNvPr id="21" name="Google Shape;21;p7"/>
          <p:cNvSpPr txBox="1"/>
          <p:nvPr>
            <p:ph idx="1" type="body"/>
          </p:nvPr>
        </p:nvSpPr>
        <p:spPr>
          <a:xfrm>
            <a:off x="14300730" y="1165577"/>
            <a:ext cx="20447100" cy="24973801"/>
          </a:xfrm>
          <a:prstGeom prst="rect">
            <a:avLst/>
          </a:prstGeom>
          <a:noFill/>
          <a:ln>
            <a:noFill/>
          </a:ln>
        </p:spPr>
        <p:txBody>
          <a:bodyPr anchorCtr="0" anchor="t" bIns="155900" lIns="155900" spcFirstLastPara="1" rIns="155900" wrap="square" tIns="155900">
            <a:noAutofit/>
          </a:bodyPr>
          <a:lstStyle>
            <a:lvl1pPr indent="-577850" lvl="0" marL="457200" marR="0" algn="l">
              <a:lnSpc>
                <a:spcPct val="100000"/>
              </a:lnSpc>
              <a:spcBef>
                <a:spcPts val="6600"/>
              </a:spcBef>
              <a:spcAft>
                <a:spcPts val="0"/>
              </a:spcAft>
              <a:buClr>
                <a:srgbClr val="000000"/>
              </a:buClr>
              <a:buSzPts val="5500"/>
              <a:buFont typeface="Arial"/>
              <a:buChar char="●"/>
              <a:defRPr b="0" i="0" sz="5500" u="none" cap="none" strike="noStrike">
                <a:solidFill>
                  <a:srgbClr val="000000"/>
                </a:solidFill>
                <a:latin typeface="Arial"/>
                <a:ea typeface="Arial"/>
                <a:cs typeface="Arial"/>
                <a:sym typeface="Arial"/>
              </a:defRPr>
            </a:lvl1pPr>
            <a:lvl2pPr indent="-533400" lvl="1" marL="914400" marR="0" algn="l">
              <a:lnSpc>
                <a:spcPct val="100000"/>
              </a:lnSpc>
              <a:spcBef>
                <a:spcPts val="660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2pPr>
            <a:lvl3pPr indent="-488950" lvl="2" marL="1371600" marR="0" algn="l">
              <a:lnSpc>
                <a:spcPct val="100000"/>
              </a:lnSpc>
              <a:spcBef>
                <a:spcPts val="6600"/>
              </a:spcBef>
              <a:spcAft>
                <a:spcPts val="0"/>
              </a:spcAft>
              <a:buClr>
                <a:srgbClr val="000000"/>
              </a:buClr>
              <a:buSzPts val="4100"/>
              <a:buFont typeface="Arial"/>
              <a:buChar char="■"/>
              <a:defRPr b="0" i="0" sz="4100" u="none" cap="none" strike="noStrike">
                <a:solidFill>
                  <a:srgbClr val="000000"/>
                </a:solidFill>
                <a:latin typeface="Arial"/>
                <a:ea typeface="Arial"/>
                <a:cs typeface="Arial"/>
                <a:sym typeface="Arial"/>
              </a:defRPr>
            </a:lvl3pPr>
            <a:lvl4pPr indent="-444500" lvl="3" marL="1828800" marR="0" algn="l">
              <a:lnSpc>
                <a:spcPct val="100000"/>
              </a:lnSpc>
              <a:spcBef>
                <a:spcPts val="6600"/>
              </a:spcBef>
              <a:spcAft>
                <a:spcPts val="0"/>
              </a:spcAft>
              <a:buClr>
                <a:srgbClr val="000000"/>
              </a:buClr>
              <a:buSzPts val="3400"/>
              <a:buFont typeface="Arial"/>
              <a:buChar char="●"/>
              <a:defRPr b="0" i="0" sz="3400" u="none" cap="none" strike="noStrike">
                <a:solidFill>
                  <a:srgbClr val="000000"/>
                </a:solidFill>
                <a:latin typeface="Arial"/>
                <a:ea typeface="Arial"/>
                <a:cs typeface="Arial"/>
                <a:sym typeface="Arial"/>
              </a:defRPr>
            </a:lvl4pPr>
            <a:lvl5pPr indent="-444500" lvl="4" marL="2286000" marR="0" algn="l">
              <a:lnSpc>
                <a:spcPct val="100000"/>
              </a:lnSpc>
              <a:spcBef>
                <a:spcPts val="6600"/>
              </a:spcBef>
              <a:spcAft>
                <a:spcPts val="0"/>
              </a:spcAft>
              <a:buClr>
                <a:srgbClr val="000000"/>
              </a:buClr>
              <a:buSzPts val="3400"/>
              <a:buFont typeface="Arial"/>
              <a:buChar char="○"/>
              <a:defRPr b="0" i="0" sz="3400" u="none" cap="none" strike="noStrike">
                <a:solidFill>
                  <a:srgbClr val="000000"/>
                </a:solidFill>
                <a:latin typeface="Arial"/>
                <a:ea typeface="Arial"/>
                <a:cs typeface="Arial"/>
                <a:sym typeface="Arial"/>
              </a:defRPr>
            </a:lvl5pPr>
            <a:lvl6pPr indent="-444500" lvl="5" marL="2743200" marR="0" algn="l">
              <a:lnSpc>
                <a:spcPct val="100000"/>
              </a:lnSpc>
              <a:spcBef>
                <a:spcPts val="6600"/>
              </a:spcBef>
              <a:spcAft>
                <a:spcPts val="0"/>
              </a:spcAft>
              <a:buClr>
                <a:srgbClr val="000000"/>
              </a:buClr>
              <a:buSzPts val="3400"/>
              <a:buFont typeface="Arial"/>
              <a:buChar char="■"/>
              <a:defRPr b="0" i="0" sz="3400" u="none" cap="none" strike="noStrike">
                <a:solidFill>
                  <a:srgbClr val="000000"/>
                </a:solidFill>
                <a:latin typeface="Arial"/>
                <a:ea typeface="Arial"/>
                <a:cs typeface="Arial"/>
                <a:sym typeface="Arial"/>
              </a:defRPr>
            </a:lvl6pPr>
            <a:lvl7pPr indent="-444500" lvl="6" marL="3200400" marR="0" algn="l">
              <a:lnSpc>
                <a:spcPct val="100000"/>
              </a:lnSpc>
              <a:spcBef>
                <a:spcPts val="6600"/>
              </a:spcBef>
              <a:spcAft>
                <a:spcPts val="0"/>
              </a:spcAft>
              <a:buClr>
                <a:srgbClr val="000000"/>
              </a:buClr>
              <a:buSzPts val="3400"/>
              <a:buFont typeface="Arial"/>
              <a:buChar char="●"/>
              <a:defRPr b="0" i="0" sz="3400" u="none" cap="none" strike="noStrike">
                <a:solidFill>
                  <a:srgbClr val="000000"/>
                </a:solidFill>
                <a:latin typeface="Arial"/>
                <a:ea typeface="Arial"/>
                <a:cs typeface="Arial"/>
                <a:sym typeface="Arial"/>
              </a:defRPr>
            </a:lvl7pPr>
            <a:lvl8pPr indent="-444500" lvl="7" marL="3657600" marR="0" algn="l">
              <a:lnSpc>
                <a:spcPct val="100000"/>
              </a:lnSpc>
              <a:spcBef>
                <a:spcPts val="6600"/>
              </a:spcBef>
              <a:spcAft>
                <a:spcPts val="0"/>
              </a:spcAft>
              <a:buClr>
                <a:srgbClr val="000000"/>
              </a:buClr>
              <a:buSzPts val="3400"/>
              <a:buFont typeface="Arial"/>
              <a:buChar char="○"/>
              <a:defRPr b="0" i="0" sz="3400" u="none" cap="none" strike="noStrike">
                <a:solidFill>
                  <a:srgbClr val="000000"/>
                </a:solidFill>
                <a:latin typeface="Arial"/>
                <a:ea typeface="Arial"/>
                <a:cs typeface="Arial"/>
                <a:sym typeface="Arial"/>
              </a:defRPr>
            </a:lvl8pPr>
            <a:lvl9pPr indent="-444500" lvl="8" marL="4114800" marR="0" algn="l">
              <a:lnSpc>
                <a:spcPct val="100000"/>
              </a:lnSpc>
              <a:spcBef>
                <a:spcPts val="6600"/>
              </a:spcBef>
              <a:spcAft>
                <a:spcPts val="0"/>
              </a:spcAft>
              <a:buClr>
                <a:srgbClr val="000000"/>
              </a:buClr>
              <a:buSzPts val="3400"/>
              <a:buFont typeface="Arial"/>
              <a:buChar char="■"/>
              <a:defRPr b="0" i="0" sz="3400" u="none" cap="none" strike="noStrike">
                <a:solidFill>
                  <a:srgbClr val="000000"/>
                </a:solidFill>
                <a:latin typeface="Arial"/>
                <a:ea typeface="Arial"/>
                <a:cs typeface="Arial"/>
                <a:sym typeface="Arial"/>
              </a:defRPr>
            </a:lvl9pPr>
          </a:lstStyle>
          <a:p/>
        </p:txBody>
      </p:sp>
      <p:sp>
        <p:nvSpPr>
          <p:cNvPr id="22" name="Google Shape;22;p7"/>
          <p:cNvSpPr txBox="1"/>
          <p:nvPr>
            <p:ph idx="2" type="body"/>
          </p:nvPr>
        </p:nvSpPr>
        <p:spPr>
          <a:xfrm>
            <a:off x="1828270" y="6124222"/>
            <a:ext cx="12033299" cy="20015100"/>
          </a:xfrm>
          <a:prstGeom prst="rect">
            <a:avLst/>
          </a:prstGeom>
          <a:noFill/>
          <a:ln>
            <a:noFill/>
          </a:ln>
        </p:spPr>
        <p:txBody>
          <a:bodyPr anchorCtr="0" anchor="t" bIns="155900" lIns="155900" spcFirstLastPara="1" rIns="155900" wrap="square" tIns="155900">
            <a:noAutofit/>
          </a:bodyPr>
          <a:lstStyle>
            <a:lvl1pPr indent="-381000" lvl="0" marL="457200" marR="0" algn="l">
              <a:lnSpc>
                <a:spcPct val="100000"/>
              </a:lnSpc>
              <a:spcBef>
                <a:spcPts val="6600"/>
              </a:spcBef>
              <a:spcAft>
                <a:spcPts val="0"/>
              </a:spcAft>
              <a:buClr>
                <a:srgbClr val="000000"/>
              </a:buClr>
              <a:buSzPts val="2400"/>
              <a:buFont typeface="Times New Roman"/>
              <a:buChar char="●"/>
              <a:defRPr b="0" i="0" sz="2400" u="none" cap="none" strike="noStrike">
                <a:solidFill>
                  <a:srgbClr val="000000"/>
                </a:solidFill>
                <a:latin typeface="Arial"/>
                <a:ea typeface="Arial"/>
                <a:cs typeface="Arial"/>
                <a:sym typeface="Arial"/>
              </a:defRPr>
            </a:lvl1pPr>
            <a:lvl2pPr indent="-355600" lvl="1" marL="914400" marR="0" algn="l">
              <a:lnSpc>
                <a:spcPct val="100000"/>
              </a:lnSpc>
              <a:spcBef>
                <a:spcPts val="6600"/>
              </a:spcBef>
              <a:spcAft>
                <a:spcPts val="0"/>
              </a:spcAft>
              <a:buClr>
                <a:srgbClr val="000000"/>
              </a:buClr>
              <a:buSzPts val="2000"/>
              <a:buFont typeface="Times New Roman"/>
              <a:buChar char="○"/>
              <a:defRPr b="0" i="0" sz="2000" u="none" cap="none" strike="noStrike">
                <a:solidFill>
                  <a:srgbClr val="000000"/>
                </a:solidFill>
                <a:latin typeface="Arial"/>
                <a:ea typeface="Arial"/>
                <a:cs typeface="Arial"/>
                <a:sym typeface="Arial"/>
              </a:defRPr>
            </a:lvl2pPr>
            <a:lvl3pPr indent="-336550" lvl="2" marL="1371600" marR="0" algn="l">
              <a:lnSpc>
                <a:spcPct val="100000"/>
              </a:lnSpc>
              <a:spcBef>
                <a:spcPts val="6600"/>
              </a:spcBef>
              <a:spcAft>
                <a:spcPts val="0"/>
              </a:spcAft>
              <a:buClr>
                <a:srgbClr val="000000"/>
              </a:buClr>
              <a:buSzPts val="1700"/>
              <a:buFont typeface="Times New Roman"/>
              <a:buChar char="■"/>
              <a:defRPr b="0" i="0" sz="1700" u="none" cap="none" strike="noStrike">
                <a:solidFill>
                  <a:srgbClr val="000000"/>
                </a:solidFill>
                <a:latin typeface="Arial"/>
                <a:ea typeface="Arial"/>
                <a:cs typeface="Arial"/>
                <a:sym typeface="Arial"/>
              </a:defRPr>
            </a:lvl3pPr>
            <a:lvl4pPr indent="-323850" lvl="3" marL="1828800" marR="0" algn="l">
              <a:lnSpc>
                <a:spcPct val="100000"/>
              </a:lnSpc>
              <a:spcBef>
                <a:spcPts val="6600"/>
              </a:spcBef>
              <a:spcAft>
                <a:spcPts val="0"/>
              </a:spcAft>
              <a:buClr>
                <a:srgbClr val="000000"/>
              </a:buClr>
              <a:buSzPts val="1500"/>
              <a:buFont typeface="Times New Roman"/>
              <a:buChar char="●"/>
              <a:defRPr b="0" i="0" sz="1500" u="none" cap="none" strike="noStrike">
                <a:solidFill>
                  <a:srgbClr val="000000"/>
                </a:solidFill>
                <a:latin typeface="Arial"/>
                <a:ea typeface="Arial"/>
                <a:cs typeface="Arial"/>
                <a:sym typeface="Arial"/>
              </a:defRPr>
            </a:lvl4pPr>
            <a:lvl5pPr indent="-323850" lvl="4" marL="2286000" marR="0" algn="l">
              <a:lnSpc>
                <a:spcPct val="100000"/>
              </a:lnSpc>
              <a:spcBef>
                <a:spcPts val="6600"/>
              </a:spcBef>
              <a:spcAft>
                <a:spcPts val="0"/>
              </a:spcAft>
              <a:buClr>
                <a:srgbClr val="000000"/>
              </a:buClr>
              <a:buSzPts val="1500"/>
              <a:buFont typeface="Times New Roman"/>
              <a:buChar char="○"/>
              <a:defRPr b="0" i="0" sz="1500" u="none" cap="none" strike="noStrike">
                <a:solidFill>
                  <a:srgbClr val="000000"/>
                </a:solidFill>
                <a:latin typeface="Arial"/>
                <a:ea typeface="Arial"/>
                <a:cs typeface="Arial"/>
                <a:sym typeface="Arial"/>
              </a:defRPr>
            </a:lvl5pPr>
            <a:lvl6pPr indent="-323850" lvl="5" marL="2743200" marR="0" algn="l">
              <a:lnSpc>
                <a:spcPct val="100000"/>
              </a:lnSpc>
              <a:spcBef>
                <a:spcPts val="6600"/>
              </a:spcBef>
              <a:spcAft>
                <a:spcPts val="0"/>
              </a:spcAft>
              <a:buClr>
                <a:srgbClr val="000000"/>
              </a:buClr>
              <a:buSzPts val="1500"/>
              <a:buFont typeface="Times New Roman"/>
              <a:buChar char="■"/>
              <a:defRPr b="0" i="0" sz="1500" u="none" cap="none" strike="noStrike">
                <a:solidFill>
                  <a:srgbClr val="000000"/>
                </a:solidFill>
                <a:latin typeface="Arial"/>
                <a:ea typeface="Arial"/>
                <a:cs typeface="Arial"/>
                <a:sym typeface="Arial"/>
              </a:defRPr>
            </a:lvl6pPr>
            <a:lvl7pPr indent="-323850" lvl="6" marL="3200400" marR="0" algn="l">
              <a:lnSpc>
                <a:spcPct val="100000"/>
              </a:lnSpc>
              <a:spcBef>
                <a:spcPts val="6600"/>
              </a:spcBef>
              <a:spcAft>
                <a:spcPts val="0"/>
              </a:spcAft>
              <a:buClr>
                <a:srgbClr val="000000"/>
              </a:buClr>
              <a:buSzPts val="1500"/>
              <a:buFont typeface="Times New Roman"/>
              <a:buChar char="●"/>
              <a:defRPr b="0" i="0" sz="1500" u="none" cap="none" strike="noStrike">
                <a:solidFill>
                  <a:srgbClr val="000000"/>
                </a:solidFill>
                <a:latin typeface="Arial"/>
                <a:ea typeface="Arial"/>
                <a:cs typeface="Arial"/>
                <a:sym typeface="Arial"/>
              </a:defRPr>
            </a:lvl7pPr>
            <a:lvl8pPr indent="-323850" lvl="7" marL="3657600" marR="0" algn="l">
              <a:lnSpc>
                <a:spcPct val="100000"/>
              </a:lnSpc>
              <a:spcBef>
                <a:spcPts val="6600"/>
              </a:spcBef>
              <a:spcAft>
                <a:spcPts val="0"/>
              </a:spcAft>
              <a:buClr>
                <a:srgbClr val="000000"/>
              </a:buClr>
              <a:buSzPts val="1500"/>
              <a:buFont typeface="Times New Roman"/>
              <a:buChar char="○"/>
              <a:defRPr b="0" i="0" sz="1500" u="none" cap="none" strike="noStrike">
                <a:solidFill>
                  <a:srgbClr val="000000"/>
                </a:solidFill>
                <a:latin typeface="Arial"/>
                <a:ea typeface="Arial"/>
                <a:cs typeface="Arial"/>
                <a:sym typeface="Arial"/>
              </a:defRPr>
            </a:lvl8pPr>
            <a:lvl9pPr indent="-323850" lvl="8" marL="4114800" marR="0" algn="l">
              <a:lnSpc>
                <a:spcPct val="100000"/>
              </a:lnSpc>
              <a:spcBef>
                <a:spcPts val="6600"/>
              </a:spcBef>
              <a:spcAft>
                <a:spcPts val="0"/>
              </a:spcAft>
              <a:buClr>
                <a:srgbClr val="000000"/>
              </a:buClr>
              <a:buSzPts val="1500"/>
              <a:buFont typeface="Times New Roman"/>
              <a:buChar char="■"/>
              <a:defRPr b="0" i="0" sz="15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8"/>
          <p:cNvSpPr txBox="1"/>
          <p:nvPr>
            <p:ph type="title"/>
          </p:nvPr>
        </p:nvSpPr>
        <p:spPr>
          <a:xfrm>
            <a:off x="1828270" y="1168400"/>
            <a:ext cx="32914201" cy="4882500"/>
          </a:xfrm>
          <a:prstGeom prst="rect">
            <a:avLst/>
          </a:prstGeom>
          <a:noFill/>
          <a:ln>
            <a:noFill/>
          </a:ln>
        </p:spPr>
        <p:txBody>
          <a:bodyPr anchorCtr="0" anchor="ctr" bIns="155900" lIns="155900" spcFirstLastPara="1" rIns="155900" wrap="square" tIns="155900">
            <a:noAutofit/>
          </a:bodyPr>
          <a:lstStyle>
            <a:lvl1pPr lvl="0"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1pPr>
            <a:lvl2pPr lvl="1"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2pPr>
            <a:lvl3pPr lvl="2"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3pPr>
            <a:lvl4pPr lvl="3"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4pPr>
            <a:lvl5pPr lvl="4"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5pPr>
            <a:lvl6pPr lvl="5"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6pPr>
            <a:lvl7pPr lvl="6"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7pPr>
            <a:lvl8pPr lvl="7"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8pPr>
            <a:lvl9pPr lvl="8"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5" name="Shape 25"/>
        <p:cNvGrpSpPr/>
        <p:nvPr/>
      </p:nvGrpSpPr>
      <p:grpSpPr>
        <a:xfrm>
          <a:off x="0" y="0"/>
          <a:ext cx="0" cy="0"/>
          <a:chOff x="0" y="0"/>
          <a:chExt cx="0" cy="0"/>
        </a:xfrm>
      </p:grpSpPr>
      <p:sp>
        <p:nvSpPr>
          <p:cNvPr id="26" name="Google Shape;26;p9"/>
          <p:cNvSpPr txBox="1"/>
          <p:nvPr>
            <p:ph type="title"/>
          </p:nvPr>
        </p:nvSpPr>
        <p:spPr>
          <a:xfrm>
            <a:off x="1828270" y="1171221"/>
            <a:ext cx="32919600" cy="4876800"/>
          </a:xfrm>
          <a:prstGeom prst="rect">
            <a:avLst/>
          </a:prstGeom>
          <a:noFill/>
          <a:ln>
            <a:noFill/>
          </a:ln>
        </p:spPr>
        <p:txBody>
          <a:bodyPr anchorCtr="0" anchor="ctr" bIns="155900" lIns="155900" spcFirstLastPara="1" rIns="155900" wrap="square" tIns="155900">
            <a:noAutofit/>
          </a:bodyPr>
          <a:lstStyle>
            <a:lvl1pPr lvl="0"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1pPr>
            <a:lvl2pPr lvl="1"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2pPr>
            <a:lvl3pPr lvl="2"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3pPr>
            <a:lvl4pPr lvl="3"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4pPr>
            <a:lvl5pPr lvl="4"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5pPr>
            <a:lvl6pPr lvl="5"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6pPr>
            <a:lvl7pPr lvl="6"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7pPr>
            <a:lvl8pPr lvl="7"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8pPr>
            <a:lvl9pPr lvl="8"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9pPr>
          </a:lstStyle>
          <a:p/>
        </p:txBody>
      </p:sp>
      <p:sp>
        <p:nvSpPr>
          <p:cNvPr id="27" name="Google Shape;27;p9"/>
          <p:cNvSpPr txBox="1"/>
          <p:nvPr>
            <p:ph idx="1" type="body"/>
          </p:nvPr>
        </p:nvSpPr>
        <p:spPr>
          <a:xfrm>
            <a:off x="1828270" y="6550377"/>
            <a:ext cx="16160700" cy="2729100"/>
          </a:xfrm>
          <a:prstGeom prst="rect">
            <a:avLst/>
          </a:prstGeom>
          <a:noFill/>
          <a:ln>
            <a:noFill/>
          </a:ln>
        </p:spPr>
        <p:txBody>
          <a:bodyPr anchorCtr="0" anchor="b" bIns="155900" lIns="155900" spcFirstLastPara="1" rIns="155900" wrap="square" tIns="155900">
            <a:noAutofit/>
          </a:bodyPr>
          <a:lstStyle>
            <a:lvl1pPr indent="-488950" lvl="0" marL="457200" marR="0" algn="l">
              <a:lnSpc>
                <a:spcPct val="100000"/>
              </a:lnSpc>
              <a:spcBef>
                <a:spcPts val="6600"/>
              </a:spcBef>
              <a:spcAft>
                <a:spcPts val="0"/>
              </a:spcAft>
              <a:buClr>
                <a:srgbClr val="000000"/>
              </a:buClr>
              <a:buSzPts val="4100"/>
              <a:buFont typeface="Times New Roman"/>
              <a:buChar char="●"/>
              <a:defRPr b="1" i="0" sz="4100" u="none" cap="none" strike="noStrike">
                <a:solidFill>
                  <a:srgbClr val="000000"/>
                </a:solidFill>
                <a:latin typeface="Arial"/>
                <a:ea typeface="Arial"/>
                <a:cs typeface="Arial"/>
                <a:sym typeface="Arial"/>
              </a:defRPr>
            </a:lvl1pPr>
            <a:lvl2pPr indent="-444500" lvl="1" marL="914400" marR="0" algn="l">
              <a:lnSpc>
                <a:spcPct val="100000"/>
              </a:lnSpc>
              <a:spcBef>
                <a:spcPts val="6600"/>
              </a:spcBef>
              <a:spcAft>
                <a:spcPts val="0"/>
              </a:spcAft>
              <a:buClr>
                <a:srgbClr val="000000"/>
              </a:buClr>
              <a:buSzPts val="3400"/>
              <a:buFont typeface="Times New Roman"/>
              <a:buChar char="○"/>
              <a:defRPr b="1" i="0" sz="3400" u="none" cap="none" strike="noStrike">
                <a:solidFill>
                  <a:srgbClr val="000000"/>
                </a:solidFill>
                <a:latin typeface="Arial"/>
                <a:ea typeface="Arial"/>
                <a:cs typeface="Arial"/>
                <a:sym typeface="Arial"/>
              </a:defRPr>
            </a:lvl2pPr>
            <a:lvl3pPr indent="-425450" lvl="2" marL="1371600" marR="0" algn="l">
              <a:lnSpc>
                <a:spcPct val="100000"/>
              </a:lnSpc>
              <a:spcBef>
                <a:spcPts val="6600"/>
              </a:spcBef>
              <a:spcAft>
                <a:spcPts val="0"/>
              </a:spcAft>
              <a:buClr>
                <a:srgbClr val="000000"/>
              </a:buClr>
              <a:buSzPts val="3100"/>
              <a:buFont typeface="Times New Roman"/>
              <a:buChar char="■"/>
              <a:defRPr b="1" i="0" sz="3100" u="none" cap="none" strike="noStrike">
                <a:solidFill>
                  <a:srgbClr val="000000"/>
                </a:solidFill>
                <a:latin typeface="Arial"/>
                <a:ea typeface="Arial"/>
                <a:cs typeface="Arial"/>
                <a:sym typeface="Arial"/>
              </a:defRPr>
            </a:lvl3pPr>
            <a:lvl4pPr indent="-400050" lvl="3" marL="1828800" marR="0" algn="l">
              <a:lnSpc>
                <a:spcPct val="100000"/>
              </a:lnSpc>
              <a:spcBef>
                <a:spcPts val="6600"/>
              </a:spcBef>
              <a:spcAft>
                <a:spcPts val="0"/>
              </a:spcAft>
              <a:buClr>
                <a:srgbClr val="000000"/>
              </a:buClr>
              <a:buSzPts val="2700"/>
              <a:buFont typeface="Times New Roman"/>
              <a:buChar char="●"/>
              <a:defRPr b="1" i="0" sz="2700" u="none" cap="none" strike="noStrike">
                <a:solidFill>
                  <a:srgbClr val="000000"/>
                </a:solidFill>
                <a:latin typeface="Arial"/>
                <a:ea typeface="Arial"/>
                <a:cs typeface="Arial"/>
                <a:sym typeface="Arial"/>
              </a:defRPr>
            </a:lvl4pPr>
            <a:lvl5pPr indent="-400050" lvl="4" marL="2286000" marR="0" algn="l">
              <a:lnSpc>
                <a:spcPct val="100000"/>
              </a:lnSpc>
              <a:spcBef>
                <a:spcPts val="6600"/>
              </a:spcBef>
              <a:spcAft>
                <a:spcPts val="0"/>
              </a:spcAft>
              <a:buClr>
                <a:srgbClr val="000000"/>
              </a:buClr>
              <a:buSzPts val="2700"/>
              <a:buFont typeface="Times New Roman"/>
              <a:buChar char="○"/>
              <a:defRPr b="1" i="0" sz="2700" u="none" cap="none" strike="noStrike">
                <a:solidFill>
                  <a:srgbClr val="000000"/>
                </a:solidFill>
                <a:latin typeface="Arial"/>
                <a:ea typeface="Arial"/>
                <a:cs typeface="Arial"/>
                <a:sym typeface="Arial"/>
              </a:defRPr>
            </a:lvl5pPr>
            <a:lvl6pPr indent="-400050" lvl="5" marL="2743200" marR="0" algn="l">
              <a:lnSpc>
                <a:spcPct val="100000"/>
              </a:lnSpc>
              <a:spcBef>
                <a:spcPts val="6600"/>
              </a:spcBef>
              <a:spcAft>
                <a:spcPts val="0"/>
              </a:spcAft>
              <a:buClr>
                <a:srgbClr val="000000"/>
              </a:buClr>
              <a:buSzPts val="2700"/>
              <a:buFont typeface="Times New Roman"/>
              <a:buChar char="■"/>
              <a:defRPr b="1" i="0" sz="2700" u="none" cap="none" strike="noStrike">
                <a:solidFill>
                  <a:srgbClr val="000000"/>
                </a:solidFill>
                <a:latin typeface="Arial"/>
                <a:ea typeface="Arial"/>
                <a:cs typeface="Arial"/>
                <a:sym typeface="Arial"/>
              </a:defRPr>
            </a:lvl6pPr>
            <a:lvl7pPr indent="-400050" lvl="6" marL="3200400" marR="0" algn="l">
              <a:lnSpc>
                <a:spcPct val="100000"/>
              </a:lnSpc>
              <a:spcBef>
                <a:spcPts val="6600"/>
              </a:spcBef>
              <a:spcAft>
                <a:spcPts val="0"/>
              </a:spcAft>
              <a:buClr>
                <a:srgbClr val="000000"/>
              </a:buClr>
              <a:buSzPts val="2700"/>
              <a:buFont typeface="Times New Roman"/>
              <a:buChar char="●"/>
              <a:defRPr b="1" i="0" sz="2700" u="none" cap="none" strike="noStrike">
                <a:solidFill>
                  <a:srgbClr val="000000"/>
                </a:solidFill>
                <a:latin typeface="Arial"/>
                <a:ea typeface="Arial"/>
                <a:cs typeface="Arial"/>
                <a:sym typeface="Arial"/>
              </a:defRPr>
            </a:lvl7pPr>
            <a:lvl8pPr indent="-400050" lvl="7" marL="3657600" marR="0" algn="l">
              <a:lnSpc>
                <a:spcPct val="100000"/>
              </a:lnSpc>
              <a:spcBef>
                <a:spcPts val="6600"/>
              </a:spcBef>
              <a:spcAft>
                <a:spcPts val="0"/>
              </a:spcAft>
              <a:buClr>
                <a:srgbClr val="000000"/>
              </a:buClr>
              <a:buSzPts val="2700"/>
              <a:buFont typeface="Times New Roman"/>
              <a:buChar char="○"/>
              <a:defRPr b="1" i="0" sz="2700" u="none" cap="none" strike="noStrike">
                <a:solidFill>
                  <a:srgbClr val="000000"/>
                </a:solidFill>
                <a:latin typeface="Arial"/>
                <a:ea typeface="Arial"/>
                <a:cs typeface="Arial"/>
                <a:sym typeface="Arial"/>
              </a:defRPr>
            </a:lvl8pPr>
            <a:lvl9pPr indent="-400050" lvl="8" marL="4114800" marR="0" algn="l">
              <a:lnSpc>
                <a:spcPct val="100000"/>
              </a:lnSpc>
              <a:spcBef>
                <a:spcPts val="6600"/>
              </a:spcBef>
              <a:spcAft>
                <a:spcPts val="0"/>
              </a:spcAft>
              <a:buClr>
                <a:srgbClr val="000000"/>
              </a:buClr>
              <a:buSzPts val="2700"/>
              <a:buFont typeface="Times New Roman"/>
              <a:buChar char="■"/>
              <a:defRPr b="1" i="0" sz="2700" u="none" cap="none" strike="noStrike">
                <a:solidFill>
                  <a:srgbClr val="000000"/>
                </a:solidFill>
                <a:latin typeface="Arial"/>
                <a:ea typeface="Arial"/>
                <a:cs typeface="Arial"/>
                <a:sym typeface="Arial"/>
              </a:defRPr>
            </a:lvl9pPr>
          </a:lstStyle>
          <a:p/>
        </p:txBody>
      </p:sp>
      <p:sp>
        <p:nvSpPr>
          <p:cNvPr id="28" name="Google Shape;28;p9"/>
          <p:cNvSpPr txBox="1"/>
          <p:nvPr>
            <p:ph idx="2" type="body"/>
          </p:nvPr>
        </p:nvSpPr>
        <p:spPr>
          <a:xfrm>
            <a:off x="1828270" y="9279467"/>
            <a:ext cx="16160700" cy="16860000"/>
          </a:xfrm>
          <a:prstGeom prst="rect">
            <a:avLst/>
          </a:prstGeom>
          <a:noFill/>
          <a:ln>
            <a:noFill/>
          </a:ln>
        </p:spPr>
        <p:txBody>
          <a:bodyPr anchorCtr="0" anchor="t" bIns="155900" lIns="155900" spcFirstLastPara="1" rIns="155900" wrap="square" tIns="155900">
            <a:noAutofit/>
          </a:bodyPr>
          <a:lstStyle>
            <a:lvl1pPr indent="-488950" lvl="0" marL="457200" marR="0" algn="l">
              <a:lnSpc>
                <a:spcPct val="100000"/>
              </a:lnSpc>
              <a:spcBef>
                <a:spcPts val="6600"/>
              </a:spcBef>
              <a:spcAft>
                <a:spcPts val="0"/>
              </a:spcAft>
              <a:buClr>
                <a:srgbClr val="000000"/>
              </a:buClr>
              <a:buSzPts val="4100"/>
              <a:buFont typeface="Arial"/>
              <a:buChar char="●"/>
              <a:defRPr b="0" i="0" sz="4100" u="none" cap="none" strike="noStrike">
                <a:solidFill>
                  <a:srgbClr val="000000"/>
                </a:solidFill>
                <a:latin typeface="Arial"/>
                <a:ea typeface="Arial"/>
                <a:cs typeface="Arial"/>
                <a:sym typeface="Arial"/>
              </a:defRPr>
            </a:lvl1pPr>
            <a:lvl2pPr indent="-444500" lvl="1" marL="914400" marR="0" algn="l">
              <a:lnSpc>
                <a:spcPct val="100000"/>
              </a:lnSpc>
              <a:spcBef>
                <a:spcPts val="6600"/>
              </a:spcBef>
              <a:spcAft>
                <a:spcPts val="0"/>
              </a:spcAft>
              <a:buClr>
                <a:srgbClr val="000000"/>
              </a:buClr>
              <a:buSzPts val="3400"/>
              <a:buFont typeface="Arial"/>
              <a:buChar char="○"/>
              <a:defRPr b="0" i="0" sz="3400" u="none" cap="none" strike="noStrike">
                <a:solidFill>
                  <a:srgbClr val="000000"/>
                </a:solidFill>
                <a:latin typeface="Arial"/>
                <a:ea typeface="Arial"/>
                <a:cs typeface="Arial"/>
                <a:sym typeface="Arial"/>
              </a:defRPr>
            </a:lvl2pPr>
            <a:lvl3pPr indent="-425450" lvl="2" marL="1371600" marR="0" algn="l">
              <a:lnSpc>
                <a:spcPct val="100000"/>
              </a:lnSpc>
              <a:spcBef>
                <a:spcPts val="6600"/>
              </a:spcBef>
              <a:spcAft>
                <a:spcPts val="0"/>
              </a:spcAft>
              <a:buClr>
                <a:srgbClr val="000000"/>
              </a:buClr>
              <a:buSzPts val="3100"/>
              <a:buFont typeface="Arial"/>
              <a:buChar char="■"/>
              <a:defRPr b="0" i="0" sz="3100" u="none" cap="none" strike="noStrike">
                <a:solidFill>
                  <a:srgbClr val="000000"/>
                </a:solidFill>
                <a:latin typeface="Arial"/>
                <a:ea typeface="Arial"/>
                <a:cs typeface="Arial"/>
                <a:sym typeface="Arial"/>
              </a:defRPr>
            </a:lvl3pPr>
            <a:lvl4pPr indent="-400050" lvl="3" marL="1828800" marR="0" algn="l">
              <a:lnSpc>
                <a:spcPct val="100000"/>
              </a:lnSpc>
              <a:spcBef>
                <a:spcPts val="6600"/>
              </a:spcBef>
              <a:spcAft>
                <a:spcPts val="0"/>
              </a:spcAft>
              <a:buClr>
                <a:srgbClr val="000000"/>
              </a:buClr>
              <a:buSzPts val="2700"/>
              <a:buFont typeface="Arial"/>
              <a:buChar char="●"/>
              <a:defRPr b="0" i="0" sz="2700" u="none" cap="none" strike="noStrike">
                <a:solidFill>
                  <a:srgbClr val="000000"/>
                </a:solidFill>
                <a:latin typeface="Arial"/>
                <a:ea typeface="Arial"/>
                <a:cs typeface="Arial"/>
                <a:sym typeface="Arial"/>
              </a:defRPr>
            </a:lvl4pPr>
            <a:lvl5pPr indent="-400050" lvl="4" marL="2286000" marR="0" algn="l">
              <a:lnSpc>
                <a:spcPct val="100000"/>
              </a:lnSpc>
              <a:spcBef>
                <a:spcPts val="6600"/>
              </a:spcBef>
              <a:spcAft>
                <a:spcPts val="0"/>
              </a:spcAft>
              <a:buClr>
                <a:srgbClr val="000000"/>
              </a:buClr>
              <a:buSzPts val="2700"/>
              <a:buFont typeface="Arial"/>
              <a:buChar char="○"/>
              <a:defRPr b="0" i="0" sz="2700" u="none" cap="none" strike="noStrike">
                <a:solidFill>
                  <a:srgbClr val="000000"/>
                </a:solidFill>
                <a:latin typeface="Arial"/>
                <a:ea typeface="Arial"/>
                <a:cs typeface="Arial"/>
                <a:sym typeface="Arial"/>
              </a:defRPr>
            </a:lvl5pPr>
            <a:lvl6pPr indent="-400050" lvl="5" marL="2743200" marR="0" algn="l">
              <a:lnSpc>
                <a:spcPct val="100000"/>
              </a:lnSpc>
              <a:spcBef>
                <a:spcPts val="6600"/>
              </a:spcBef>
              <a:spcAft>
                <a:spcPts val="0"/>
              </a:spcAft>
              <a:buClr>
                <a:srgbClr val="000000"/>
              </a:buClr>
              <a:buSzPts val="2700"/>
              <a:buFont typeface="Arial"/>
              <a:buChar char="■"/>
              <a:defRPr b="0" i="0" sz="2700" u="none" cap="none" strike="noStrike">
                <a:solidFill>
                  <a:srgbClr val="000000"/>
                </a:solidFill>
                <a:latin typeface="Arial"/>
                <a:ea typeface="Arial"/>
                <a:cs typeface="Arial"/>
                <a:sym typeface="Arial"/>
              </a:defRPr>
            </a:lvl6pPr>
            <a:lvl7pPr indent="-400050" lvl="6" marL="3200400" marR="0" algn="l">
              <a:lnSpc>
                <a:spcPct val="100000"/>
              </a:lnSpc>
              <a:spcBef>
                <a:spcPts val="6600"/>
              </a:spcBef>
              <a:spcAft>
                <a:spcPts val="0"/>
              </a:spcAft>
              <a:buClr>
                <a:srgbClr val="000000"/>
              </a:buClr>
              <a:buSzPts val="2700"/>
              <a:buFont typeface="Arial"/>
              <a:buChar char="●"/>
              <a:defRPr b="0" i="0" sz="2700" u="none" cap="none" strike="noStrike">
                <a:solidFill>
                  <a:srgbClr val="000000"/>
                </a:solidFill>
                <a:latin typeface="Arial"/>
                <a:ea typeface="Arial"/>
                <a:cs typeface="Arial"/>
                <a:sym typeface="Arial"/>
              </a:defRPr>
            </a:lvl7pPr>
            <a:lvl8pPr indent="-400050" lvl="7" marL="3657600" marR="0" algn="l">
              <a:lnSpc>
                <a:spcPct val="100000"/>
              </a:lnSpc>
              <a:spcBef>
                <a:spcPts val="6600"/>
              </a:spcBef>
              <a:spcAft>
                <a:spcPts val="0"/>
              </a:spcAft>
              <a:buClr>
                <a:srgbClr val="000000"/>
              </a:buClr>
              <a:buSzPts val="2700"/>
              <a:buFont typeface="Arial"/>
              <a:buChar char="○"/>
              <a:defRPr b="0" i="0" sz="2700" u="none" cap="none" strike="noStrike">
                <a:solidFill>
                  <a:srgbClr val="000000"/>
                </a:solidFill>
                <a:latin typeface="Arial"/>
                <a:ea typeface="Arial"/>
                <a:cs typeface="Arial"/>
                <a:sym typeface="Arial"/>
              </a:defRPr>
            </a:lvl8pPr>
            <a:lvl9pPr indent="-400050" lvl="8" marL="4114800" marR="0" algn="l">
              <a:lnSpc>
                <a:spcPct val="100000"/>
              </a:lnSpc>
              <a:spcBef>
                <a:spcPts val="6600"/>
              </a:spcBef>
              <a:spcAft>
                <a:spcPts val="0"/>
              </a:spcAft>
              <a:buClr>
                <a:srgbClr val="000000"/>
              </a:buClr>
              <a:buSzPts val="2700"/>
              <a:buFont typeface="Arial"/>
              <a:buChar char="■"/>
              <a:defRPr b="0" i="0" sz="2700" u="none" cap="none" strike="noStrike">
                <a:solidFill>
                  <a:srgbClr val="000000"/>
                </a:solidFill>
                <a:latin typeface="Arial"/>
                <a:ea typeface="Arial"/>
                <a:cs typeface="Arial"/>
                <a:sym typeface="Arial"/>
              </a:defRPr>
            </a:lvl9pPr>
          </a:lstStyle>
          <a:p/>
        </p:txBody>
      </p:sp>
      <p:sp>
        <p:nvSpPr>
          <p:cNvPr id="29" name="Google Shape;29;p9"/>
          <p:cNvSpPr txBox="1"/>
          <p:nvPr>
            <p:ph idx="3" type="body"/>
          </p:nvPr>
        </p:nvSpPr>
        <p:spPr>
          <a:xfrm>
            <a:off x="18579042" y="6550377"/>
            <a:ext cx="16168799" cy="2729100"/>
          </a:xfrm>
          <a:prstGeom prst="rect">
            <a:avLst/>
          </a:prstGeom>
          <a:noFill/>
          <a:ln>
            <a:noFill/>
          </a:ln>
        </p:spPr>
        <p:txBody>
          <a:bodyPr anchorCtr="0" anchor="b" bIns="155900" lIns="155900" spcFirstLastPara="1" rIns="155900" wrap="square" tIns="155900">
            <a:noAutofit/>
          </a:bodyPr>
          <a:lstStyle>
            <a:lvl1pPr indent="-488950" lvl="0" marL="457200" marR="0" algn="l">
              <a:lnSpc>
                <a:spcPct val="100000"/>
              </a:lnSpc>
              <a:spcBef>
                <a:spcPts val="6600"/>
              </a:spcBef>
              <a:spcAft>
                <a:spcPts val="0"/>
              </a:spcAft>
              <a:buClr>
                <a:srgbClr val="000000"/>
              </a:buClr>
              <a:buSzPts val="4100"/>
              <a:buFont typeface="Times New Roman"/>
              <a:buChar char="●"/>
              <a:defRPr b="1" i="0" sz="4100" u="none" cap="none" strike="noStrike">
                <a:solidFill>
                  <a:srgbClr val="000000"/>
                </a:solidFill>
                <a:latin typeface="Arial"/>
                <a:ea typeface="Arial"/>
                <a:cs typeface="Arial"/>
                <a:sym typeface="Arial"/>
              </a:defRPr>
            </a:lvl1pPr>
            <a:lvl2pPr indent="-444500" lvl="1" marL="914400" marR="0" algn="l">
              <a:lnSpc>
                <a:spcPct val="100000"/>
              </a:lnSpc>
              <a:spcBef>
                <a:spcPts val="6600"/>
              </a:spcBef>
              <a:spcAft>
                <a:spcPts val="0"/>
              </a:spcAft>
              <a:buClr>
                <a:srgbClr val="000000"/>
              </a:buClr>
              <a:buSzPts val="3400"/>
              <a:buFont typeface="Times New Roman"/>
              <a:buChar char="○"/>
              <a:defRPr b="1" i="0" sz="3400" u="none" cap="none" strike="noStrike">
                <a:solidFill>
                  <a:srgbClr val="000000"/>
                </a:solidFill>
                <a:latin typeface="Arial"/>
                <a:ea typeface="Arial"/>
                <a:cs typeface="Arial"/>
                <a:sym typeface="Arial"/>
              </a:defRPr>
            </a:lvl2pPr>
            <a:lvl3pPr indent="-425450" lvl="2" marL="1371600" marR="0" algn="l">
              <a:lnSpc>
                <a:spcPct val="100000"/>
              </a:lnSpc>
              <a:spcBef>
                <a:spcPts val="6600"/>
              </a:spcBef>
              <a:spcAft>
                <a:spcPts val="0"/>
              </a:spcAft>
              <a:buClr>
                <a:srgbClr val="000000"/>
              </a:buClr>
              <a:buSzPts val="3100"/>
              <a:buFont typeface="Times New Roman"/>
              <a:buChar char="■"/>
              <a:defRPr b="1" i="0" sz="3100" u="none" cap="none" strike="noStrike">
                <a:solidFill>
                  <a:srgbClr val="000000"/>
                </a:solidFill>
                <a:latin typeface="Arial"/>
                <a:ea typeface="Arial"/>
                <a:cs typeface="Arial"/>
                <a:sym typeface="Arial"/>
              </a:defRPr>
            </a:lvl3pPr>
            <a:lvl4pPr indent="-400050" lvl="3" marL="1828800" marR="0" algn="l">
              <a:lnSpc>
                <a:spcPct val="100000"/>
              </a:lnSpc>
              <a:spcBef>
                <a:spcPts val="6600"/>
              </a:spcBef>
              <a:spcAft>
                <a:spcPts val="0"/>
              </a:spcAft>
              <a:buClr>
                <a:srgbClr val="000000"/>
              </a:buClr>
              <a:buSzPts val="2700"/>
              <a:buFont typeface="Times New Roman"/>
              <a:buChar char="●"/>
              <a:defRPr b="1" i="0" sz="2700" u="none" cap="none" strike="noStrike">
                <a:solidFill>
                  <a:srgbClr val="000000"/>
                </a:solidFill>
                <a:latin typeface="Arial"/>
                <a:ea typeface="Arial"/>
                <a:cs typeface="Arial"/>
                <a:sym typeface="Arial"/>
              </a:defRPr>
            </a:lvl4pPr>
            <a:lvl5pPr indent="-400050" lvl="4" marL="2286000" marR="0" algn="l">
              <a:lnSpc>
                <a:spcPct val="100000"/>
              </a:lnSpc>
              <a:spcBef>
                <a:spcPts val="6600"/>
              </a:spcBef>
              <a:spcAft>
                <a:spcPts val="0"/>
              </a:spcAft>
              <a:buClr>
                <a:srgbClr val="000000"/>
              </a:buClr>
              <a:buSzPts val="2700"/>
              <a:buFont typeface="Times New Roman"/>
              <a:buChar char="○"/>
              <a:defRPr b="1" i="0" sz="2700" u="none" cap="none" strike="noStrike">
                <a:solidFill>
                  <a:srgbClr val="000000"/>
                </a:solidFill>
                <a:latin typeface="Arial"/>
                <a:ea typeface="Arial"/>
                <a:cs typeface="Arial"/>
                <a:sym typeface="Arial"/>
              </a:defRPr>
            </a:lvl5pPr>
            <a:lvl6pPr indent="-400050" lvl="5" marL="2743200" marR="0" algn="l">
              <a:lnSpc>
                <a:spcPct val="100000"/>
              </a:lnSpc>
              <a:spcBef>
                <a:spcPts val="6600"/>
              </a:spcBef>
              <a:spcAft>
                <a:spcPts val="0"/>
              </a:spcAft>
              <a:buClr>
                <a:srgbClr val="000000"/>
              </a:buClr>
              <a:buSzPts val="2700"/>
              <a:buFont typeface="Times New Roman"/>
              <a:buChar char="■"/>
              <a:defRPr b="1" i="0" sz="2700" u="none" cap="none" strike="noStrike">
                <a:solidFill>
                  <a:srgbClr val="000000"/>
                </a:solidFill>
                <a:latin typeface="Arial"/>
                <a:ea typeface="Arial"/>
                <a:cs typeface="Arial"/>
                <a:sym typeface="Arial"/>
              </a:defRPr>
            </a:lvl6pPr>
            <a:lvl7pPr indent="-400050" lvl="6" marL="3200400" marR="0" algn="l">
              <a:lnSpc>
                <a:spcPct val="100000"/>
              </a:lnSpc>
              <a:spcBef>
                <a:spcPts val="6600"/>
              </a:spcBef>
              <a:spcAft>
                <a:spcPts val="0"/>
              </a:spcAft>
              <a:buClr>
                <a:srgbClr val="000000"/>
              </a:buClr>
              <a:buSzPts val="2700"/>
              <a:buFont typeface="Times New Roman"/>
              <a:buChar char="●"/>
              <a:defRPr b="1" i="0" sz="2700" u="none" cap="none" strike="noStrike">
                <a:solidFill>
                  <a:srgbClr val="000000"/>
                </a:solidFill>
                <a:latin typeface="Arial"/>
                <a:ea typeface="Arial"/>
                <a:cs typeface="Arial"/>
                <a:sym typeface="Arial"/>
              </a:defRPr>
            </a:lvl7pPr>
            <a:lvl8pPr indent="-400050" lvl="7" marL="3657600" marR="0" algn="l">
              <a:lnSpc>
                <a:spcPct val="100000"/>
              </a:lnSpc>
              <a:spcBef>
                <a:spcPts val="6600"/>
              </a:spcBef>
              <a:spcAft>
                <a:spcPts val="0"/>
              </a:spcAft>
              <a:buClr>
                <a:srgbClr val="000000"/>
              </a:buClr>
              <a:buSzPts val="2700"/>
              <a:buFont typeface="Times New Roman"/>
              <a:buChar char="○"/>
              <a:defRPr b="1" i="0" sz="2700" u="none" cap="none" strike="noStrike">
                <a:solidFill>
                  <a:srgbClr val="000000"/>
                </a:solidFill>
                <a:latin typeface="Arial"/>
                <a:ea typeface="Arial"/>
                <a:cs typeface="Arial"/>
                <a:sym typeface="Arial"/>
              </a:defRPr>
            </a:lvl8pPr>
            <a:lvl9pPr indent="-400050" lvl="8" marL="4114800" marR="0" algn="l">
              <a:lnSpc>
                <a:spcPct val="100000"/>
              </a:lnSpc>
              <a:spcBef>
                <a:spcPts val="6600"/>
              </a:spcBef>
              <a:spcAft>
                <a:spcPts val="0"/>
              </a:spcAft>
              <a:buClr>
                <a:srgbClr val="000000"/>
              </a:buClr>
              <a:buSzPts val="2700"/>
              <a:buFont typeface="Times New Roman"/>
              <a:buChar char="■"/>
              <a:defRPr b="1" i="0" sz="2700" u="none" cap="none" strike="noStrike">
                <a:solidFill>
                  <a:srgbClr val="000000"/>
                </a:solidFill>
                <a:latin typeface="Arial"/>
                <a:ea typeface="Arial"/>
                <a:cs typeface="Arial"/>
                <a:sym typeface="Arial"/>
              </a:defRPr>
            </a:lvl9pPr>
          </a:lstStyle>
          <a:p/>
        </p:txBody>
      </p:sp>
      <p:sp>
        <p:nvSpPr>
          <p:cNvPr id="30" name="Google Shape;30;p9"/>
          <p:cNvSpPr txBox="1"/>
          <p:nvPr>
            <p:ph idx="4" type="body"/>
          </p:nvPr>
        </p:nvSpPr>
        <p:spPr>
          <a:xfrm>
            <a:off x="18579042" y="9279467"/>
            <a:ext cx="16168799" cy="16860000"/>
          </a:xfrm>
          <a:prstGeom prst="rect">
            <a:avLst/>
          </a:prstGeom>
          <a:noFill/>
          <a:ln>
            <a:noFill/>
          </a:ln>
        </p:spPr>
        <p:txBody>
          <a:bodyPr anchorCtr="0" anchor="t" bIns="155900" lIns="155900" spcFirstLastPara="1" rIns="155900" wrap="square" tIns="155900">
            <a:noAutofit/>
          </a:bodyPr>
          <a:lstStyle>
            <a:lvl1pPr indent="-488950" lvl="0" marL="457200" marR="0" algn="l">
              <a:lnSpc>
                <a:spcPct val="100000"/>
              </a:lnSpc>
              <a:spcBef>
                <a:spcPts val="6600"/>
              </a:spcBef>
              <a:spcAft>
                <a:spcPts val="0"/>
              </a:spcAft>
              <a:buClr>
                <a:srgbClr val="000000"/>
              </a:buClr>
              <a:buSzPts val="4100"/>
              <a:buFont typeface="Arial"/>
              <a:buChar char="●"/>
              <a:defRPr b="0" i="0" sz="4100" u="none" cap="none" strike="noStrike">
                <a:solidFill>
                  <a:srgbClr val="000000"/>
                </a:solidFill>
                <a:latin typeface="Arial"/>
                <a:ea typeface="Arial"/>
                <a:cs typeface="Arial"/>
                <a:sym typeface="Arial"/>
              </a:defRPr>
            </a:lvl1pPr>
            <a:lvl2pPr indent="-444500" lvl="1" marL="914400" marR="0" algn="l">
              <a:lnSpc>
                <a:spcPct val="100000"/>
              </a:lnSpc>
              <a:spcBef>
                <a:spcPts val="6600"/>
              </a:spcBef>
              <a:spcAft>
                <a:spcPts val="0"/>
              </a:spcAft>
              <a:buClr>
                <a:srgbClr val="000000"/>
              </a:buClr>
              <a:buSzPts val="3400"/>
              <a:buFont typeface="Arial"/>
              <a:buChar char="○"/>
              <a:defRPr b="0" i="0" sz="3400" u="none" cap="none" strike="noStrike">
                <a:solidFill>
                  <a:srgbClr val="000000"/>
                </a:solidFill>
                <a:latin typeface="Arial"/>
                <a:ea typeface="Arial"/>
                <a:cs typeface="Arial"/>
                <a:sym typeface="Arial"/>
              </a:defRPr>
            </a:lvl2pPr>
            <a:lvl3pPr indent="-425450" lvl="2" marL="1371600" marR="0" algn="l">
              <a:lnSpc>
                <a:spcPct val="100000"/>
              </a:lnSpc>
              <a:spcBef>
                <a:spcPts val="6600"/>
              </a:spcBef>
              <a:spcAft>
                <a:spcPts val="0"/>
              </a:spcAft>
              <a:buClr>
                <a:srgbClr val="000000"/>
              </a:buClr>
              <a:buSzPts val="3100"/>
              <a:buFont typeface="Arial"/>
              <a:buChar char="■"/>
              <a:defRPr b="0" i="0" sz="3100" u="none" cap="none" strike="noStrike">
                <a:solidFill>
                  <a:srgbClr val="000000"/>
                </a:solidFill>
                <a:latin typeface="Arial"/>
                <a:ea typeface="Arial"/>
                <a:cs typeface="Arial"/>
                <a:sym typeface="Arial"/>
              </a:defRPr>
            </a:lvl3pPr>
            <a:lvl4pPr indent="-400050" lvl="3" marL="1828800" marR="0" algn="l">
              <a:lnSpc>
                <a:spcPct val="100000"/>
              </a:lnSpc>
              <a:spcBef>
                <a:spcPts val="6600"/>
              </a:spcBef>
              <a:spcAft>
                <a:spcPts val="0"/>
              </a:spcAft>
              <a:buClr>
                <a:srgbClr val="000000"/>
              </a:buClr>
              <a:buSzPts val="2700"/>
              <a:buFont typeface="Arial"/>
              <a:buChar char="●"/>
              <a:defRPr b="0" i="0" sz="2700" u="none" cap="none" strike="noStrike">
                <a:solidFill>
                  <a:srgbClr val="000000"/>
                </a:solidFill>
                <a:latin typeface="Arial"/>
                <a:ea typeface="Arial"/>
                <a:cs typeface="Arial"/>
                <a:sym typeface="Arial"/>
              </a:defRPr>
            </a:lvl4pPr>
            <a:lvl5pPr indent="-400050" lvl="4" marL="2286000" marR="0" algn="l">
              <a:lnSpc>
                <a:spcPct val="100000"/>
              </a:lnSpc>
              <a:spcBef>
                <a:spcPts val="6600"/>
              </a:spcBef>
              <a:spcAft>
                <a:spcPts val="0"/>
              </a:spcAft>
              <a:buClr>
                <a:srgbClr val="000000"/>
              </a:buClr>
              <a:buSzPts val="2700"/>
              <a:buFont typeface="Arial"/>
              <a:buChar char="○"/>
              <a:defRPr b="0" i="0" sz="2700" u="none" cap="none" strike="noStrike">
                <a:solidFill>
                  <a:srgbClr val="000000"/>
                </a:solidFill>
                <a:latin typeface="Arial"/>
                <a:ea typeface="Arial"/>
                <a:cs typeface="Arial"/>
                <a:sym typeface="Arial"/>
              </a:defRPr>
            </a:lvl5pPr>
            <a:lvl6pPr indent="-400050" lvl="5" marL="2743200" marR="0" algn="l">
              <a:lnSpc>
                <a:spcPct val="100000"/>
              </a:lnSpc>
              <a:spcBef>
                <a:spcPts val="6600"/>
              </a:spcBef>
              <a:spcAft>
                <a:spcPts val="0"/>
              </a:spcAft>
              <a:buClr>
                <a:srgbClr val="000000"/>
              </a:buClr>
              <a:buSzPts val="2700"/>
              <a:buFont typeface="Arial"/>
              <a:buChar char="■"/>
              <a:defRPr b="0" i="0" sz="2700" u="none" cap="none" strike="noStrike">
                <a:solidFill>
                  <a:srgbClr val="000000"/>
                </a:solidFill>
                <a:latin typeface="Arial"/>
                <a:ea typeface="Arial"/>
                <a:cs typeface="Arial"/>
                <a:sym typeface="Arial"/>
              </a:defRPr>
            </a:lvl6pPr>
            <a:lvl7pPr indent="-400050" lvl="6" marL="3200400" marR="0" algn="l">
              <a:lnSpc>
                <a:spcPct val="100000"/>
              </a:lnSpc>
              <a:spcBef>
                <a:spcPts val="6600"/>
              </a:spcBef>
              <a:spcAft>
                <a:spcPts val="0"/>
              </a:spcAft>
              <a:buClr>
                <a:srgbClr val="000000"/>
              </a:buClr>
              <a:buSzPts val="2700"/>
              <a:buFont typeface="Arial"/>
              <a:buChar char="●"/>
              <a:defRPr b="0" i="0" sz="2700" u="none" cap="none" strike="noStrike">
                <a:solidFill>
                  <a:srgbClr val="000000"/>
                </a:solidFill>
                <a:latin typeface="Arial"/>
                <a:ea typeface="Arial"/>
                <a:cs typeface="Arial"/>
                <a:sym typeface="Arial"/>
              </a:defRPr>
            </a:lvl7pPr>
            <a:lvl8pPr indent="-400050" lvl="7" marL="3657600" marR="0" algn="l">
              <a:lnSpc>
                <a:spcPct val="100000"/>
              </a:lnSpc>
              <a:spcBef>
                <a:spcPts val="6600"/>
              </a:spcBef>
              <a:spcAft>
                <a:spcPts val="0"/>
              </a:spcAft>
              <a:buClr>
                <a:srgbClr val="000000"/>
              </a:buClr>
              <a:buSzPts val="2700"/>
              <a:buFont typeface="Arial"/>
              <a:buChar char="○"/>
              <a:defRPr b="0" i="0" sz="2700" u="none" cap="none" strike="noStrike">
                <a:solidFill>
                  <a:srgbClr val="000000"/>
                </a:solidFill>
                <a:latin typeface="Arial"/>
                <a:ea typeface="Arial"/>
                <a:cs typeface="Arial"/>
                <a:sym typeface="Arial"/>
              </a:defRPr>
            </a:lvl8pPr>
            <a:lvl9pPr indent="-400050" lvl="8" marL="4114800" marR="0" algn="l">
              <a:lnSpc>
                <a:spcPct val="100000"/>
              </a:lnSpc>
              <a:spcBef>
                <a:spcPts val="6600"/>
              </a:spcBef>
              <a:spcAft>
                <a:spcPts val="0"/>
              </a:spcAft>
              <a:buClr>
                <a:srgbClr val="000000"/>
              </a:buClr>
              <a:buSzPts val="2700"/>
              <a:buFont typeface="Arial"/>
              <a:buChar char="■"/>
              <a:defRPr b="0" i="0" sz="27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10"/>
          <p:cNvSpPr txBox="1"/>
          <p:nvPr>
            <p:ph type="title"/>
          </p:nvPr>
        </p:nvSpPr>
        <p:spPr>
          <a:xfrm>
            <a:off x="1828270" y="1168400"/>
            <a:ext cx="32914201" cy="4882500"/>
          </a:xfrm>
          <a:prstGeom prst="rect">
            <a:avLst/>
          </a:prstGeom>
          <a:noFill/>
          <a:ln>
            <a:noFill/>
          </a:ln>
        </p:spPr>
        <p:txBody>
          <a:bodyPr anchorCtr="0" anchor="ctr" bIns="155900" lIns="155900" spcFirstLastPara="1" rIns="155900" wrap="square" tIns="155900">
            <a:noAutofit/>
          </a:bodyPr>
          <a:lstStyle>
            <a:lvl1pPr lvl="0"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1pPr>
            <a:lvl2pPr lvl="1"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2pPr>
            <a:lvl3pPr lvl="2"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3pPr>
            <a:lvl4pPr lvl="3"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4pPr>
            <a:lvl5pPr lvl="4"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5pPr>
            <a:lvl6pPr lvl="5"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6pPr>
            <a:lvl7pPr lvl="6"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7pPr>
            <a:lvl8pPr lvl="7"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8pPr>
            <a:lvl9pPr lvl="8"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9pPr>
          </a:lstStyle>
          <a:p/>
        </p:txBody>
      </p:sp>
      <p:sp>
        <p:nvSpPr>
          <p:cNvPr id="33" name="Google Shape;33;p10"/>
          <p:cNvSpPr txBox="1"/>
          <p:nvPr>
            <p:ph idx="1" type="body"/>
          </p:nvPr>
        </p:nvSpPr>
        <p:spPr>
          <a:xfrm>
            <a:off x="1828270" y="6846711"/>
            <a:ext cx="16330200" cy="19309500"/>
          </a:xfrm>
          <a:prstGeom prst="rect">
            <a:avLst/>
          </a:prstGeom>
          <a:noFill/>
          <a:ln>
            <a:noFill/>
          </a:ln>
        </p:spPr>
        <p:txBody>
          <a:bodyPr anchorCtr="0" anchor="t" bIns="155900" lIns="155900" spcFirstLastPara="1" rIns="155900" wrap="square" tIns="155900">
            <a:noAutofit/>
          </a:bodyPr>
          <a:lstStyle>
            <a:lvl1pPr indent="-533400" lvl="0" marL="457200" marR="0" algn="l">
              <a:lnSpc>
                <a:spcPct val="100000"/>
              </a:lnSpc>
              <a:spcBef>
                <a:spcPts val="660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1pPr>
            <a:lvl2pPr indent="-488950" lvl="1" marL="914400" marR="0" algn="l">
              <a:lnSpc>
                <a:spcPct val="100000"/>
              </a:lnSpc>
              <a:spcBef>
                <a:spcPts val="6600"/>
              </a:spcBef>
              <a:spcAft>
                <a:spcPts val="0"/>
              </a:spcAft>
              <a:buClr>
                <a:srgbClr val="000000"/>
              </a:buClr>
              <a:buSzPts val="4100"/>
              <a:buFont typeface="Arial"/>
              <a:buChar char="○"/>
              <a:defRPr b="0" i="0" sz="4100" u="none" cap="none" strike="noStrike">
                <a:solidFill>
                  <a:srgbClr val="000000"/>
                </a:solidFill>
                <a:latin typeface="Arial"/>
                <a:ea typeface="Arial"/>
                <a:cs typeface="Arial"/>
                <a:sym typeface="Arial"/>
              </a:defRPr>
            </a:lvl2pPr>
            <a:lvl3pPr indent="-444500" lvl="2" marL="1371600" marR="0" algn="l">
              <a:lnSpc>
                <a:spcPct val="100000"/>
              </a:lnSpc>
              <a:spcBef>
                <a:spcPts val="6600"/>
              </a:spcBef>
              <a:spcAft>
                <a:spcPts val="0"/>
              </a:spcAft>
              <a:buClr>
                <a:srgbClr val="000000"/>
              </a:buClr>
              <a:buSzPts val="3400"/>
              <a:buFont typeface="Arial"/>
              <a:buChar char="■"/>
              <a:defRPr b="0" i="0" sz="3400" u="none" cap="none" strike="noStrike">
                <a:solidFill>
                  <a:srgbClr val="000000"/>
                </a:solidFill>
                <a:latin typeface="Arial"/>
                <a:ea typeface="Arial"/>
                <a:cs typeface="Arial"/>
                <a:sym typeface="Arial"/>
              </a:defRPr>
            </a:lvl3pPr>
            <a:lvl4pPr indent="-425450" lvl="3" marL="1828800" marR="0" algn="l">
              <a:lnSpc>
                <a:spcPct val="100000"/>
              </a:lnSpc>
              <a:spcBef>
                <a:spcPts val="6600"/>
              </a:spcBef>
              <a:spcAft>
                <a:spcPts val="0"/>
              </a:spcAft>
              <a:buClr>
                <a:srgbClr val="000000"/>
              </a:buClr>
              <a:buSzPts val="3100"/>
              <a:buFont typeface="Arial"/>
              <a:buChar char="●"/>
              <a:defRPr b="0" i="0" sz="3100" u="none" cap="none" strike="noStrike">
                <a:solidFill>
                  <a:srgbClr val="000000"/>
                </a:solidFill>
                <a:latin typeface="Arial"/>
                <a:ea typeface="Arial"/>
                <a:cs typeface="Arial"/>
                <a:sym typeface="Arial"/>
              </a:defRPr>
            </a:lvl4pPr>
            <a:lvl5pPr indent="-425450" lvl="4" marL="2286000" marR="0" algn="l">
              <a:lnSpc>
                <a:spcPct val="100000"/>
              </a:lnSpc>
              <a:spcBef>
                <a:spcPts val="6600"/>
              </a:spcBef>
              <a:spcAft>
                <a:spcPts val="0"/>
              </a:spcAft>
              <a:buClr>
                <a:srgbClr val="000000"/>
              </a:buClr>
              <a:buSzPts val="3100"/>
              <a:buFont typeface="Arial"/>
              <a:buChar char="○"/>
              <a:defRPr b="0" i="0" sz="3100" u="none" cap="none" strike="noStrike">
                <a:solidFill>
                  <a:srgbClr val="000000"/>
                </a:solidFill>
                <a:latin typeface="Arial"/>
                <a:ea typeface="Arial"/>
                <a:cs typeface="Arial"/>
                <a:sym typeface="Arial"/>
              </a:defRPr>
            </a:lvl5pPr>
            <a:lvl6pPr indent="-425450" lvl="5" marL="2743200" marR="0" algn="l">
              <a:lnSpc>
                <a:spcPct val="100000"/>
              </a:lnSpc>
              <a:spcBef>
                <a:spcPts val="6600"/>
              </a:spcBef>
              <a:spcAft>
                <a:spcPts val="0"/>
              </a:spcAft>
              <a:buClr>
                <a:srgbClr val="000000"/>
              </a:buClr>
              <a:buSzPts val="3100"/>
              <a:buFont typeface="Arial"/>
              <a:buChar char="■"/>
              <a:defRPr b="0" i="0" sz="3100" u="none" cap="none" strike="noStrike">
                <a:solidFill>
                  <a:srgbClr val="000000"/>
                </a:solidFill>
                <a:latin typeface="Arial"/>
                <a:ea typeface="Arial"/>
                <a:cs typeface="Arial"/>
                <a:sym typeface="Arial"/>
              </a:defRPr>
            </a:lvl6pPr>
            <a:lvl7pPr indent="-425450" lvl="6" marL="3200400" marR="0" algn="l">
              <a:lnSpc>
                <a:spcPct val="100000"/>
              </a:lnSpc>
              <a:spcBef>
                <a:spcPts val="6600"/>
              </a:spcBef>
              <a:spcAft>
                <a:spcPts val="0"/>
              </a:spcAft>
              <a:buClr>
                <a:srgbClr val="000000"/>
              </a:buClr>
              <a:buSzPts val="3100"/>
              <a:buFont typeface="Arial"/>
              <a:buChar char="●"/>
              <a:defRPr b="0" i="0" sz="3100" u="none" cap="none" strike="noStrike">
                <a:solidFill>
                  <a:srgbClr val="000000"/>
                </a:solidFill>
                <a:latin typeface="Arial"/>
                <a:ea typeface="Arial"/>
                <a:cs typeface="Arial"/>
                <a:sym typeface="Arial"/>
              </a:defRPr>
            </a:lvl7pPr>
            <a:lvl8pPr indent="-425450" lvl="7" marL="3657600" marR="0" algn="l">
              <a:lnSpc>
                <a:spcPct val="100000"/>
              </a:lnSpc>
              <a:spcBef>
                <a:spcPts val="6600"/>
              </a:spcBef>
              <a:spcAft>
                <a:spcPts val="0"/>
              </a:spcAft>
              <a:buClr>
                <a:srgbClr val="000000"/>
              </a:buClr>
              <a:buSzPts val="3100"/>
              <a:buFont typeface="Arial"/>
              <a:buChar char="○"/>
              <a:defRPr b="0" i="0" sz="3100" u="none" cap="none" strike="noStrike">
                <a:solidFill>
                  <a:srgbClr val="000000"/>
                </a:solidFill>
                <a:latin typeface="Arial"/>
                <a:ea typeface="Arial"/>
                <a:cs typeface="Arial"/>
                <a:sym typeface="Arial"/>
              </a:defRPr>
            </a:lvl8pPr>
            <a:lvl9pPr indent="-425450" lvl="8" marL="4114800" marR="0" algn="l">
              <a:lnSpc>
                <a:spcPct val="100000"/>
              </a:lnSpc>
              <a:spcBef>
                <a:spcPts val="6600"/>
              </a:spcBef>
              <a:spcAft>
                <a:spcPts val="0"/>
              </a:spcAft>
              <a:buClr>
                <a:srgbClr val="000000"/>
              </a:buClr>
              <a:buSzPts val="3100"/>
              <a:buFont typeface="Arial"/>
              <a:buChar char="■"/>
              <a:defRPr b="0" i="0" sz="3100" u="none" cap="none" strike="noStrike">
                <a:solidFill>
                  <a:srgbClr val="000000"/>
                </a:solidFill>
                <a:latin typeface="Arial"/>
                <a:ea typeface="Arial"/>
                <a:cs typeface="Arial"/>
                <a:sym typeface="Arial"/>
              </a:defRPr>
            </a:lvl9pPr>
          </a:lstStyle>
          <a:p/>
        </p:txBody>
      </p:sp>
      <p:sp>
        <p:nvSpPr>
          <p:cNvPr id="34" name="Google Shape;34;p10"/>
          <p:cNvSpPr txBox="1"/>
          <p:nvPr>
            <p:ph idx="2" type="body"/>
          </p:nvPr>
        </p:nvSpPr>
        <p:spPr>
          <a:xfrm>
            <a:off x="18412355" y="6846711"/>
            <a:ext cx="16330200" cy="19309500"/>
          </a:xfrm>
          <a:prstGeom prst="rect">
            <a:avLst/>
          </a:prstGeom>
          <a:noFill/>
          <a:ln>
            <a:noFill/>
          </a:ln>
        </p:spPr>
        <p:txBody>
          <a:bodyPr anchorCtr="0" anchor="t" bIns="155900" lIns="155900" spcFirstLastPara="1" rIns="155900" wrap="square" tIns="155900">
            <a:noAutofit/>
          </a:bodyPr>
          <a:lstStyle>
            <a:lvl1pPr indent="-533400" lvl="0" marL="457200" marR="0" algn="l">
              <a:lnSpc>
                <a:spcPct val="100000"/>
              </a:lnSpc>
              <a:spcBef>
                <a:spcPts val="660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1pPr>
            <a:lvl2pPr indent="-488950" lvl="1" marL="914400" marR="0" algn="l">
              <a:lnSpc>
                <a:spcPct val="100000"/>
              </a:lnSpc>
              <a:spcBef>
                <a:spcPts val="6600"/>
              </a:spcBef>
              <a:spcAft>
                <a:spcPts val="0"/>
              </a:spcAft>
              <a:buClr>
                <a:srgbClr val="000000"/>
              </a:buClr>
              <a:buSzPts val="4100"/>
              <a:buFont typeface="Arial"/>
              <a:buChar char="○"/>
              <a:defRPr b="0" i="0" sz="4100" u="none" cap="none" strike="noStrike">
                <a:solidFill>
                  <a:srgbClr val="000000"/>
                </a:solidFill>
                <a:latin typeface="Arial"/>
                <a:ea typeface="Arial"/>
                <a:cs typeface="Arial"/>
                <a:sym typeface="Arial"/>
              </a:defRPr>
            </a:lvl2pPr>
            <a:lvl3pPr indent="-444500" lvl="2" marL="1371600" marR="0" algn="l">
              <a:lnSpc>
                <a:spcPct val="100000"/>
              </a:lnSpc>
              <a:spcBef>
                <a:spcPts val="6600"/>
              </a:spcBef>
              <a:spcAft>
                <a:spcPts val="0"/>
              </a:spcAft>
              <a:buClr>
                <a:srgbClr val="000000"/>
              </a:buClr>
              <a:buSzPts val="3400"/>
              <a:buFont typeface="Arial"/>
              <a:buChar char="■"/>
              <a:defRPr b="0" i="0" sz="3400" u="none" cap="none" strike="noStrike">
                <a:solidFill>
                  <a:srgbClr val="000000"/>
                </a:solidFill>
                <a:latin typeface="Arial"/>
                <a:ea typeface="Arial"/>
                <a:cs typeface="Arial"/>
                <a:sym typeface="Arial"/>
              </a:defRPr>
            </a:lvl3pPr>
            <a:lvl4pPr indent="-425450" lvl="3" marL="1828800" marR="0" algn="l">
              <a:lnSpc>
                <a:spcPct val="100000"/>
              </a:lnSpc>
              <a:spcBef>
                <a:spcPts val="6600"/>
              </a:spcBef>
              <a:spcAft>
                <a:spcPts val="0"/>
              </a:spcAft>
              <a:buClr>
                <a:srgbClr val="000000"/>
              </a:buClr>
              <a:buSzPts val="3100"/>
              <a:buFont typeface="Arial"/>
              <a:buChar char="●"/>
              <a:defRPr b="0" i="0" sz="3100" u="none" cap="none" strike="noStrike">
                <a:solidFill>
                  <a:srgbClr val="000000"/>
                </a:solidFill>
                <a:latin typeface="Arial"/>
                <a:ea typeface="Arial"/>
                <a:cs typeface="Arial"/>
                <a:sym typeface="Arial"/>
              </a:defRPr>
            </a:lvl4pPr>
            <a:lvl5pPr indent="-425450" lvl="4" marL="2286000" marR="0" algn="l">
              <a:lnSpc>
                <a:spcPct val="100000"/>
              </a:lnSpc>
              <a:spcBef>
                <a:spcPts val="6600"/>
              </a:spcBef>
              <a:spcAft>
                <a:spcPts val="0"/>
              </a:spcAft>
              <a:buClr>
                <a:srgbClr val="000000"/>
              </a:buClr>
              <a:buSzPts val="3100"/>
              <a:buFont typeface="Arial"/>
              <a:buChar char="○"/>
              <a:defRPr b="0" i="0" sz="3100" u="none" cap="none" strike="noStrike">
                <a:solidFill>
                  <a:srgbClr val="000000"/>
                </a:solidFill>
                <a:latin typeface="Arial"/>
                <a:ea typeface="Arial"/>
                <a:cs typeface="Arial"/>
                <a:sym typeface="Arial"/>
              </a:defRPr>
            </a:lvl5pPr>
            <a:lvl6pPr indent="-425450" lvl="5" marL="2743200" marR="0" algn="l">
              <a:lnSpc>
                <a:spcPct val="100000"/>
              </a:lnSpc>
              <a:spcBef>
                <a:spcPts val="6600"/>
              </a:spcBef>
              <a:spcAft>
                <a:spcPts val="0"/>
              </a:spcAft>
              <a:buClr>
                <a:srgbClr val="000000"/>
              </a:buClr>
              <a:buSzPts val="3100"/>
              <a:buFont typeface="Arial"/>
              <a:buChar char="■"/>
              <a:defRPr b="0" i="0" sz="3100" u="none" cap="none" strike="noStrike">
                <a:solidFill>
                  <a:srgbClr val="000000"/>
                </a:solidFill>
                <a:latin typeface="Arial"/>
                <a:ea typeface="Arial"/>
                <a:cs typeface="Arial"/>
                <a:sym typeface="Arial"/>
              </a:defRPr>
            </a:lvl6pPr>
            <a:lvl7pPr indent="-425450" lvl="6" marL="3200400" marR="0" algn="l">
              <a:lnSpc>
                <a:spcPct val="100000"/>
              </a:lnSpc>
              <a:spcBef>
                <a:spcPts val="6600"/>
              </a:spcBef>
              <a:spcAft>
                <a:spcPts val="0"/>
              </a:spcAft>
              <a:buClr>
                <a:srgbClr val="000000"/>
              </a:buClr>
              <a:buSzPts val="3100"/>
              <a:buFont typeface="Arial"/>
              <a:buChar char="●"/>
              <a:defRPr b="0" i="0" sz="3100" u="none" cap="none" strike="noStrike">
                <a:solidFill>
                  <a:srgbClr val="000000"/>
                </a:solidFill>
                <a:latin typeface="Arial"/>
                <a:ea typeface="Arial"/>
                <a:cs typeface="Arial"/>
                <a:sym typeface="Arial"/>
              </a:defRPr>
            </a:lvl7pPr>
            <a:lvl8pPr indent="-425450" lvl="7" marL="3657600" marR="0" algn="l">
              <a:lnSpc>
                <a:spcPct val="100000"/>
              </a:lnSpc>
              <a:spcBef>
                <a:spcPts val="6600"/>
              </a:spcBef>
              <a:spcAft>
                <a:spcPts val="0"/>
              </a:spcAft>
              <a:buClr>
                <a:srgbClr val="000000"/>
              </a:buClr>
              <a:buSzPts val="3100"/>
              <a:buFont typeface="Arial"/>
              <a:buChar char="○"/>
              <a:defRPr b="0" i="0" sz="3100" u="none" cap="none" strike="noStrike">
                <a:solidFill>
                  <a:srgbClr val="000000"/>
                </a:solidFill>
                <a:latin typeface="Arial"/>
                <a:ea typeface="Arial"/>
                <a:cs typeface="Arial"/>
                <a:sym typeface="Arial"/>
              </a:defRPr>
            </a:lvl8pPr>
            <a:lvl9pPr indent="-425450" lvl="8" marL="4114800" marR="0" algn="l">
              <a:lnSpc>
                <a:spcPct val="100000"/>
              </a:lnSpc>
              <a:spcBef>
                <a:spcPts val="6600"/>
              </a:spcBef>
              <a:spcAft>
                <a:spcPts val="0"/>
              </a:spcAft>
              <a:buClr>
                <a:srgbClr val="000000"/>
              </a:buClr>
              <a:buSzPts val="3100"/>
              <a:buFont typeface="Arial"/>
              <a:buChar char="■"/>
              <a:defRPr b="0" i="0" sz="31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1"/>
          <p:cNvSpPr txBox="1"/>
          <p:nvPr>
            <p:ph type="title"/>
          </p:nvPr>
        </p:nvSpPr>
        <p:spPr>
          <a:xfrm>
            <a:off x="2889250" y="18801644"/>
            <a:ext cx="31088399" cy="5813700"/>
          </a:xfrm>
          <a:prstGeom prst="rect">
            <a:avLst/>
          </a:prstGeom>
          <a:noFill/>
          <a:ln>
            <a:noFill/>
          </a:ln>
        </p:spPr>
        <p:txBody>
          <a:bodyPr anchorCtr="0" anchor="t" bIns="155900" lIns="155900" spcFirstLastPara="1" rIns="155900" wrap="square" tIns="155900">
            <a:noAutofit/>
          </a:bodyPr>
          <a:lstStyle>
            <a:lvl1pPr lvl="0" marR="0" algn="l">
              <a:lnSpc>
                <a:spcPct val="100000"/>
              </a:lnSpc>
              <a:spcBef>
                <a:spcPts val="0"/>
              </a:spcBef>
              <a:spcAft>
                <a:spcPts val="0"/>
              </a:spcAft>
              <a:buClr>
                <a:srgbClr val="000000"/>
              </a:buClr>
              <a:buSzPts val="6800"/>
              <a:buFont typeface="Arial"/>
              <a:buNone/>
              <a:defRPr b="1" i="0" sz="6800" u="none" cap="none" strike="noStrike">
                <a:solidFill>
                  <a:srgbClr val="000000"/>
                </a:solidFill>
                <a:latin typeface="Arial"/>
                <a:ea typeface="Arial"/>
                <a:cs typeface="Arial"/>
                <a:sym typeface="Arial"/>
              </a:defRPr>
            </a:lvl1pPr>
            <a:lvl2pPr lvl="1"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2pPr>
            <a:lvl3pPr lvl="2"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3pPr>
            <a:lvl4pPr lvl="3"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4pPr>
            <a:lvl5pPr lvl="4"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5pPr>
            <a:lvl6pPr lvl="5"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6pPr>
            <a:lvl7pPr lvl="6"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7pPr>
            <a:lvl8pPr lvl="7"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8pPr>
            <a:lvl9pPr lvl="8" marR="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9pPr>
          </a:lstStyle>
          <a:p/>
        </p:txBody>
      </p:sp>
      <p:sp>
        <p:nvSpPr>
          <p:cNvPr id="37" name="Google Shape;37;p11"/>
          <p:cNvSpPr txBox="1"/>
          <p:nvPr>
            <p:ph idx="1" type="body"/>
          </p:nvPr>
        </p:nvSpPr>
        <p:spPr>
          <a:xfrm>
            <a:off x="2889250" y="12400844"/>
            <a:ext cx="31088399" cy="6400800"/>
          </a:xfrm>
          <a:prstGeom prst="rect">
            <a:avLst/>
          </a:prstGeom>
          <a:noFill/>
          <a:ln>
            <a:noFill/>
          </a:ln>
        </p:spPr>
        <p:txBody>
          <a:bodyPr anchorCtr="0" anchor="b" bIns="155900" lIns="155900" spcFirstLastPara="1" rIns="155900" wrap="square" tIns="155900">
            <a:noAutofit/>
          </a:bodyPr>
          <a:lstStyle>
            <a:lvl1pPr indent="-444500" lvl="0" marL="457200" marR="0" algn="l">
              <a:lnSpc>
                <a:spcPct val="100000"/>
              </a:lnSpc>
              <a:spcBef>
                <a:spcPts val="6600"/>
              </a:spcBef>
              <a:spcAft>
                <a:spcPts val="0"/>
              </a:spcAft>
              <a:buClr>
                <a:srgbClr val="000000"/>
              </a:buClr>
              <a:buSzPts val="3400"/>
              <a:buFont typeface="Times New Roman"/>
              <a:buChar char="●"/>
              <a:defRPr b="0" i="0" sz="3400" u="none" cap="none" strike="noStrike">
                <a:solidFill>
                  <a:srgbClr val="000000"/>
                </a:solidFill>
                <a:latin typeface="Arial"/>
                <a:ea typeface="Arial"/>
                <a:cs typeface="Arial"/>
                <a:sym typeface="Arial"/>
              </a:defRPr>
            </a:lvl1pPr>
            <a:lvl2pPr indent="-425450" lvl="1" marL="914400" marR="0" algn="l">
              <a:lnSpc>
                <a:spcPct val="100000"/>
              </a:lnSpc>
              <a:spcBef>
                <a:spcPts val="6600"/>
              </a:spcBef>
              <a:spcAft>
                <a:spcPts val="0"/>
              </a:spcAft>
              <a:buClr>
                <a:srgbClr val="000000"/>
              </a:buClr>
              <a:buSzPts val="3100"/>
              <a:buFont typeface="Times New Roman"/>
              <a:buChar char="○"/>
              <a:defRPr b="0" i="0" sz="3100" u="none" cap="none" strike="noStrike">
                <a:solidFill>
                  <a:srgbClr val="000000"/>
                </a:solidFill>
                <a:latin typeface="Arial"/>
                <a:ea typeface="Arial"/>
                <a:cs typeface="Arial"/>
                <a:sym typeface="Arial"/>
              </a:defRPr>
            </a:lvl2pPr>
            <a:lvl3pPr indent="-400050" lvl="2" marL="1371600" marR="0" algn="l">
              <a:lnSpc>
                <a:spcPct val="100000"/>
              </a:lnSpc>
              <a:spcBef>
                <a:spcPts val="6600"/>
              </a:spcBef>
              <a:spcAft>
                <a:spcPts val="0"/>
              </a:spcAft>
              <a:buClr>
                <a:srgbClr val="000000"/>
              </a:buClr>
              <a:buSzPts val="2700"/>
              <a:buFont typeface="Times New Roman"/>
              <a:buChar char="■"/>
              <a:defRPr b="0" i="0" sz="2700" u="none" cap="none" strike="noStrike">
                <a:solidFill>
                  <a:srgbClr val="000000"/>
                </a:solidFill>
                <a:latin typeface="Arial"/>
                <a:ea typeface="Arial"/>
                <a:cs typeface="Arial"/>
                <a:sym typeface="Arial"/>
              </a:defRPr>
            </a:lvl3pPr>
            <a:lvl4pPr indent="-381000" lvl="3" marL="1828800" marR="0" algn="l">
              <a:lnSpc>
                <a:spcPct val="100000"/>
              </a:lnSpc>
              <a:spcBef>
                <a:spcPts val="6600"/>
              </a:spcBef>
              <a:spcAft>
                <a:spcPts val="0"/>
              </a:spcAft>
              <a:buClr>
                <a:srgbClr val="000000"/>
              </a:buClr>
              <a:buSzPts val="2400"/>
              <a:buFont typeface="Times New Roman"/>
              <a:buChar char="●"/>
              <a:defRPr b="0" i="0" sz="2400" u="none" cap="none" strike="noStrike">
                <a:solidFill>
                  <a:srgbClr val="000000"/>
                </a:solidFill>
                <a:latin typeface="Arial"/>
                <a:ea typeface="Arial"/>
                <a:cs typeface="Arial"/>
                <a:sym typeface="Arial"/>
              </a:defRPr>
            </a:lvl4pPr>
            <a:lvl5pPr indent="-381000" lvl="4" marL="2286000" marR="0" algn="l">
              <a:lnSpc>
                <a:spcPct val="100000"/>
              </a:lnSpc>
              <a:spcBef>
                <a:spcPts val="6600"/>
              </a:spcBef>
              <a:spcAft>
                <a:spcPts val="0"/>
              </a:spcAft>
              <a:buClr>
                <a:srgbClr val="000000"/>
              </a:buClr>
              <a:buSzPts val="2400"/>
              <a:buFont typeface="Times New Roman"/>
              <a:buChar char="○"/>
              <a:defRPr b="0" i="0" sz="2400" u="none" cap="none" strike="noStrike">
                <a:solidFill>
                  <a:srgbClr val="000000"/>
                </a:solidFill>
                <a:latin typeface="Arial"/>
                <a:ea typeface="Arial"/>
                <a:cs typeface="Arial"/>
                <a:sym typeface="Arial"/>
              </a:defRPr>
            </a:lvl5pPr>
            <a:lvl6pPr indent="-381000" lvl="5" marL="2743200" marR="0" algn="l">
              <a:lnSpc>
                <a:spcPct val="100000"/>
              </a:lnSpc>
              <a:spcBef>
                <a:spcPts val="6600"/>
              </a:spcBef>
              <a:spcAft>
                <a:spcPts val="0"/>
              </a:spcAft>
              <a:buClr>
                <a:srgbClr val="000000"/>
              </a:buClr>
              <a:buSzPts val="2400"/>
              <a:buFont typeface="Times New Roman"/>
              <a:buChar char="■"/>
              <a:defRPr b="0" i="0" sz="2400" u="none" cap="none" strike="noStrike">
                <a:solidFill>
                  <a:srgbClr val="000000"/>
                </a:solidFill>
                <a:latin typeface="Arial"/>
                <a:ea typeface="Arial"/>
                <a:cs typeface="Arial"/>
                <a:sym typeface="Arial"/>
              </a:defRPr>
            </a:lvl6pPr>
            <a:lvl7pPr indent="-381000" lvl="6" marL="3200400" marR="0" algn="l">
              <a:lnSpc>
                <a:spcPct val="100000"/>
              </a:lnSpc>
              <a:spcBef>
                <a:spcPts val="6600"/>
              </a:spcBef>
              <a:spcAft>
                <a:spcPts val="0"/>
              </a:spcAft>
              <a:buClr>
                <a:srgbClr val="000000"/>
              </a:buClr>
              <a:buSzPts val="2400"/>
              <a:buFont typeface="Times New Roman"/>
              <a:buChar char="●"/>
              <a:defRPr b="0" i="0" sz="2400" u="none" cap="none" strike="noStrike">
                <a:solidFill>
                  <a:srgbClr val="000000"/>
                </a:solidFill>
                <a:latin typeface="Arial"/>
                <a:ea typeface="Arial"/>
                <a:cs typeface="Arial"/>
                <a:sym typeface="Arial"/>
              </a:defRPr>
            </a:lvl7pPr>
            <a:lvl8pPr indent="-381000" lvl="7" marL="3657600" marR="0" algn="l">
              <a:lnSpc>
                <a:spcPct val="100000"/>
              </a:lnSpc>
              <a:spcBef>
                <a:spcPts val="6600"/>
              </a:spcBef>
              <a:spcAft>
                <a:spcPts val="0"/>
              </a:spcAft>
              <a:buClr>
                <a:srgbClr val="000000"/>
              </a:buClr>
              <a:buSzPts val="2400"/>
              <a:buFont typeface="Times New Roman"/>
              <a:buChar char="○"/>
              <a:defRPr b="0" i="0" sz="2400" u="none" cap="none" strike="noStrike">
                <a:solidFill>
                  <a:srgbClr val="000000"/>
                </a:solidFill>
                <a:latin typeface="Arial"/>
                <a:ea typeface="Arial"/>
                <a:cs typeface="Arial"/>
                <a:sym typeface="Arial"/>
              </a:defRPr>
            </a:lvl8pPr>
            <a:lvl9pPr indent="-381000" lvl="8" marL="4114800" marR="0" algn="l">
              <a:lnSpc>
                <a:spcPct val="100000"/>
              </a:lnSpc>
              <a:spcBef>
                <a:spcPts val="6600"/>
              </a:spcBef>
              <a:spcAft>
                <a:spcPts val="0"/>
              </a:spcAft>
              <a:buClr>
                <a:srgbClr val="000000"/>
              </a:buClr>
              <a:buSzPts val="2400"/>
              <a:buFont typeface="Times New Roman"/>
              <a:buChar char="■"/>
              <a:defRPr b="0" i="0" sz="2400" u="none" cap="none" strike="noStrike">
                <a:solidFill>
                  <a:srgbClr val="000000"/>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1828270" y="1168400"/>
            <a:ext cx="32914201" cy="4882500"/>
          </a:xfrm>
          <a:prstGeom prst="rect">
            <a:avLst/>
          </a:prstGeom>
          <a:noFill/>
          <a:ln>
            <a:noFill/>
          </a:ln>
        </p:spPr>
        <p:txBody>
          <a:bodyPr anchorCtr="0" anchor="ctr" bIns="155900" lIns="155900" spcFirstLastPara="1" rIns="155900" wrap="square" tIns="155900">
            <a:noAutofit/>
          </a:bodyPr>
          <a:lstStyle>
            <a:lvl1pPr lvl="0" marR="0" rtl="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3500"/>
              <a:buFont typeface="Arial"/>
              <a:buNone/>
              <a:defRPr b="0" i="0" sz="23500" u="none" cap="none" strike="noStrike">
                <a:solidFill>
                  <a:srgbClr val="000000"/>
                </a:solidFill>
                <a:latin typeface="Arial"/>
                <a:ea typeface="Arial"/>
                <a:cs typeface="Arial"/>
                <a:sym typeface="Arial"/>
              </a:defRPr>
            </a:lvl9pPr>
          </a:lstStyle>
          <a:p/>
        </p:txBody>
      </p:sp>
      <p:sp>
        <p:nvSpPr>
          <p:cNvPr id="7" name="Google Shape;7;p2"/>
          <p:cNvSpPr txBox="1"/>
          <p:nvPr>
            <p:ph idx="1" type="body"/>
          </p:nvPr>
        </p:nvSpPr>
        <p:spPr>
          <a:xfrm>
            <a:off x="1828270" y="6846711"/>
            <a:ext cx="32914201" cy="19309500"/>
          </a:xfrm>
          <a:prstGeom prst="rect">
            <a:avLst/>
          </a:prstGeom>
          <a:noFill/>
          <a:ln>
            <a:noFill/>
          </a:ln>
        </p:spPr>
        <p:txBody>
          <a:bodyPr anchorCtr="0" anchor="t" bIns="155900" lIns="155900" spcFirstLastPara="1" rIns="155900" wrap="square" tIns="155900">
            <a:noAutofit/>
          </a:bodyPr>
          <a:lstStyle>
            <a:lvl1pPr indent="-977900" lvl="0" marL="457200" marR="0" rtl="0" algn="l">
              <a:lnSpc>
                <a:spcPct val="100000"/>
              </a:lnSpc>
              <a:spcBef>
                <a:spcPts val="6600"/>
              </a:spcBef>
              <a:spcAft>
                <a:spcPts val="0"/>
              </a:spcAft>
              <a:buClr>
                <a:srgbClr val="000000"/>
              </a:buClr>
              <a:buSzPts val="11800"/>
              <a:buFont typeface="Arial"/>
              <a:buChar char="●"/>
              <a:defRPr b="0" i="0" sz="11800" u="none" cap="none" strike="noStrike">
                <a:solidFill>
                  <a:srgbClr val="000000"/>
                </a:solidFill>
                <a:latin typeface="Arial"/>
                <a:ea typeface="Arial"/>
                <a:cs typeface="Arial"/>
                <a:sym typeface="Arial"/>
              </a:defRPr>
            </a:lvl1pPr>
            <a:lvl2pPr indent="-977900" lvl="1" marL="914400" marR="0" rtl="0" algn="l">
              <a:lnSpc>
                <a:spcPct val="100000"/>
              </a:lnSpc>
              <a:spcBef>
                <a:spcPts val="6600"/>
              </a:spcBef>
              <a:spcAft>
                <a:spcPts val="0"/>
              </a:spcAft>
              <a:buClr>
                <a:srgbClr val="000000"/>
              </a:buClr>
              <a:buSzPts val="11800"/>
              <a:buFont typeface="Arial"/>
              <a:buChar char="○"/>
              <a:defRPr b="0" i="0" sz="11800" u="none" cap="none" strike="noStrike">
                <a:solidFill>
                  <a:srgbClr val="000000"/>
                </a:solidFill>
                <a:latin typeface="Arial"/>
                <a:ea typeface="Arial"/>
                <a:cs typeface="Arial"/>
                <a:sym typeface="Arial"/>
              </a:defRPr>
            </a:lvl2pPr>
            <a:lvl3pPr indent="-977900" lvl="2" marL="1371600" marR="0" rtl="0" algn="l">
              <a:lnSpc>
                <a:spcPct val="100000"/>
              </a:lnSpc>
              <a:spcBef>
                <a:spcPts val="6600"/>
              </a:spcBef>
              <a:spcAft>
                <a:spcPts val="0"/>
              </a:spcAft>
              <a:buClr>
                <a:srgbClr val="000000"/>
              </a:buClr>
              <a:buSzPts val="11800"/>
              <a:buFont typeface="Arial"/>
              <a:buChar char="■"/>
              <a:defRPr b="0" i="0" sz="11800" u="none" cap="none" strike="noStrike">
                <a:solidFill>
                  <a:srgbClr val="000000"/>
                </a:solidFill>
                <a:latin typeface="Arial"/>
                <a:ea typeface="Arial"/>
                <a:cs typeface="Arial"/>
                <a:sym typeface="Arial"/>
              </a:defRPr>
            </a:lvl3pPr>
            <a:lvl4pPr indent="-977900" lvl="3" marL="1828800" marR="0" rtl="0" algn="l">
              <a:lnSpc>
                <a:spcPct val="100000"/>
              </a:lnSpc>
              <a:spcBef>
                <a:spcPts val="6600"/>
              </a:spcBef>
              <a:spcAft>
                <a:spcPts val="0"/>
              </a:spcAft>
              <a:buClr>
                <a:srgbClr val="000000"/>
              </a:buClr>
              <a:buSzPts val="11800"/>
              <a:buFont typeface="Arial"/>
              <a:buChar char="●"/>
              <a:defRPr b="0" i="0" sz="11800" u="none" cap="none" strike="noStrike">
                <a:solidFill>
                  <a:srgbClr val="000000"/>
                </a:solidFill>
                <a:latin typeface="Arial"/>
                <a:ea typeface="Arial"/>
                <a:cs typeface="Arial"/>
                <a:sym typeface="Arial"/>
              </a:defRPr>
            </a:lvl4pPr>
            <a:lvl5pPr indent="-977900" lvl="4" marL="2286000" marR="0" rtl="0" algn="l">
              <a:lnSpc>
                <a:spcPct val="100000"/>
              </a:lnSpc>
              <a:spcBef>
                <a:spcPts val="6600"/>
              </a:spcBef>
              <a:spcAft>
                <a:spcPts val="0"/>
              </a:spcAft>
              <a:buClr>
                <a:srgbClr val="000000"/>
              </a:buClr>
              <a:buSzPts val="11800"/>
              <a:buFont typeface="Arial"/>
              <a:buChar char="○"/>
              <a:defRPr b="0" i="0" sz="11800" u="none" cap="none" strike="noStrike">
                <a:solidFill>
                  <a:srgbClr val="000000"/>
                </a:solidFill>
                <a:latin typeface="Arial"/>
                <a:ea typeface="Arial"/>
                <a:cs typeface="Arial"/>
                <a:sym typeface="Arial"/>
              </a:defRPr>
            </a:lvl5pPr>
            <a:lvl6pPr indent="-977900" lvl="5" marL="2743200" marR="0" rtl="0" algn="l">
              <a:lnSpc>
                <a:spcPct val="100000"/>
              </a:lnSpc>
              <a:spcBef>
                <a:spcPts val="6600"/>
              </a:spcBef>
              <a:spcAft>
                <a:spcPts val="0"/>
              </a:spcAft>
              <a:buClr>
                <a:srgbClr val="000000"/>
              </a:buClr>
              <a:buSzPts val="11800"/>
              <a:buFont typeface="Arial"/>
              <a:buChar char="■"/>
              <a:defRPr b="0" i="0" sz="11800" u="none" cap="none" strike="noStrike">
                <a:solidFill>
                  <a:srgbClr val="000000"/>
                </a:solidFill>
                <a:latin typeface="Arial"/>
                <a:ea typeface="Arial"/>
                <a:cs typeface="Arial"/>
                <a:sym typeface="Arial"/>
              </a:defRPr>
            </a:lvl6pPr>
            <a:lvl7pPr indent="-977900" lvl="6" marL="3200400" marR="0" rtl="0" algn="l">
              <a:lnSpc>
                <a:spcPct val="100000"/>
              </a:lnSpc>
              <a:spcBef>
                <a:spcPts val="6600"/>
              </a:spcBef>
              <a:spcAft>
                <a:spcPts val="0"/>
              </a:spcAft>
              <a:buClr>
                <a:srgbClr val="000000"/>
              </a:buClr>
              <a:buSzPts val="11800"/>
              <a:buFont typeface="Arial"/>
              <a:buChar char="●"/>
              <a:defRPr b="0" i="0" sz="11800" u="none" cap="none" strike="noStrike">
                <a:solidFill>
                  <a:srgbClr val="000000"/>
                </a:solidFill>
                <a:latin typeface="Arial"/>
                <a:ea typeface="Arial"/>
                <a:cs typeface="Arial"/>
                <a:sym typeface="Arial"/>
              </a:defRPr>
            </a:lvl7pPr>
            <a:lvl8pPr indent="-977900" lvl="7" marL="3657600" marR="0" rtl="0" algn="l">
              <a:lnSpc>
                <a:spcPct val="100000"/>
              </a:lnSpc>
              <a:spcBef>
                <a:spcPts val="6600"/>
              </a:spcBef>
              <a:spcAft>
                <a:spcPts val="0"/>
              </a:spcAft>
              <a:buClr>
                <a:srgbClr val="000000"/>
              </a:buClr>
              <a:buSzPts val="11800"/>
              <a:buFont typeface="Arial"/>
              <a:buChar char="○"/>
              <a:defRPr b="0" i="0" sz="11800" u="none" cap="none" strike="noStrike">
                <a:solidFill>
                  <a:srgbClr val="000000"/>
                </a:solidFill>
                <a:latin typeface="Arial"/>
                <a:ea typeface="Arial"/>
                <a:cs typeface="Arial"/>
                <a:sym typeface="Arial"/>
              </a:defRPr>
            </a:lvl8pPr>
            <a:lvl9pPr indent="-977900" lvl="8" marL="4114800" marR="0" rtl="0" algn="l">
              <a:lnSpc>
                <a:spcPct val="100000"/>
              </a:lnSpc>
              <a:spcBef>
                <a:spcPts val="6600"/>
              </a:spcBef>
              <a:spcAft>
                <a:spcPts val="0"/>
              </a:spcAft>
              <a:buClr>
                <a:srgbClr val="000000"/>
              </a:buClr>
              <a:buSzPts val="11800"/>
              <a:buFont typeface="Arial"/>
              <a:buChar char="■"/>
              <a:defRPr b="0" i="0" sz="1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2.png"/><Relationship Id="rId11" Type="http://schemas.openxmlformats.org/officeDocument/2006/relationships/image" Target="../media/image14.png"/><Relationship Id="rId22" Type="http://schemas.openxmlformats.org/officeDocument/2006/relationships/image" Target="../media/image9.png"/><Relationship Id="rId10" Type="http://schemas.openxmlformats.org/officeDocument/2006/relationships/image" Target="../media/image3.png"/><Relationship Id="rId21" Type="http://schemas.openxmlformats.org/officeDocument/2006/relationships/image" Target="../media/image6.png"/><Relationship Id="rId13" Type="http://schemas.openxmlformats.org/officeDocument/2006/relationships/image" Target="../media/image13.png"/><Relationship Id="rId12" Type="http://schemas.openxmlformats.org/officeDocument/2006/relationships/image" Target="../media/image18.png"/><Relationship Id="rId23"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arun.agarwal.aaa@gmail.com" TargetMode="External"/><Relationship Id="rId4" Type="http://schemas.openxmlformats.org/officeDocument/2006/relationships/hyperlink" Target="https://www.linkedin.com/in/arunagarwal23/" TargetMode="External"/><Relationship Id="rId9" Type="http://schemas.openxmlformats.org/officeDocument/2006/relationships/image" Target="../media/image16.png"/><Relationship Id="rId15" Type="http://schemas.openxmlformats.org/officeDocument/2006/relationships/image" Target="../media/image1.png"/><Relationship Id="rId14" Type="http://schemas.openxmlformats.org/officeDocument/2006/relationships/image" Target="../media/image5.png"/><Relationship Id="rId17" Type="http://schemas.openxmlformats.org/officeDocument/2006/relationships/image" Target="../media/image10.png"/><Relationship Id="rId16" Type="http://schemas.openxmlformats.org/officeDocument/2006/relationships/image" Target="../media/image7.png"/><Relationship Id="rId5" Type="http://schemas.openxmlformats.org/officeDocument/2006/relationships/image" Target="../media/image15.png"/><Relationship Id="rId19" Type="http://schemas.openxmlformats.org/officeDocument/2006/relationships/image" Target="../media/image4.png"/><Relationship Id="rId6" Type="http://schemas.openxmlformats.org/officeDocument/2006/relationships/image" Target="../media/image19.png"/><Relationship Id="rId18" Type="http://schemas.openxmlformats.org/officeDocument/2006/relationships/image" Target="../media/image8.png"/><Relationship Id="rId7" Type="http://schemas.openxmlformats.org/officeDocument/2006/relationships/image" Target="../media/image2.png"/><Relationship Id="rId8"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1"/>
          <p:cNvSpPr txBox="1"/>
          <p:nvPr/>
        </p:nvSpPr>
        <p:spPr>
          <a:xfrm>
            <a:off x="965900" y="3451001"/>
            <a:ext cx="9861000" cy="6878442"/>
          </a:xfrm>
          <a:prstGeom prst="rect">
            <a:avLst/>
          </a:prstGeom>
          <a:solidFill>
            <a:srgbClr val="E6E6E6"/>
          </a:solidFill>
          <a:ln>
            <a:noFill/>
          </a:ln>
        </p:spPr>
        <p:txBody>
          <a:bodyPr anchorCtr="0" anchor="ctr" bIns="77925" lIns="155900" spcFirstLastPara="1" rIns="155900" wrap="square" tIns="77925">
            <a:noAutofit/>
          </a:bodyPr>
          <a:lstStyle/>
          <a:p>
            <a:pPr indent="0" lvl="0" marL="0" marR="0" rtl="0" algn="ctr">
              <a:lnSpc>
                <a:spcPct val="100000"/>
              </a:lnSpc>
              <a:spcBef>
                <a:spcPts val="0"/>
              </a:spcBef>
              <a:spcAft>
                <a:spcPts val="0"/>
              </a:spcAft>
              <a:buClr>
                <a:srgbClr val="000000"/>
              </a:buClr>
              <a:buSzPts val="11800"/>
              <a:buFont typeface="Arial"/>
              <a:buNone/>
            </a:pPr>
            <a:r>
              <a:t/>
            </a:r>
            <a:endParaRPr b="0" i="0" sz="11800" u="none" cap="none" strike="noStrike">
              <a:solidFill>
                <a:schemeClr val="lt1"/>
              </a:solidFill>
              <a:latin typeface="Arial"/>
              <a:ea typeface="Arial"/>
              <a:cs typeface="Arial"/>
              <a:sym typeface="Arial"/>
            </a:endParaRPr>
          </a:p>
        </p:txBody>
      </p:sp>
      <p:sp>
        <p:nvSpPr>
          <p:cNvPr id="49" name="Google Shape;49;p1"/>
          <p:cNvSpPr txBox="1"/>
          <p:nvPr/>
        </p:nvSpPr>
        <p:spPr>
          <a:xfrm>
            <a:off x="11335900" y="3451000"/>
            <a:ext cx="9839100" cy="13641300"/>
          </a:xfrm>
          <a:prstGeom prst="rect">
            <a:avLst/>
          </a:prstGeom>
          <a:solidFill>
            <a:srgbClr val="E6E6E6"/>
          </a:solidFill>
          <a:ln>
            <a:noFill/>
          </a:ln>
        </p:spPr>
        <p:txBody>
          <a:bodyPr anchorCtr="0" anchor="ctr" bIns="77925" lIns="155900" spcFirstLastPara="1" rIns="155900" wrap="square" tIns="77925">
            <a:noAutofit/>
          </a:bodyPr>
          <a:lstStyle/>
          <a:p>
            <a:pPr indent="0" lvl="0" marL="0" marR="0" rtl="0" algn="ctr">
              <a:lnSpc>
                <a:spcPct val="100000"/>
              </a:lnSpc>
              <a:spcBef>
                <a:spcPts val="0"/>
              </a:spcBef>
              <a:spcAft>
                <a:spcPts val="0"/>
              </a:spcAft>
              <a:buClr>
                <a:srgbClr val="000000"/>
              </a:buClr>
              <a:buSzPts val="11800"/>
              <a:buFont typeface="Arial"/>
              <a:buNone/>
            </a:pPr>
            <a:r>
              <a:t/>
            </a:r>
            <a:endParaRPr b="0" i="0" sz="11800" u="none" cap="none" strike="noStrike">
              <a:solidFill>
                <a:schemeClr val="lt1"/>
              </a:solidFill>
              <a:latin typeface="Arial"/>
              <a:ea typeface="Arial"/>
              <a:cs typeface="Arial"/>
              <a:sym typeface="Arial"/>
            </a:endParaRPr>
          </a:p>
        </p:txBody>
      </p:sp>
      <p:sp>
        <p:nvSpPr>
          <p:cNvPr id="50" name="Google Shape;50;p1"/>
          <p:cNvSpPr txBox="1"/>
          <p:nvPr/>
        </p:nvSpPr>
        <p:spPr>
          <a:xfrm>
            <a:off x="1226450" y="4530200"/>
            <a:ext cx="9257700" cy="5684317"/>
          </a:xfrm>
          <a:prstGeom prst="rect">
            <a:avLst/>
          </a:prstGeom>
          <a:noFill/>
          <a:ln>
            <a:noFill/>
          </a:ln>
        </p:spPr>
        <p:txBody>
          <a:bodyPr anchorCtr="0" anchor="t" bIns="0" lIns="0" spcFirstLastPara="1" rIns="0" wrap="square" tIns="0">
            <a:noAutofit/>
          </a:bodyPr>
          <a:lstStyle/>
          <a:p>
            <a:pPr indent="-457200" lvl="0" marL="457200" marR="0" rtl="0" algn="l">
              <a:lnSpc>
                <a:spcPct val="100000"/>
              </a:lnSpc>
              <a:spcBef>
                <a:spcPts val="0"/>
              </a:spcBef>
              <a:spcAft>
                <a:spcPts val="0"/>
              </a:spcAft>
              <a:buClr>
                <a:srgbClr val="000000"/>
              </a:buClr>
              <a:buSzPts val="2600"/>
              <a:buFont typeface="Arial"/>
              <a:buChar char="•"/>
            </a:pPr>
            <a:r>
              <a:rPr b="0" i="0" lang="en-US" sz="2600" u="none" cap="none" strike="noStrike">
                <a:solidFill>
                  <a:srgbClr val="000000"/>
                </a:solidFill>
                <a:latin typeface="Arial"/>
                <a:ea typeface="Arial"/>
                <a:cs typeface="Arial"/>
                <a:sym typeface="Arial"/>
              </a:rPr>
              <a:t>The trillions of cells in the human body are each sustained by the activities of thousands of genes in the genome</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600"/>
              <a:buFont typeface="Arial"/>
              <a:buChar char="•"/>
            </a:pPr>
            <a:r>
              <a:rPr b="0" i="0" lang="en-US" sz="2600" u="none" cap="none" strike="noStrike">
                <a:solidFill>
                  <a:srgbClr val="000000"/>
                </a:solidFill>
                <a:latin typeface="Arial"/>
                <a:ea typeface="Arial"/>
                <a:cs typeface="Arial"/>
                <a:sym typeface="Arial"/>
              </a:rPr>
              <a:t>Genetic mutations prevent one or more of these genes from working properly</a:t>
            </a:r>
            <a:endParaRPr b="0" i="0" sz="26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600"/>
              <a:buFont typeface="Arial"/>
              <a:buChar char="•"/>
            </a:pPr>
            <a:r>
              <a:rPr b="0" i="0" lang="en-US" sz="2600" u="none" cap="none" strike="noStrike">
                <a:solidFill>
                  <a:srgbClr val="000000"/>
                </a:solidFill>
                <a:latin typeface="Arial"/>
                <a:ea typeface="Arial"/>
                <a:cs typeface="Arial"/>
                <a:sym typeface="Arial"/>
              </a:rPr>
              <a:t>Critical gene mutations can disrupt normal development and cause a medical condition</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600"/>
              <a:buFont typeface="Arial"/>
              <a:buChar char="•"/>
            </a:pPr>
            <a:r>
              <a:rPr b="0" i="0" lang="en-US" sz="2600" u="none" cap="none" strike="noStrike">
                <a:solidFill>
                  <a:srgbClr val="000000"/>
                </a:solidFill>
                <a:latin typeface="Arial"/>
                <a:ea typeface="Arial"/>
                <a:cs typeface="Arial"/>
                <a:sym typeface="Arial"/>
              </a:rPr>
              <a:t>Many diseases, disorders, traits, and clinical or abnormal human phenotypes arise due to the contribution of disruptions in multiple genes</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600"/>
              <a:buFont typeface="Arial"/>
              <a:buChar char="•"/>
            </a:pPr>
            <a:r>
              <a:rPr b="0" i="0" lang="en-US" sz="2600" u="none" cap="none" strike="noStrike">
                <a:solidFill>
                  <a:srgbClr val="000000"/>
                </a:solidFill>
                <a:latin typeface="Arial"/>
                <a:ea typeface="Arial"/>
                <a:cs typeface="Arial"/>
                <a:sym typeface="Arial"/>
              </a:rPr>
              <a:t>To work towards cures for such complex diseases, the human genome has been studied through various experimental methods, each providing a different and sometimes unique understanding of the disease’s underlying genetic cause.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Times New Roman"/>
              <a:ea typeface="Times New Roman"/>
              <a:cs typeface="Times New Roman"/>
              <a:sym typeface="Times New Roman"/>
            </a:endParaRPr>
          </a:p>
          <a:p>
            <a:pPr indent="0" lvl="0" marL="0" marR="0" rtl="0" algn="l">
              <a:lnSpc>
                <a:spcPct val="110000"/>
              </a:lnSpc>
              <a:spcBef>
                <a:spcPts val="1000"/>
              </a:spcBef>
              <a:spcAft>
                <a:spcPts val="0"/>
              </a:spcAft>
              <a:buClr>
                <a:srgbClr val="000000"/>
              </a:buClr>
              <a:buSzPts val="2600"/>
              <a:buFont typeface="Arial"/>
              <a:buNone/>
            </a:pPr>
            <a:r>
              <a:t/>
            </a:r>
            <a:endParaRPr b="0" i="0" sz="2600" u="none" cap="none" strike="noStrike">
              <a:solidFill>
                <a:srgbClr val="000000"/>
              </a:solidFill>
              <a:latin typeface="Times New Roman"/>
              <a:ea typeface="Times New Roman"/>
              <a:cs typeface="Times New Roman"/>
              <a:sym typeface="Times New Roman"/>
            </a:endParaRPr>
          </a:p>
          <a:p>
            <a:pPr indent="0" lvl="0" marL="0" marR="0" rtl="0" algn="l">
              <a:lnSpc>
                <a:spcPct val="110000"/>
              </a:lnSpc>
              <a:spcBef>
                <a:spcPts val="1000"/>
              </a:spcBef>
              <a:spcAft>
                <a:spcPts val="0"/>
              </a:spcAft>
              <a:buClr>
                <a:srgbClr val="000000"/>
              </a:buClr>
              <a:buSzPts val="2600"/>
              <a:buFont typeface="Arial"/>
              <a:buNone/>
            </a:pPr>
            <a:r>
              <a:t/>
            </a:r>
            <a:endParaRPr b="0" i="0" sz="2600" u="none" cap="none" strike="noStrike">
              <a:solidFill>
                <a:srgbClr val="000000"/>
              </a:solidFill>
              <a:latin typeface="Arial"/>
              <a:ea typeface="Arial"/>
              <a:cs typeface="Arial"/>
              <a:sym typeface="Arial"/>
            </a:endParaRPr>
          </a:p>
        </p:txBody>
      </p:sp>
      <p:sp>
        <p:nvSpPr>
          <p:cNvPr id="51" name="Google Shape;51;p1"/>
          <p:cNvSpPr txBox="1"/>
          <p:nvPr/>
        </p:nvSpPr>
        <p:spPr>
          <a:xfrm>
            <a:off x="26148750" y="27002263"/>
            <a:ext cx="9144000" cy="1086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52" name="Google Shape;52;p1"/>
          <p:cNvSpPr txBox="1"/>
          <p:nvPr/>
        </p:nvSpPr>
        <p:spPr>
          <a:xfrm>
            <a:off x="968188" y="3469341"/>
            <a:ext cx="9857232" cy="777240"/>
          </a:xfrm>
          <a:prstGeom prst="rect">
            <a:avLst/>
          </a:prstGeom>
          <a:solidFill>
            <a:srgbClr val="0066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33333"/>
              </a:buClr>
              <a:buSzPts val="1300"/>
              <a:buFont typeface="Arial"/>
              <a:buNone/>
            </a:pPr>
            <a:r>
              <a:rPr b="0" i="0" lang="en-US" sz="4800" u="none" cap="none" strike="noStrike">
                <a:solidFill>
                  <a:schemeClr val="lt1"/>
                </a:solidFill>
                <a:latin typeface="Arial"/>
                <a:ea typeface="Arial"/>
                <a:cs typeface="Arial"/>
                <a:sym typeface="Arial"/>
              </a:rPr>
              <a:t>  Introduction</a:t>
            </a:r>
            <a:endParaRPr b="0" i="0" sz="4800" u="none" cap="none" strike="noStrike">
              <a:solidFill>
                <a:schemeClr val="lt1"/>
              </a:solidFill>
              <a:latin typeface="Arial"/>
              <a:ea typeface="Arial"/>
              <a:cs typeface="Arial"/>
              <a:sym typeface="Arial"/>
            </a:endParaRPr>
          </a:p>
        </p:txBody>
      </p:sp>
      <p:sp>
        <p:nvSpPr>
          <p:cNvPr id="53" name="Google Shape;53;p1"/>
          <p:cNvSpPr txBox="1"/>
          <p:nvPr/>
        </p:nvSpPr>
        <p:spPr>
          <a:xfrm>
            <a:off x="28173406" y="27962378"/>
            <a:ext cx="7539795" cy="9488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dk1"/>
              </a:buClr>
              <a:buSzPts val="2600"/>
              <a:buFont typeface="Arial"/>
              <a:buNone/>
            </a:pPr>
            <a:r>
              <a:rPr b="0" i="0" lang="en-US" sz="3000" u="none" cap="none" strike="noStrike">
                <a:solidFill>
                  <a:srgbClr val="7F7F7F"/>
                </a:solidFill>
                <a:latin typeface="Arial"/>
                <a:ea typeface="Arial"/>
                <a:cs typeface="Arial"/>
                <a:sym typeface="Arial"/>
              </a:rPr>
              <a:t>Contact: </a:t>
            </a:r>
            <a:r>
              <a:rPr b="0" i="0" lang="en-US" sz="3000" u="sng" cap="none" strike="noStrike">
                <a:solidFill>
                  <a:srgbClr val="7F7F7F"/>
                </a:solidFill>
                <a:latin typeface="Arial"/>
                <a:ea typeface="Arial"/>
                <a:cs typeface="Arial"/>
                <a:sym typeface="Arial"/>
                <a:hlinkClick r:id="rId3">
                  <a:extLst>
                    <a:ext uri="{A12FA001-AC4F-418D-AE19-62706E023703}">
                      <ahyp:hlinkClr val="tx"/>
                    </a:ext>
                  </a:extLst>
                </a:hlinkClick>
              </a:rPr>
              <a:t>arun.agarwal.aaa@gmail.com</a:t>
            </a:r>
            <a:endParaRPr b="0" i="0" sz="3000" u="none" cap="none" strike="noStrike">
              <a:solidFill>
                <a:srgbClr val="7F7F7F"/>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2600"/>
              <a:buFont typeface="Arial"/>
              <a:buNone/>
            </a:pPr>
            <a:r>
              <a:rPr b="0" i="0" lang="en-US" sz="3000" u="sng" cap="none" strike="noStrike">
                <a:solidFill>
                  <a:srgbClr val="7F7F7F"/>
                </a:solidFill>
                <a:latin typeface="Arial"/>
                <a:ea typeface="Arial"/>
                <a:cs typeface="Arial"/>
                <a:sym typeface="Arial"/>
                <a:hlinkClick r:id="rId4">
                  <a:extLst>
                    <a:ext uri="{A12FA001-AC4F-418D-AE19-62706E023703}">
                      <ahyp:hlinkClr val="tx"/>
                    </a:ext>
                  </a:extLst>
                </a:hlinkClick>
              </a:rPr>
              <a:t>https://www.linkedin.com/in/arunagarwal23/</a:t>
            </a:r>
            <a:r>
              <a:rPr b="0" i="0" lang="en-US" sz="3000" u="none" cap="none" strike="noStrike">
                <a:solidFill>
                  <a:srgbClr val="7F7F7F"/>
                </a:solidFill>
                <a:latin typeface="Arial"/>
                <a:ea typeface="Arial"/>
                <a:cs typeface="Arial"/>
                <a:sym typeface="Arial"/>
              </a:rPr>
              <a:t> </a:t>
            </a:r>
            <a:endParaRPr b="0" i="0" sz="3000" u="none" cap="none" strike="noStrike">
              <a:solidFill>
                <a:srgbClr val="7F7F7F"/>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600"/>
              <a:buFont typeface="Arial"/>
              <a:buNone/>
            </a:pPr>
            <a:r>
              <a:t/>
            </a:r>
            <a:endParaRPr b="0" i="0" sz="3000" u="none" cap="none" strike="noStrike">
              <a:solidFill>
                <a:schemeClr val="dk1"/>
              </a:solidFill>
              <a:latin typeface="Arial"/>
              <a:ea typeface="Arial"/>
              <a:cs typeface="Arial"/>
              <a:sym typeface="Arial"/>
            </a:endParaRPr>
          </a:p>
        </p:txBody>
      </p:sp>
      <p:sp>
        <p:nvSpPr>
          <p:cNvPr id="54" name="Google Shape;54;p1"/>
          <p:cNvSpPr txBox="1"/>
          <p:nvPr/>
        </p:nvSpPr>
        <p:spPr>
          <a:xfrm>
            <a:off x="21768620" y="27191203"/>
            <a:ext cx="13944300" cy="523800"/>
          </a:xfrm>
          <a:prstGeom prst="rect">
            <a:avLst/>
          </a:prstGeom>
          <a:noFill/>
          <a:ln>
            <a:noFill/>
          </a:ln>
        </p:spPr>
        <p:txBody>
          <a:bodyPr anchorCtr="0" anchor="t" bIns="0" lIns="0" spcFirstLastPara="1" rIns="0" wrap="square" tIns="0">
            <a:noAutofit/>
          </a:bodyPr>
          <a:lstStyle/>
          <a:p>
            <a:pPr indent="0" lvl="0" marL="0" marR="0" rtl="0" algn="just">
              <a:lnSpc>
                <a:spcPct val="110000"/>
              </a:lnSpc>
              <a:spcBef>
                <a:spcPts val="0"/>
              </a:spcBef>
              <a:spcAft>
                <a:spcPts val="0"/>
              </a:spcAft>
              <a:buClr>
                <a:srgbClr val="000000"/>
              </a:buClr>
              <a:buSzPts val="2400"/>
              <a:buFont typeface="Arial"/>
              <a:buNone/>
            </a:pPr>
            <a:r>
              <a:rPr b="0" i="1" lang="en-US" sz="2400" u="none" cap="none" strike="noStrike">
                <a:solidFill>
                  <a:srgbClr val="7F7F7F"/>
                </a:solidFill>
                <a:latin typeface="Arial"/>
                <a:ea typeface="Arial"/>
                <a:cs typeface="Arial"/>
                <a:sym typeface="Arial"/>
              </a:rPr>
              <a:t>This project would not have been possible without the unwavering support from my mentors, the Krishnan Laboratory, and the ICER ACRES Program Staff.</a:t>
            </a:r>
            <a:endParaRPr b="0" i="1" sz="2600" u="none" cap="none" strike="noStrike">
              <a:solidFill>
                <a:srgbClr val="7F7F7F"/>
              </a:solidFill>
              <a:latin typeface="Arial"/>
              <a:ea typeface="Arial"/>
              <a:cs typeface="Arial"/>
              <a:sym typeface="Arial"/>
            </a:endParaRPr>
          </a:p>
        </p:txBody>
      </p:sp>
      <p:sp>
        <p:nvSpPr>
          <p:cNvPr id="55" name="Google Shape;55;p1"/>
          <p:cNvSpPr txBox="1"/>
          <p:nvPr/>
        </p:nvSpPr>
        <p:spPr>
          <a:xfrm>
            <a:off x="11782850" y="4517100"/>
            <a:ext cx="8886900" cy="5812200"/>
          </a:xfrm>
          <a:prstGeom prst="rect">
            <a:avLst/>
          </a:prstGeom>
          <a:noFill/>
          <a:ln>
            <a:noFill/>
          </a:ln>
        </p:spPr>
        <p:txBody>
          <a:bodyPr anchorCtr="0" anchor="t" bIns="0" lIns="0" spcFirstLastPara="1" rIns="0" wrap="square" tIns="0">
            <a:noAutofit/>
          </a:bodyPr>
          <a:lstStyle/>
          <a:p>
            <a:pPr indent="-457200" lvl="0" marL="457200" marR="0" rtl="0" algn="l">
              <a:lnSpc>
                <a:spcPct val="110000"/>
              </a:lnSpc>
              <a:spcBef>
                <a:spcPts val="0"/>
              </a:spcBef>
              <a:spcAft>
                <a:spcPts val="0"/>
              </a:spcAft>
              <a:buClr>
                <a:srgbClr val="000000"/>
              </a:buClr>
              <a:buSzPts val="2600"/>
              <a:buFont typeface="Arial"/>
              <a:buChar char="•"/>
            </a:pPr>
            <a:r>
              <a:rPr b="0" i="0" lang="en-US" sz="2600" u="none" cap="none" strike="noStrike">
                <a:solidFill>
                  <a:srgbClr val="222222"/>
                </a:solidFill>
                <a:latin typeface="Arial"/>
                <a:ea typeface="Arial"/>
                <a:cs typeface="Arial"/>
                <a:sym typeface="Arial"/>
              </a:rPr>
              <a:t>Performed data exploration of the disease-gene data and the correlated association type hierarchy (Figure 1) to understand gene distribution per disease for each source</a:t>
            </a:r>
            <a:endParaRPr b="0" i="0" sz="2600" u="none" cap="none" strike="noStrike">
              <a:solidFill>
                <a:srgbClr val="000000"/>
              </a:solidFill>
              <a:latin typeface="Arial"/>
              <a:ea typeface="Arial"/>
              <a:cs typeface="Arial"/>
              <a:sym typeface="Arial"/>
            </a:endParaRPr>
          </a:p>
          <a:p>
            <a:pPr indent="-393700" lvl="0" marL="457200" marR="0" rtl="0" algn="l">
              <a:lnSpc>
                <a:spcPct val="110000"/>
              </a:lnSpc>
              <a:spcBef>
                <a:spcPts val="0"/>
              </a:spcBef>
              <a:spcAft>
                <a:spcPts val="0"/>
              </a:spcAft>
              <a:buClr>
                <a:schemeClr val="dk1"/>
              </a:buClr>
              <a:buSzPts val="2600"/>
              <a:buFont typeface="Arial"/>
              <a:buChar char="•"/>
            </a:pPr>
            <a:r>
              <a:rPr b="1" i="0" lang="en-US" sz="2600" u="none" cap="none" strike="noStrike">
                <a:solidFill>
                  <a:schemeClr val="dk1"/>
                </a:solidFill>
                <a:latin typeface="Arial"/>
                <a:ea typeface="Arial"/>
                <a:cs typeface="Arial"/>
                <a:sym typeface="Arial"/>
              </a:rPr>
              <a:t>Propagated</a:t>
            </a:r>
            <a:r>
              <a:rPr b="0" i="0" lang="en-US" sz="2600" u="none" cap="none" strike="noStrike">
                <a:solidFill>
                  <a:schemeClr val="dk1"/>
                </a:solidFill>
                <a:latin typeface="Arial"/>
                <a:ea typeface="Arial"/>
                <a:cs typeface="Arial"/>
                <a:sym typeface="Arial"/>
              </a:rPr>
              <a:t> the dataset: assigned gene-disease pairs to ancestor association types based on the hierarchy</a:t>
            </a:r>
            <a:endParaRPr b="0" i="0" sz="2600" u="none" cap="none" strike="noStrike">
              <a:solidFill>
                <a:schemeClr val="dk1"/>
              </a:solidFill>
              <a:latin typeface="Arial"/>
              <a:ea typeface="Arial"/>
              <a:cs typeface="Arial"/>
              <a:sym typeface="Arial"/>
            </a:endParaRPr>
          </a:p>
          <a:p>
            <a:pPr indent="-393700" lvl="0" marL="457200" marR="0" rtl="0" algn="l">
              <a:lnSpc>
                <a:spcPct val="110000"/>
              </a:lnSpc>
              <a:spcBef>
                <a:spcPts val="0"/>
              </a:spcBef>
              <a:spcAft>
                <a:spcPts val="0"/>
              </a:spcAft>
              <a:buClr>
                <a:schemeClr val="dk1"/>
              </a:buClr>
              <a:buSzPts val="2600"/>
              <a:buFont typeface="Arial"/>
              <a:buChar char="•"/>
            </a:pPr>
            <a:r>
              <a:rPr b="0" i="0" lang="en-US" sz="2600" u="none" cap="none" strike="noStrike">
                <a:solidFill>
                  <a:schemeClr val="dk1"/>
                </a:solidFill>
                <a:latin typeface="Arial"/>
                <a:ea typeface="Arial"/>
                <a:cs typeface="Arial"/>
                <a:sym typeface="Arial"/>
              </a:rPr>
              <a:t>Recategorized the dataset into five association types: </a:t>
            </a:r>
            <a:r>
              <a:rPr b="1" i="0" lang="en-US" sz="2600" u="none" cap="none" strike="noStrike">
                <a:solidFill>
                  <a:schemeClr val="dk1"/>
                </a:solidFill>
                <a:latin typeface="Arial"/>
                <a:ea typeface="Arial"/>
                <a:cs typeface="Arial"/>
                <a:sym typeface="Arial"/>
              </a:rPr>
              <a:t>Therapeutic</a:t>
            </a:r>
            <a:r>
              <a:rPr b="0" i="0" lang="en-US" sz="2600" u="none" cap="none" strike="noStrike">
                <a:solidFill>
                  <a:schemeClr val="dk1"/>
                </a:solidFill>
                <a:latin typeface="Arial"/>
                <a:ea typeface="Arial"/>
                <a:cs typeface="Arial"/>
                <a:sym typeface="Arial"/>
              </a:rPr>
              <a:t>, </a:t>
            </a:r>
            <a:r>
              <a:rPr b="1" i="0" lang="en-US" sz="2600" u="none" cap="none" strike="noStrike">
                <a:solidFill>
                  <a:schemeClr val="dk1"/>
                </a:solidFill>
                <a:latin typeface="Arial"/>
                <a:ea typeface="Arial"/>
                <a:cs typeface="Arial"/>
                <a:sym typeface="Arial"/>
              </a:rPr>
              <a:t>Genomic Alterations</a:t>
            </a:r>
            <a:r>
              <a:rPr b="0" i="0" lang="en-US" sz="2600" u="none" cap="none" strike="noStrike">
                <a:solidFill>
                  <a:schemeClr val="dk1"/>
                </a:solidFill>
                <a:latin typeface="Arial"/>
                <a:ea typeface="Arial"/>
                <a:cs typeface="Arial"/>
                <a:sym typeface="Arial"/>
              </a:rPr>
              <a:t>, </a:t>
            </a:r>
            <a:r>
              <a:rPr b="1" i="0" lang="en-US" sz="2600" u="none" cap="none" strike="noStrike">
                <a:solidFill>
                  <a:schemeClr val="dk1"/>
                </a:solidFill>
                <a:latin typeface="Arial"/>
                <a:ea typeface="Arial"/>
                <a:cs typeface="Arial"/>
                <a:sym typeface="Arial"/>
              </a:rPr>
              <a:t>Altered Expression</a:t>
            </a:r>
            <a:r>
              <a:rPr b="0" i="0" lang="en-US" sz="2600" u="none" cap="none" strike="noStrike">
                <a:solidFill>
                  <a:schemeClr val="dk1"/>
                </a:solidFill>
                <a:latin typeface="Arial"/>
                <a:ea typeface="Arial"/>
                <a:cs typeface="Arial"/>
                <a:sym typeface="Arial"/>
              </a:rPr>
              <a:t>, </a:t>
            </a:r>
            <a:r>
              <a:rPr b="1" i="0" lang="en-US" sz="2600" u="none" cap="none" strike="noStrike">
                <a:solidFill>
                  <a:schemeClr val="dk1"/>
                </a:solidFill>
                <a:latin typeface="Arial"/>
                <a:ea typeface="Arial"/>
                <a:cs typeface="Arial"/>
                <a:sym typeface="Arial"/>
              </a:rPr>
              <a:t>Post-translational Modification</a:t>
            </a:r>
            <a:r>
              <a:rPr b="0" i="0" lang="en-US" sz="2600" u="none" cap="none" strike="noStrike">
                <a:solidFill>
                  <a:schemeClr val="dk1"/>
                </a:solidFill>
                <a:latin typeface="Arial"/>
                <a:ea typeface="Arial"/>
                <a:cs typeface="Arial"/>
                <a:sym typeface="Arial"/>
              </a:rPr>
              <a:t>, </a:t>
            </a:r>
            <a:r>
              <a:rPr b="1" i="0" lang="en-US" sz="2600" u="none" cap="none" strike="noStrike">
                <a:solidFill>
                  <a:schemeClr val="dk1"/>
                </a:solidFill>
                <a:latin typeface="Arial"/>
                <a:ea typeface="Arial"/>
                <a:cs typeface="Arial"/>
                <a:sym typeface="Arial"/>
              </a:rPr>
              <a:t>Genetic Variation</a:t>
            </a:r>
            <a:r>
              <a:rPr b="0" i="0" lang="en-US" sz="2600" u="none" cap="none" strike="noStrike">
                <a:solidFill>
                  <a:schemeClr val="dk1"/>
                </a:solidFill>
                <a:latin typeface="Arial"/>
                <a:ea typeface="Arial"/>
                <a:cs typeface="Arial"/>
                <a:sym typeface="Arial"/>
              </a:rPr>
              <a:t>, and </a:t>
            </a:r>
            <a:r>
              <a:rPr b="1" i="0" lang="en-US" sz="2600" u="none" cap="none" strike="noStrike">
                <a:solidFill>
                  <a:schemeClr val="dk1"/>
                </a:solidFill>
                <a:latin typeface="Arial"/>
                <a:ea typeface="Arial"/>
                <a:cs typeface="Arial"/>
                <a:sym typeface="Arial"/>
              </a:rPr>
              <a:t>Biomarker</a:t>
            </a:r>
            <a:r>
              <a:rPr b="0" i="0" lang="en-US" sz="2600" u="none" cap="none" strike="noStrike">
                <a:solidFill>
                  <a:schemeClr val="dk1"/>
                </a:solidFill>
                <a:latin typeface="Arial"/>
                <a:ea typeface="Arial"/>
                <a:cs typeface="Arial"/>
                <a:sym typeface="Arial"/>
              </a:rPr>
              <a:t> for more succinct plots</a:t>
            </a:r>
            <a:endParaRPr b="0" i="0" sz="2600" u="none" cap="none" strike="noStrike">
              <a:solidFill>
                <a:schemeClr val="dk1"/>
              </a:solidFill>
              <a:latin typeface="Arial"/>
              <a:ea typeface="Arial"/>
              <a:cs typeface="Arial"/>
              <a:sym typeface="Arial"/>
            </a:endParaRPr>
          </a:p>
          <a:p>
            <a:pPr indent="-393700" lvl="0" marL="457200" marR="0" rtl="0" algn="l">
              <a:lnSpc>
                <a:spcPct val="110000"/>
              </a:lnSpc>
              <a:spcBef>
                <a:spcPts val="0"/>
              </a:spcBef>
              <a:spcAft>
                <a:spcPts val="0"/>
              </a:spcAft>
              <a:buClr>
                <a:schemeClr val="dk1"/>
              </a:buClr>
              <a:buSzPts val="2600"/>
              <a:buFont typeface="Arial"/>
              <a:buChar char="•"/>
            </a:pPr>
            <a:r>
              <a:rPr b="0" i="0" lang="en-US" sz="2600" u="none" cap="none" strike="noStrike">
                <a:solidFill>
                  <a:srgbClr val="222222"/>
                </a:solidFill>
                <a:latin typeface="Arial"/>
                <a:ea typeface="Arial"/>
                <a:cs typeface="Arial"/>
                <a:sym typeface="Arial"/>
              </a:rPr>
              <a:t>Compared gene sets from the same disease—yet separate association types—to quantify the overlap between association types using </a:t>
            </a:r>
            <a:r>
              <a:rPr b="1" i="0" lang="en-US" sz="2600" u="none" cap="none" strike="noStrike">
                <a:solidFill>
                  <a:srgbClr val="222222"/>
                </a:solidFill>
                <a:latin typeface="Arial"/>
                <a:ea typeface="Arial"/>
                <a:cs typeface="Arial"/>
                <a:sym typeface="Arial"/>
              </a:rPr>
              <a:t>Jaccard Similarity Coefficient </a:t>
            </a:r>
            <a:r>
              <a:rPr b="0" i="0" lang="en-US" sz="2600" u="none" cap="none" strike="noStrike">
                <a:solidFill>
                  <a:srgbClr val="222222"/>
                </a:solidFill>
                <a:latin typeface="Arial"/>
                <a:ea typeface="Arial"/>
                <a:cs typeface="Arial"/>
                <a:sym typeface="Arial"/>
              </a:rPr>
              <a:t>(Figure 2)</a:t>
            </a:r>
            <a:endParaRPr b="0" i="0" sz="2600" u="none" cap="none" strike="noStrike">
              <a:solidFill>
                <a:srgbClr val="000000"/>
              </a:solidFill>
              <a:latin typeface="Arial"/>
              <a:ea typeface="Arial"/>
              <a:cs typeface="Arial"/>
              <a:sym typeface="Arial"/>
            </a:endParaRPr>
          </a:p>
        </p:txBody>
      </p:sp>
      <p:sp>
        <p:nvSpPr>
          <p:cNvPr id="56" name="Google Shape;56;p1"/>
          <p:cNvSpPr txBox="1"/>
          <p:nvPr/>
        </p:nvSpPr>
        <p:spPr>
          <a:xfrm>
            <a:off x="0" y="-1094"/>
            <a:ext cx="36576001" cy="3067635"/>
          </a:xfrm>
          <a:prstGeom prst="rect">
            <a:avLst/>
          </a:prstGeom>
          <a:solidFill>
            <a:srgbClr val="0066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5500" u="none" cap="none" strike="noStrike">
                <a:solidFill>
                  <a:schemeClr val="lt1"/>
                </a:solidFill>
                <a:latin typeface="Arial"/>
                <a:ea typeface="Arial"/>
                <a:cs typeface="Arial"/>
                <a:sym typeface="Arial"/>
              </a:rPr>
              <a:t>	EXPLORATION AND ANALYSIS OF GENE-DISEASE ASSOCIATIONS</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600"/>
              </a:spcBef>
              <a:spcAft>
                <a:spcPts val="0"/>
              </a:spcAft>
              <a:buClr>
                <a:srgbClr val="7F7F7F"/>
              </a:buClr>
              <a:buSzPts val="1000"/>
              <a:buFont typeface="Arial"/>
              <a:buNone/>
            </a:pPr>
            <a:r>
              <a:rPr b="0" i="0" lang="en-US" sz="4000" u="none" cap="none" strike="noStrike">
                <a:solidFill>
                  <a:srgbClr val="D8D8D8"/>
                </a:solidFill>
                <a:latin typeface="Arial"/>
                <a:ea typeface="Arial"/>
                <a:cs typeface="Arial"/>
                <a:sym typeface="Arial"/>
              </a:rPr>
              <a:t>	</a:t>
            </a:r>
            <a:r>
              <a:rPr b="0" i="0" lang="en-US" sz="3600" u="none" cap="none" strike="noStrike">
                <a:solidFill>
                  <a:srgbClr val="D8D8D8"/>
                </a:solidFill>
                <a:latin typeface="Arial"/>
                <a:ea typeface="Arial"/>
                <a:cs typeface="Arial"/>
                <a:sym typeface="Arial"/>
              </a:rPr>
              <a:t>Arun Agarwal*, Anna Yannakopoulos</a:t>
            </a:r>
            <a:r>
              <a:rPr b="0" i="0" lang="en-US" sz="3600" u="none" cap="none" strike="noStrike">
                <a:solidFill>
                  <a:srgbClr val="D8D8D8"/>
                </a:solidFill>
                <a:latin typeface="MS Mincho"/>
                <a:ea typeface="MS Mincho"/>
                <a:cs typeface="MS Mincho"/>
                <a:sym typeface="MS Mincho"/>
              </a:rPr>
              <a:t>⁑</a:t>
            </a:r>
            <a:r>
              <a:rPr b="0" i="0" lang="en-US" sz="3600" u="none" cap="none" strike="noStrike">
                <a:solidFill>
                  <a:srgbClr val="D8D8D8"/>
                </a:solidFill>
                <a:latin typeface="Arial"/>
                <a:ea typeface="Arial"/>
                <a:cs typeface="Arial"/>
                <a:sym typeface="Arial"/>
              </a:rPr>
              <a:t>, Dr. Arjun Krishnan</a:t>
            </a:r>
            <a:r>
              <a:rPr b="0" i="0" lang="en-US" sz="3600" u="none" cap="none" strike="noStrike">
                <a:solidFill>
                  <a:srgbClr val="D8D8D8"/>
                </a:solidFill>
                <a:latin typeface="MS Mincho"/>
                <a:ea typeface="MS Mincho"/>
                <a:cs typeface="MS Mincho"/>
                <a:sym typeface="MS Mincho"/>
              </a:rPr>
              <a:t>⁑</a:t>
            </a:r>
            <a:endParaRPr b="0" i="0" sz="3600" u="none" cap="none" strike="noStrike">
              <a:solidFill>
                <a:srgbClr val="D8D8D8"/>
              </a:solidFill>
              <a:latin typeface="Arial"/>
              <a:ea typeface="Arial"/>
              <a:cs typeface="Arial"/>
              <a:sym typeface="Arial"/>
            </a:endParaRPr>
          </a:p>
          <a:p>
            <a:pPr indent="0" lvl="0" marL="0" marR="0" rtl="0" algn="l">
              <a:lnSpc>
                <a:spcPct val="115000"/>
              </a:lnSpc>
              <a:spcBef>
                <a:spcPts val="0"/>
              </a:spcBef>
              <a:spcAft>
                <a:spcPts val="0"/>
              </a:spcAft>
              <a:buClr>
                <a:srgbClr val="7F7F7F"/>
              </a:buClr>
              <a:buSzPts val="1000"/>
              <a:buFont typeface="Arial"/>
              <a:buNone/>
            </a:pPr>
            <a:r>
              <a:rPr b="0" i="0" lang="en-US" sz="3600" u="none" cap="none" strike="noStrike">
                <a:solidFill>
                  <a:srgbClr val="D8D8D8"/>
                </a:solidFill>
                <a:latin typeface="Arial"/>
                <a:ea typeface="Arial"/>
                <a:cs typeface="Arial"/>
                <a:sym typeface="Arial"/>
              </a:rPr>
              <a:t>	*Temple University, ⁑Michigan State University</a:t>
            </a:r>
            <a:endParaRPr b="1" i="0" sz="5500" u="none" cap="none" strike="noStrike">
              <a:solidFill>
                <a:srgbClr val="333333"/>
              </a:solidFill>
              <a:latin typeface="Arial"/>
              <a:ea typeface="Arial"/>
              <a:cs typeface="Arial"/>
              <a:sym typeface="Arial"/>
            </a:endParaRPr>
          </a:p>
          <a:p>
            <a:pPr indent="0" lvl="0" marL="0" marR="0" rtl="0" algn="l">
              <a:lnSpc>
                <a:spcPct val="115000"/>
              </a:lnSpc>
              <a:spcBef>
                <a:spcPts val="0"/>
              </a:spcBef>
              <a:spcAft>
                <a:spcPts val="0"/>
              </a:spcAft>
              <a:buClr>
                <a:srgbClr val="7F7F7F"/>
              </a:buClr>
              <a:buSzPts val="1000"/>
              <a:buFont typeface="Arial"/>
              <a:buNone/>
            </a:pPr>
            <a:r>
              <a:t/>
            </a:r>
            <a:endParaRPr b="0" i="0" sz="4000" u="none" cap="none" strike="noStrike">
              <a:solidFill>
                <a:srgbClr val="D8D8D8"/>
              </a:solidFill>
              <a:latin typeface="Arial"/>
              <a:ea typeface="Arial"/>
              <a:cs typeface="Arial"/>
              <a:sym typeface="Arial"/>
            </a:endParaRPr>
          </a:p>
        </p:txBody>
      </p:sp>
      <p:sp>
        <p:nvSpPr>
          <p:cNvPr id="57" name="Google Shape;57;p1"/>
          <p:cNvSpPr txBox="1"/>
          <p:nvPr/>
        </p:nvSpPr>
        <p:spPr>
          <a:xfrm>
            <a:off x="924800" y="15982419"/>
            <a:ext cx="9861000" cy="5488501"/>
          </a:xfrm>
          <a:prstGeom prst="rect">
            <a:avLst/>
          </a:prstGeom>
          <a:solidFill>
            <a:srgbClr val="E6E6E6"/>
          </a:solidFill>
          <a:ln>
            <a:noFill/>
          </a:ln>
        </p:spPr>
        <p:txBody>
          <a:bodyPr anchorCtr="0" anchor="ctr" bIns="77925" lIns="155900" spcFirstLastPara="1" rIns="155900" wrap="square" tIns="77925">
            <a:noAutofit/>
          </a:bodyPr>
          <a:lstStyle/>
          <a:p>
            <a:pPr indent="0" lvl="0" marL="0" marR="0" rtl="0" algn="ctr">
              <a:lnSpc>
                <a:spcPct val="100000"/>
              </a:lnSpc>
              <a:spcBef>
                <a:spcPts val="0"/>
              </a:spcBef>
              <a:spcAft>
                <a:spcPts val="0"/>
              </a:spcAft>
              <a:buClr>
                <a:srgbClr val="000000"/>
              </a:buClr>
              <a:buSzPts val="11800"/>
              <a:buFont typeface="Arial"/>
              <a:buNone/>
            </a:pPr>
            <a:r>
              <a:t/>
            </a:r>
            <a:endParaRPr b="0" i="0" sz="11800" u="none" cap="none" strike="noStrike">
              <a:solidFill>
                <a:schemeClr val="lt1"/>
              </a:solidFill>
              <a:latin typeface="Arial"/>
              <a:ea typeface="Arial"/>
              <a:cs typeface="Arial"/>
              <a:sym typeface="Arial"/>
            </a:endParaRPr>
          </a:p>
        </p:txBody>
      </p:sp>
      <p:sp>
        <p:nvSpPr>
          <p:cNvPr id="58" name="Google Shape;58;p1"/>
          <p:cNvSpPr txBox="1"/>
          <p:nvPr/>
        </p:nvSpPr>
        <p:spPr>
          <a:xfrm>
            <a:off x="1185350" y="17092370"/>
            <a:ext cx="9257700" cy="4378549"/>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2800"/>
              <a:buFont typeface="Arial"/>
              <a:buNone/>
            </a:pPr>
            <a:r>
              <a:rPr b="0" i="0" lang="en-US" sz="2600" u="none" cap="none" strike="noStrike">
                <a:solidFill>
                  <a:srgbClr val="000000"/>
                </a:solidFill>
                <a:latin typeface="Arial"/>
                <a:ea typeface="Arial"/>
                <a:cs typeface="Arial"/>
                <a:sym typeface="Arial"/>
              </a:rPr>
              <a:t>In this project, we obtained these data from the </a:t>
            </a:r>
            <a:r>
              <a:rPr b="1" i="0" lang="en-US" sz="2600" u="none" cap="none" strike="noStrike">
                <a:solidFill>
                  <a:srgbClr val="000000"/>
                </a:solidFill>
                <a:latin typeface="Arial"/>
                <a:ea typeface="Arial"/>
                <a:cs typeface="Arial"/>
                <a:sym typeface="Arial"/>
              </a:rPr>
              <a:t>DisGeNET database</a:t>
            </a:r>
            <a:r>
              <a:rPr b="0" i="0" lang="en-US" sz="2600" u="none" cap="none" strike="noStrike">
                <a:solidFill>
                  <a:srgbClr val="000000"/>
                </a:solidFill>
                <a:latin typeface="Arial"/>
                <a:ea typeface="Arial"/>
                <a:cs typeface="Arial"/>
                <a:sym typeface="Arial"/>
              </a:rPr>
              <a:t>, which integrates </a:t>
            </a:r>
            <a:r>
              <a:rPr b="1" i="0" lang="en-US" sz="2600" u="none" cap="none" strike="noStrike">
                <a:solidFill>
                  <a:srgbClr val="000000"/>
                </a:solidFill>
                <a:latin typeface="Arial"/>
                <a:ea typeface="Arial"/>
                <a:cs typeface="Arial"/>
                <a:sym typeface="Arial"/>
              </a:rPr>
              <a:t>human gene-disease associations</a:t>
            </a:r>
            <a:r>
              <a:rPr b="0" i="0" lang="en-US" sz="2600" u="none" cap="none" strike="noStrike">
                <a:solidFill>
                  <a:srgbClr val="000000"/>
                </a:solidFill>
                <a:latin typeface="Arial"/>
                <a:ea typeface="Arial"/>
                <a:cs typeface="Arial"/>
                <a:sym typeface="Arial"/>
              </a:rPr>
              <a:t> and </a:t>
            </a:r>
            <a:r>
              <a:rPr b="1" i="0" lang="en-US" sz="2600" u="none" cap="none" strike="noStrike">
                <a:solidFill>
                  <a:srgbClr val="000000"/>
                </a:solidFill>
                <a:latin typeface="Arial"/>
                <a:ea typeface="Arial"/>
                <a:cs typeface="Arial"/>
                <a:sym typeface="Arial"/>
              </a:rPr>
              <a:t>variant-disease associations </a:t>
            </a:r>
            <a:r>
              <a:rPr b="0" i="0" lang="en-US" sz="2600" u="none" cap="none" strike="noStrike">
                <a:solidFill>
                  <a:srgbClr val="000000"/>
                </a:solidFill>
                <a:latin typeface="Arial"/>
                <a:ea typeface="Arial"/>
                <a:cs typeface="Arial"/>
                <a:sym typeface="Arial"/>
              </a:rPr>
              <a:t>from expert-curated repositories, GWAS catalogs, animal models, and scientific literature to create one of the largest publicly available collections of genes and variants mapping over </a:t>
            </a:r>
            <a:r>
              <a:rPr b="1" i="0" lang="en-US" sz="2600" u="none" cap="none" strike="noStrike">
                <a:solidFill>
                  <a:srgbClr val="000000"/>
                </a:solidFill>
                <a:latin typeface="Arial"/>
                <a:ea typeface="Arial"/>
                <a:cs typeface="Arial"/>
                <a:sym typeface="Arial"/>
              </a:rPr>
              <a:t>30,000 human diseases to 20,000+ genes</a:t>
            </a:r>
            <a:r>
              <a:rPr b="0" i="0" lang="en-US" sz="2600" u="none" cap="none" strike="noStrike">
                <a:solidFill>
                  <a:srgbClr val="000000"/>
                </a:solidFill>
                <a:latin typeface="Arial"/>
                <a:ea typeface="Arial"/>
                <a:cs typeface="Arial"/>
                <a:sym typeface="Arial"/>
              </a:rPr>
              <a:t>. </a:t>
            </a:r>
            <a:endParaRPr b="0" i="0" sz="2600" u="none" cap="none" strike="noStrike">
              <a:solidFill>
                <a:srgbClr val="000000"/>
              </a:solidFill>
              <a:latin typeface="Arial"/>
              <a:ea typeface="Arial"/>
              <a:cs typeface="Arial"/>
              <a:sym typeface="Arial"/>
            </a:endParaRPr>
          </a:p>
        </p:txBody>
      </p:sp>
      <p:sp>
        <p:nvSpPr>
          <p:cNvPr id="59" name="Google Shape;59;p1"/>
          <p:cNvSpPr txBox="1"/>
          <p:nvPr/>
        </p:nvSpPr>
        <p:spPr>
          <a:xfrm>
            <a:off x="916410" y="16006069"/>
            <a:ext cx="9857232" cy="777240"/>
          </a:xfrm>
          <a:prstGeom prst="rect">
            <a:avLst/>
          </a:prstGeom>
          <a:solidFill>
            <a:srgbClr val="0066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33333"/>
              </a:buClr>
              <a:buSzPts val="1300"/>
              <a:buFont typeface="Arial"/>
              <a:buNone/>
            </a:pPr>
            <a:r>
              <a:rPr b="0" i="0" lang="en-US" sz="4800" u="none" cap="none" strike="noStrike">
                <a:solidFill>
                  <a:schemeClr val="lt1"/>
                </a:solidFill>
                <a:latin typeface="Arial"/>
                <a:ea typeface="Arial"/>
                <a:cs typeface="Arial"/>
                <a:sym typeface="Arial"/>
              </a:rPr>
              <a:t>  About DisGeNET</a:t>
            </a:r>
            <a:endParaRPr b="0" i="0" sz="4800" u="none" cap="none" strike="noStrike">
              <a:solidFill>
                <a:schemeClr val="lt1"/>
              </a:solidFill>
              <a:latin typeface="Arial"/>
              <a:ea typeface="Arial"/>
              <a:cs typeface="Arial"/>
              <a:sym typeface="Arial"/>
            </a:endParaRPr>
          </a:p>
        </p:txBody>
      </p:sp>
      <p:sp>
        <p:nvSpPr>
          <p:cNvPr id="60" name="Google Shape;60;p1"/>
          <p:cNvSpPr txBox="1"/>
          <p:nvPr/>
        </p:nvSpPr>
        <p:spPr>
          <a:xfrm>
            <a:off x="21665870" y="3451000"/>
            <a:ext cx="14008500" cy="12077401"/>
          </a:xfrm>
          <a:prstGeom prst="rect">
            <a:avLst/>
          </a:prstGeom>
          <a:solidFill>
            <a:srgbClr val="E6E6E6"/>
          </a:solidFill>
          <a:ln>
            <a:noFill/>
          </a:ln>
        </p:spPr>
        <p:txBody>
          <a:bodyPr anchorCtr="0" anchor="ctr" bIns="77925" lIns="155900" spcFirstLastPara="1" rIns="155900" wrap="square" tIns="77925">
            <a:noAutofit/>
          </a:bodyPr>
          <a:lstStyle/>
          <a:p>
            <a:pPr indent="0" lvl="0" marL="0" marR="0" rtl="0" algn="ctr">
              <a:lnSpc>
                <a:spcPct val="100000"/>
              </a:lnSpc>
              <a:spcBef>
                <a:spcPts val="0"/>
              </a:spcBef>
              <a:spcAft>
                <a:spcPts val="0"/>
              </a:spcAft>
              <a:buClr>
                <a:srgbClr val="000000"/>
              </a:buClr>
              <a:buSzPts val="11800"/>
              <a:buFont typeface="Arial"/>
              <a:buNone/>
            </a:pPr>
            <a:r>
              <a:t/>
            </a:r>
            <a:endParaRPr b="0" i="0" sz="11800" u="none" cap="none" strike="noStrike">
              <a:solidFill>
                <a:schemeClr val="lt1"/>
              </a:solidFill>
              <a:latin typeface="Arial"/>
              <a:ea typeface="Arial"/>
              <a:cs typeface="Arial"/>
              <a:sym typeface="Arial"/>
            </a:endParaRPr>
          </a:p>
        </p:txBody>
      </p:sp>
      <p:sp>
        <p:nvSpPr>
          <p:cNvPr id="61" name="Google Shape;61;p1"/>
          <p:cNvSpPr txBox="1"/>
          <p:nvPr/>
        </p:nvSpPr>
        <p:spPr>
          <a:xfrm>
            <a:off x="22008520" y="4377800"/>
            <a:ext cx="13379399" cy="4921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0000"/>
                </a:solidFill>
                <a:latin typeface="Arial"/>
                <a:ea typeface="Arial"/>
                <a:cs typeface="Arial"/>
                <a:sym typeface="Arial"/>
              </a:rPr>
              <a:t>Filters on the curated data:</a:t>
            </a:r>
            <a:endParaRPr b="1" i="0" sz="2600" u="none" cap="none" strike="noStrike">
              <a:solidFill>
                <a:srgbClr val="000000"/>
              </a:solidFill>
              <a:latin typeface="Arial"/>
              <a:ea typeface="Arial"/>
              <a:cs typeface="Arial"/>
              <a:sym typeface="Arial"/>
            </a:endParaRPr>
          </a:p>
          <a:p>
            <a:pPr indent="-514350" lvl="0" marL="514350" marR="0" rtl="0" algn="l">
              <a:lnSpc>
                <a:spcPct val="100000"/>
              </a:lnSpc>
              <a:spcBef>
                <a:spcPts val="0"/>
              </a:spcBef>
              <a:spcAft>
                <a:spcPts val="0"/>
              </a:spcAft>
              <a:buClr>
                <a:srgbClr val="000000"/>
              </a:buClr>
              <a:buSzPts val="2600"/>
              <a:buFont typeface="Arial"/>
              <a:buAutoNum type="arabicPeriod"/>
            </a:pPr>
            <a:r>
              <a:rPr b="0" i="0" lang="en-US" sz="2600" u="none" cap="none" strike="noStrike">
                <a:solidFill>
                  <a:srgbClr val="000000"/>
                </a:solidFill>
                <a:latin typeface="Arial"/>
                <a:ea typeface="Arial"/>
                <a:cs typeface="Arial"/>
                <a:sym typeface="Arial"/>
              </a:rPr>
              <a:t>Extracted all diseases descending from one of </a:t>
            </a:r>
            <a:r>
              <a:rPr b="1" i="0" lang="en-US" sz="2600" u="none" cap="none" strike="noStrike">
                <a:solidFill>
                  <a:srgbClr val="000000"/>
                </a:solidFill>
                <a:latin typeface="Arial"/>
                <a:ea typeface="Arial"/>
                <a:cs typeface="Arial"/>
                <a:sym typeface="Arial"/>
              </a:rPr>
              <a:t>14 higher-level terms </a:t>
            </a:r>
            <a:r>
              <a:rPr b="0" i="0" lang="en-US" sz="2600" u="none" cap="none" strike="noStrike">
                <a:solidFill>
                  <a:srgbClr val="000000"/>
                </a:solidFill>
                <a:latin typeface="Arial"/>
                <a:ea typeface="Arial"/>
                <a:cs typeface="Arial"/>
                <a:sym typeface="Arial"/>
              </a:rPr>
              <a:t>using a disease ontology</a:t>
            </a:r>
            <a:endParaRPr b="0" i="0" sz="2600" u="none" cap="none" strike="noStrike">
              <a:solidFill>
                <a:srgbClr val="000000"/>
              </a:solidFill>
              <a:latin typeface="Arial"/>
              <a:ea typeface="Arial"/>
              <a:cs typeface="Arial"/>
              <a:sym typeface="Arial"/>
            </a:endParaRPr>
          </a:p>
          <a:p>
            <a:pPr indent="-514350" lvl="0" marL="514350" marR="0" rtl="0" algn="l">
              <a:lnSpc>
                <a:spcPct val="100000"/>
              </a:lnSpc>
              <a:spcBef>
                <a:spcPts val="0"/>
              </a:spcBef>
              <a:spcAft>
                <a:spcPts val="0"/>
              </a:spcAft>
              <a:buClr>
                <a:srgbClr val="000000"/>
              </a:buClr>
              <a:buSzPts val="2600"/>
              <a:buFont typeface="Arial"/>
              <a:buAutoNum type="arabicPeriod"/>
            </a:pPr>
            <a:r>
              <a:rPr b="0" i="0" lang="en-US" sz="2600" u="none" cap="none" strike="noStrike">
                <a:solidFill>
                  <a:srgbClr val="000000"/>
                </a:solidFill>
                <a:latin typeface="Arial"/>
                <a:ea typeface="Arial"/>
                <a:cs typeface="Arial"/>
                <a:sym typeface="Arial"/>
              </a:rPr>
              <a:t>Kept data with </a:t>
            </a:r>
            <a:r>
              <a:rPr b="1" i="0" lang="en-US" sz="2600" u="none" cap="none" strike="noStrike">
                <a:solidFill>
                  <a:srgbClr val="000000"/>
                </a:solidFill>
                <a:latin typeface="Arial"/>
                <a:ea typeface="Arial"/>
                <a:cs typeface="Arial"/>
                <a:sym typeface="Arial"/>
              </a:rPr>
              <a:t>at least 10 genes </a:t>
            </a:r>
            <a:r>
              <a:rPr b="0" i="0" lang="en-US" sz="2600" u="none" cap="none" strike="noStrike">
                <a:solidFill>
                  <a:srgbClr val="000000"/>
                </a:solidFill>
                <a:latin typeface="Arial"/>
                <a:ea typeface="Arial"/>
                <a:cs typeface="Arial"/>
                <a:sym typeface="Arial"/>
              </a:rPr>
              <a:t>from </a:t>
            </a:r>
            <a:r>
              <a:rPr b="1" i="0" lang="en-US" sz="2600" u="none" cap="none" strike="noStrike">
                <a:solidFill>
                  <a:srgbClr val="000000"/>
                </a:solidFill>
                <a:latin typeface="Arial"/>
                <a:ea typeface="Arial"/>
                <a:cs typeface="Arial"/>
                <a:sym typeface="Arial"/>
              </a:rPr>
              <a:t>at least 3 sources after propagation </a:t>
            </a:r>
            <a:r>
              <a:rPr b="0" i="0" lang="en-US" sz="2600" u="none" cap="none" strike="noStrike">
                <a:solidFill>
                  <a:srgbClr val="000000"/>
                </a:solidFill>
                <a:latin typeface="Arial"/>
                <a:ea typeface="Arial"/>
                <a:cs typeface="Arial"/>
                <a:sym typeface="Arial"/>
              </a:rPr>
              <a:t>to be able to draw interesting conclusions from multiple sources</a:t>
            </a:r>
            <a:endParaRPr b="0" i="0" sz="2600" u="none" cap="none" strike="noStrike">
              <a:solidFill>
                <a:srgbClr val="000000"/>
              </a:solidFill>
              <a:latin typeface="Arial"/>
              <a:ea typeface="Arial"/>
              <a:cs typeface="Arial"/>
              <a:sym typeface="Arial"/>
            </a:endParaRPr>
          </a:p>
          <a:p>
            <a:pPr indent="-514350" lvl="0" marL="514350" marR="0" rtl="0" algn="l">
              <a:lnSpc>
                <a:spcPct val="100000"/>
              </a:lnSpc>
              <a:spcBef>
                <a:spcPts val="0"/>
              </a:spcBef>
              <a:spcAft>
                <a:spcPts val="0"/>
              </a:spcAft>
              <a:buClr>
                <a:srgbClr val="000000"/>
              </a:buClr>
              <a:buSzPts val="2600"/>
              <a:buFont typeface="Arial"/>
              <a:buAutoNum type="arabicPeriod"/>
            </a:pPr>
            <a:r>
              <a:rPr b="0" i="0" lang="en-US" sz="2600" u="none" cap="none" strike="noStrike">
                <a:solidFill>
                  <a:srgbClr val="000000"/>
                </a:solidFill>
                <a:latin typeface="Arial"/>
                <a:ea typeface="Arial"/>
                <a:cs typeface="Arial"/>
                <a:sym typeface="Arial"/>
              </a:rPr>
              <a:t>Retained data with </a:t>
            </a:r>
            <a:r>
              <a:rPr b="1" i="0" lang="en-US" sz="2600" u="none" cap="none" strike="noStrike">
                <a:solidFill>
                  <a:srgbClr val="000000"/>
                </a:solidFill>
                <a:latin typeface="Arial"/>
                <a:ea typeface="Arial"/>
                <a:cs typeface="Arial"/>
                <a:sym typeface="Arial"/>
              </a:rPr>
              <a:t>at least 5 direct gene annotations </a:t>
            </a:r>
            <a:r>
              <a:rPr b="0" i="0" lang="en-US" sz="2600" u="none" cap="none" strike="noStrike">
                <a:solidFill>
                  <a:srgbClr val="000000"/>
                </a:solidFill>
                <a:latin typeface="Arial"/>
                <a:ea typeface="Arial"/>
                <a:cs typeface="Arial"/>
                <a:sym typeface="Arial"/>
              </a:rPr>
              <a:t>to ensure the dataset contains disease-gene relationships directly from DisGeNET and not only from propagation</a:t>
            </a:r>
            <a:endParaRPr b="0" i="0" sz="26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600"/>
              <a:buFont typeface="Arial"/>
              <a:buChar char="•"/>
            </a:pPr>
            <a:r>
              <a:rPr b="0" i="0" lang="en-US" sz="2600" u="none" cap="none" strike="noStrike">
                <a:solidFill>
                  <a:srgbClr val="000000"/>
                </a:solidFill>
                <a:latin typeface="Arial"/>
                <a:ea typeface="Arial"/>
                <a:cs typeface="Arial"/>
                <a:sym typeface="Arial"/>
              </a:rPr>
              <a:t>Applied a supervised machine learning approach to determine if, for any given disease, models trained on one source can predict genes associated to another source</a:t>
            </a:r>
            <a:endParaRPr b="0" i="0" sz="26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600"/>
              <a:buFont typeface="Arial"/>
              <a:buChar char="•"/>
            </a:pPr>
            <a:r>
              <a:rPr b="0" i="0" lang="en-US" sz="2600" u="none" cap="none" strike="noStrike">
                <a:solidFill>
                  <a:srgbClr val="000000"/>
                </a:solidFill>
                <a:latin typeface="Arial"/>
                <a:ea typeface="Arial"/>
                <a:cs typeface="Arial"/>
                <a:sym typeface="Arial"/>
              </a:rPr>
              <a:t>Visualized various performance metrics </a:t>
            </a:r>
            <a:r>
              <a:rPr lang="en-US" sz="2600">
                <a:solidFill>
                  <a:schemeClr val="dk1"/>
                </a:solidFill>
              </a:rPr>
              <a:t>(Figure 4) </a:t>
            </a:r>
            <a:r>
              <a:rPr b="0" i="0" lang="en-US" sz="2600" u="none" cap="none" strike="noStrike">
                <a:solidFill>
                  <a:srgbClr val="000000"/>
                </a:solidFill>
                <a:latin typeface="Arial"/>
                <a:ea typeface="Arial"/>
                <a:cs typeface="Arial"/>
                <a:sym typeface="Arial"/>
              </a:rPr>
              <a:t>from our disease-gene prediction model to highlight improvement of our novel framework over a random baseline</a:t>
            </a:r>
            <a:endParaRPr b="0" i="0" sz="2600" u="none" cap="none" strike="noStrike">
              <a:solidFill>
                <a:srgbClr val="000000"/>
              </a:solidFill>
              <a:latin typeface="Arial"/>
              <a:ea typeface="Arial"/>
              <a:cs typeface="Arial"/>
              <a:sym typeface="Arial"/>
            </a:endParaRPr>
          </a:p>
        </p:txBody>
      </p:sp>
      <p:sp>
        <p:nvSpPr>
          <p:cNvPr id="62" name="Google Shape;62;p1"/>
          <p:cNvSpPr txBox="1"/>
          <p:nvPr/>
        </p:nvSpPr>
        <p:spPr>
          <a:xfrm>
            <a:off x="21646758" y="3467548"/>
            <a:ext cx="14008608" cy="777240"/>
          </a:xfrm>
          <a:prstGeom prst="rect">
            <a:avLst/>
          </a:prstGeom>
          <a:solidFill>
            <a:srgbClr val="0066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33333"/>
              </a:buClr>
              <a:buSzPts val="1300"/>
              <a:buFont typeface="Arial"/>
              <a:buNone/>
            </a:pPr>
            <a:r>
              <a:rPr b="0" i="0" lang="en-US" sz="4800" u="none" cap="none" strike="noStrike">
                <a:solidFill>
                  <a:schemeClr val="lt1"/>
                </a:solidFill>
                <a:latin typeface="Arial"/>
                <a:ea typeface="Arial"/>
                <a:cs typeface="Arial"/>
                <a:sym typeface="Arial"/>
              </a:rPr>
              <a:t>  Machine Learning Model Approach</a:t>
            </a:r>
            <a:endParaRPr b="0" i="0" sz="4800" u="none" cap="none" strike="noStrike">
              <a:solidFill>
                <a:schemeClr val="lt1"/>
              </a:solidFill>
              <a:latin typeface="Arial"/>
              <a:ea typeface="Arial"/>
              <a:cs typeface="Arial"/>
              <a:sym typeface="Arial"/>
            </a:endParaRPr>
          </a:p>
        </p:txBody>
      </p:sp>
      <p:sp>
        <p:nvSpPr>
          <p:cNvPr id="63" name="Google Shape;63;p1"/>
          <p:cNvSpPr txBox="1"/>
          <p:nvPr/>
        </p:nvSpPr>
        <p:spPr>
          <a:xfrm>
            <a:off x="21682056" y="15720806"/>
            <a:ext cx="14006400" cy="6179700"/>
          </a:xfrm>
          <a:prstGeom prst="rect">
            <a:avLst/>
          </a:prstGeom>
          <a:solidFill>
            <a:srgbClr val="E6E6E6"/>
          </a:solidFill>
          <a:ln>
            <a:noFill/>
          </a:ln>
        </p:spPr>
        <p:txBody>
          <a:bodyPr anchorCtr="0" anchor="ctr" bIns="77925" lIns="155900" spcFirstLastPara="1" rIns="155900" wrap="square" tIns="77925">
            <a:noAutofit/>
          </a:bodyPr>
          <a:lstStyle/>
          <a:p>
            <a:pPr indent="0" lvl="0" marL="0" marR="0" rtl="0" algn="ctr">
              <a:lnSpc>
                <a:spcPct val="100000"/>
              </a:lnSpc>
              <a:spcBef>
                <a:spcPts val="0"/>
              </a:spcBef>
              <a:spcAft>
                <a:spcPts val="0"/>
              </a:spcAft>
              <a:buClr>
                <a:srgbClr val="000000"/>
              </a:buClr>
              <a:buSzPts val="11800"/>
              <a:buFont typeface="Arial"/>
              <a:buNone/>
            </a:pPr>
            <a:r>
              <a:t/>
            </a:r>
            <a:endParaRPr b="0" i="0" sz="11800" u="none" cap="none" strike="noStrike">
              <a:solidFill>
                <a:schemeClr val="lt1"/>
              </a:solidFill>
              <a:latin typeface="Arial"/>
              <a:ea typeface="Arial"/>
              <a:cs typeface="Arial"/>
              <a:sym typeface="Arial"/>
            </a:endParaRPr>
          </a:p>
        </p:txBody>
      </p:sp>
      <p:sp>
        <p:nvSpPr>
          <p:cNvPr id="64" name="Google Shape;64;p1"/>
          <p:cNvSpPr txBox="1"/>
          <p:nvPr/>
        </p:nvSpPr>
        <p:spPr>
          <a:xfrm>
            <a:off x="22008520" y="16711963"/>
            <a:ext cx="13443601" cy="49917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2600"/>
              <a:buFont typeface="Arial"/>
              <a:buNone/>
            </a:pPr>
            <a:r>
              <a:rPr lang="en-US" sz="2600"/>
              <a:t>Overall, we determined some sources and association types demonstrate little correlation to others, represented by their low jaccard index values; however, a few provide similar views of the underlying biology. Furthermore, based on the performance metrics for certain sources trained or evaluated on, models trained on one experimental method can generally predict genes associated to another.</a:t>
            </a:r>
            <a:endParaRPr sz="2600"/>
          </a:p>
          <a:p>
            <a:pPr indent="0" lvl="0" marL="0" marR="0" rtl="0" algn="l">
              <a:lnSpc>
                <a:spcPct val="110000"/>
              </a:lnSpc>
              <a:spcBef>
                <a:spcPts val="0"/>
              </a:spcBef>
              <a:spcAft>
                <a:spcPts val="0"/>
              </a:spcAft>
              <a:buClr>
                <a:srgbClr val="000000"/>
              </a:buClr>
              <a:buSzPts val="2600"/>
              <a:buFont typeface="Arial"/>
              <a:buNone/>
            </a:pPr>
            <a:r>
              <a:rPr b="1" i="0" lang="en-US" sz="2600" u="none" cap="none" strike="noStrike">
                <a:solidFill>
                  <a:srgbClr val="000000"/>
                </a:solidFill>
                <a:latin typeface="Arial"/>
                <a:ea typeface="Arial"/>
                <a:cs typeface="Arial"/>
                <a:sym typeface="Arial"/>
              </a:rPr>
              <a:t>Future Work:</a:t>
            </a:r>
            <a:endParaRPr b="0" i="0" sz="2600" u="none" cap="none" strike="noStrike">
              <a:solidFill>
                <a:srgbClr val="000000"/>
              </a:solidFill>
              <a:latin typeface="Arial"/>
              <a:ea typeface="Arial"/>
              <a:cs typeface="Arial"/>
              <a:sym typeface="Arial"/>
            </a:endParaRPr>
          </a:p>
          <a:p>
            <a:pPr indent="-457200" lvl="0" marL="457200" marR="0" rtl="0" algn="l">
              <a:lnSpc>
                <a:spcPct val="110000"/>
              </a:lnSpc>
              <a:spcBef>
                <a:spcPts val="0"/>
              </a:spcBef>
              <a:spcAft>
                <a:spcPts val="0"/>
              </a:spcAft>
              <a:buClr>
                <a:srgbClr val="000000"/>
              </a:buClr>
              <a:buSzPts val="2600"/>
              <a:buFont typeface="Arial"/>
              <a:buAutoNum type="arabicPeriod"/>
            </a:pPr>
            <a:r>
              <a:rPr b="0" i="0" lang="en-US" sz="2600" u="none" cap="none" strike="noStrike">
                <a:solidFill>
                  <a:srgbClr val="000000"/>
                </a:solidFill>
                <a:latin typeface="Arial"/>
                <a:ea typeface="Arial"/>
                <a:cs typeface="Arial"/>
                <a:sym typeface="Arial"/>
              </a:rPr>
              <a:t>Combine the machine learning models from distinct sources into an</a:t>
            </a:r>
            <a:r>
              <a:rPr b="1" i="0" lang="en-US" sz="2600" u="none" cap="none" strike="noStrike">
                <a:solidFill>
                  <a:srgbClr val="000000"/>
                </a:solidFill>
                <a:latin typeface="Arial"/>
                <a:ea typeface="Arial"/>
                <a:cs typeface="Arial"/>
                <a:sym typeface="Arial"/>
              </a:rPr>
              <a:t> ensemble model </a:t>
            </a:r>
            <a:r>
              <a:rPr b="0" i="0" lang="en-US" sz="2600" u="none" cap="none" strike="noStrike">
                <a:solidFill>
                  <a:srgbClr val="000000"/>
                </a:solidFill>
                <a:latin typeface="Arial"/>
                <a:ea typeface="Arial"/>
                <a:cs typeface="Arial"/>
                <a:sym typeface="Arial"/>
              </a:rPr>
              <a:t>that discovers novel genes across the human genome associated with the disease</a:t>
            </a:r>
            <a:endParaRPr b="0" i="0" sz="2600" u="none" cap="none" strike="noStrike">
              <a:solidFill>
                <a:srgbClr val="000000"/>
              </a:solidFill>
              <a:latin typeface="Arial"/>
              <a:ea typeface="Arial"/>
              <a:cs typeface="Arial"/>
              <a:sym typeface="Arial"/>
            </a:endParaRPr>
          </a:p>
          <a:p>
            <a:pPr indent="-457200" lvl="0" marL="457200" marR="0" rtl="0" algn="l">
              <a:lnSpc>
                <a:spcPct val="110000"/>
              </a:lnSpc>
              <a:spcBef>
                <a:spcPts val="0"/>
              </a:spcBef>
              <a:spcAft>
                <a:spcPts val="0"/>
              </a:spcAft>
              <a:buClr>
                <a:srgbClr val="000000"/>
              </a:buClr>
              <a:buSzPts val="2600"/>
              <a:buFont typeface="Arial"/>
              <a:buAutoNum type="arabicPeriod"/>
            </a:pPr>
            <a:r>
              <a:rPr b="0" i="0" lang="en-US" sz="2600" u="none" cap="none" strike="noStrike">
                <a:solidFill>
                  <a:srgbClr val="000000"/>
                </a:solidFill>
                <a:latin typeface="Arial"/>
                <a:ea typeface="Arial"/>
                <a:cs typeface="Arial"/>
                <a:sym typeface="Arial"/>
              </a:rPr>
              <a:t>Make my work readily available to members of the Krishnan laboratory to allow for  incorporation into further disease study and for continuation of the project</a:t>
            </a:r>
            <a:endParaRPr b="0" i="0" sz="26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rgbClr val="000000"/>
              </a:buClr>
              <a:buSzPts val="2600"/>
              <a:buFont typeface="Arial"/>
              <a:buNone/>
            </a:pPr>
            <a:r>
              <a:rPr b="0" i="0" lang="en-US" sz="2600" u="none" cap="none" strike="noStrike">
                <a:solidFill>
                  <a:srgbClr val="000000"/>
                </a:solidFill>
                <a:latin typeface="Arial"/>
                <a:ea typeface="Arial"/>
                <a:cs typeface="Arial"/>
                <a:sym typeface="Arial"/>
              </a:rPr>
              <a:t>Such results can lead to a better understanding of the genomic basis of complex diseases and in the design of drugs that target and reverse the disease-related signals</a:t>
            </a:r>
            <a:endParaRPr b="0" i="0" sz="26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rgbClr val="000000"/>
              </a:buClr>
              <a:buSzPts val="2600"/>
              <a:buFont typeface="Arial"/>
              <a:buNone/>
            </a:pPr>
            <a:r>
              <a:t/>
            </a:r>
            <a:endParaRPr b="0" i="0" sz="2600" u="none" cap="none" strike="noStrike">
              <a:solidFill>
                <a:srgbClr val="000000"/>
              </a:solidFill>
              <a:latin typeface="Arial"/>
              <a:ea typeface="Arial"/>
              <a:cs typeface="Arial"/>
              <a:sym typeface="Arial"/>
            </a:endParaRPr>
          </a:p>
        </p:txBody>
      </p:sp>
      <p:sp>
        <p:nvSpPr>
          <p:cNvPr id="65" name="Google Shape;65;p1"/>
          <p:cNvSpPr txBox="1"/>
          <p:nvPr/>
        </p:nvSpPr>
        <p:spPr>
          <a:xfrm>
            <a:off x="21712686" y="15756523"/>
            <a:ext cx="14008500" cy="777300"/>
          </a:xfrm>
          <a:prstGeom prst="rect">
            <a:avLst/>
          </a:prstGeom>
          <a:solidFill>
            <a:srgbClr val="0066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33333"/>
              </a:buClr>
              <a:buSzPts val="1300"/>
              <a:buFont typeface="Arial"/>
              <a:buNone/>
            </a:pPr>
            <a:r>
              <a:rPr b="0" i="0" lang="en-US" sz="4800" u="none" cap="none" strike="noStrike">
                <a:solidFill>
                  <a:schemeClr val="lt1"/>
                </a:solidFill>
                <a:latin typeface="Arial"/>
                <a:ea typeface="Arial"/>
                <a:cs typeface="Arial"/>
                <a:sym typeface="Arial"/>
              </a:rPr>
              <a:t>  Conclusion/Next Steps:</a:t>
            </a:r>
            <a:endParaRPr b="0" i="0" sz="4800" u="none" cap="none" strike="noStrike">
              <a:solidFill>
                <a:schemeClr val="lt1"/>
              </a:solidFill>
              <a:latin typeface="Arial"/>
              <a:ea typeface="Arial"/>
              <a:cs typeface="Arial"/>
              <a:sym typeface="Arial"/>
            </a:endParaRPr>
          </a:p>
        </p:txBody>
      </p:sp>
      <p:pic>
        <p:nvPicPr>
          <p:cNvPr id="66" name="Google Shape;66;p1"/>
          <p:cNvPicPr preferRelativeResize="0"/>
          <p:nvPr/>
        </p:nvPicPr>
        <p:blipFill rotWithShape="1">
          <a:blip r:embed="rId5">
            <a:alphaModFix/>
          </a:blip>
          <a:srcRect b="0" l="0" r="0" t="0"/>
          <a:stretch/>
        </p:blipFill>
        <p:spPr>
          <a:xfrm>
            <a:off x="949900" y="21622238"/>
            <a:ext cx="9875520" cy="6424004"/>
          </a:xfrm>
          <a:prstGeom prst="rect">
            <a:avLst/>
          </a:prstGeom>
          <a:noFill/>
          <a:ln>
            <a:noFill/>
          </a:ln>
        </p:spPr>
      </p:pic>
      <p:pic>
        <p:nvPicPr>
          <p:cNvPr descr="A picture containing graphical user interface&#10;&#10;Description automatically generated" id="67" name="Google Shape;67;p1"/>
          <p:cNvPicPr preferRelativeResize="0"/>
          <p:nvPr/>
        </p:nvPicPr>
        <p:blipFill rotWithShape="1">
          <a:blip r:embed="rId6">
            <a:alphaModFix/>
          </a:blip>
          <a:srcRect b="0" l="0" r="0" t="0"/>
          <a:stretch/>
        </p:blipFill>
        <p:spPr>
          <a:xfrm>
            <a:off x="3509129" y="19951181"/>
            <a:ext cx="5517715" cy="1828800"/>
          </a:xfrm>
          <a:prstGeom prst="rect">
            <a:avLst/>
          </a:prstGeom>
          <a:noFill/>
          <a:ln>
            <a:noFill/>
          </a:ln>
        </p:spPr>
      </p:pic>
      <p:pic>
        <p:nvPicPr>
          <p:cNvPr descr="Logo&#10;&#10;Description automatically generated" id="68" name="Google Shape;68;p1"/>
          <p:cNvPicPr preferRelativeResize="0"/>
          <p:nvPr/>
        </p:nvPicPr>
        <p:blipFill rotWithShape="1">
          <a:blip r:embed="rId7">
            <a:alphaModFix/>
          </a:blip>
          <a:srcRect b="0" l="0" r="0" t="0"/>
          <a:stretch/>
        </p:blipFill>
        <p:spPr>
          <a:xfrm>
            <a:off x="26533013" y="335569"/>
            <a:ext cx="3563308" cy="2377440"/>
          </a:xfrm>
          <a:prstGeom prst="rect">
            <a:avLst/>
          </a:prstGeom>
          <a:noFill/>
          <a:ln>
            <a:noFill/>
          </a:ln>
        </p:spPr>
      </p:pic>
      <p:pic>
        <p:nvPicPr>
          <p:cNvPr id="69" name="Google Shape;69;p1"/>
          <p:cNvPicPr preferRelativeResize="0"/>
          <p:nvPr/>
        </p:nvPicPr>
        <p:blipFill rotWithShape="1">
          <a:blip r:embed="rId8">
            <a:alphaModFix/>
          </a:blip>
          <a:srcRect b="0" l="0" r="0" t="0"/>
          <a:stretch/>
        </p:blipFill>
        <p:spPr>
          <a:xfrm>
            <a:off x="33369366" y="400592"/>
            <a:ext cx="2286000" cy="2286000"/>
          </a:xfrm>
          <a:prstGeom prst="rect">
            <a:avLst/>
          </a:prstGeom>
          <a:noFill/>
          <a:ln>
            <a:noFill/>
          </a:ln>
        </p:spPr>
      </p:pic>
      <p:cxnSp>
        <p:nvCxnSpPr>
          <p:cNvPr id="70" name="Google Shape;70;p1"/>
          <p:cNvCxnSpPr/>
          <p:nvPr/>
        </p:nvCxnSpPr>
        <p:spPr>
          <a:xfrm>
            <a:off x="0" y="3066541"/>
            <a:ext cx="36576001" cy="0"/>
          </a:xfrm>
          <a:prstGeom prst="straightConnector1">
            <a:avLst/>
          </a:prstGeom>
          <a:noFill/>
          <a:ln cap="flat" cmpd="sng" w="76200">
            <a:solidFill>
              <a:schemeClr val="dk1"/>
            </a:solidFill>
            <a:prstDash val="solid"/>
            <a:round/>
            <a:headEnd len="sm" w="sm" type="none"/>
            <a:tailEnd len="sm" w="sm" type="none"/>
          </a:ln>
        </p:spPr>
      </p:cxnSp>
      <p:pic>
        <p:nvPicPr>
          <p:cNvPr descr="Icon&#10;&#10;Description automatically generated" id="71" name="Google Shape;71;p1"/>
          <p:cNvPicPr preferRelativeResize="0"/>
          <p:nvPr/>
        </p:nvPicPr>
        <p:blipFill rotWithShape="1">
          <a:blip r:embed="rId9">
            <a:alphaModFix/>
          </a:blip>
          <a:srcRect b="0" l="0" r="0" t="0"/>
          <a:stretch/>
        </p:blipFill>
        <p:spPr>
          <a:xfrm>
            <a:off x="24262647" y="301123"/>
            <a:ext cx="2172645" cy="2489852"/>
          </a:xfrm>
          <a:prstGeom prst="rect">
            <a:avLst/>
          </a:prstGeom>
          <a:noFill/>
          <a:ln>
            <a:noFill/>
          </a:ln>
        </p:spPr>
      </p:pic>
      <p:sp>
        <p:nvSpPr>
          <p:cNvPr id="72" name="Google Shape;72;p1"/>
          <p:cNvSpPr txBox="1"/>
          <p:nvPr/>
        </p:nvSpPr>
        <p:spPr>
          <a:xfrm>
            <a:off x="939882" y="10517152"/>
            <a:ext cx="9861000" cy="5313947"/>
          </a:xfrm>
          <a:prstGeom prst="rect">
            <a:avLst/>
          </a:prstGeom>
          <a:solidFill>
            <a:srgbClr val="E6E6E6"/>
          </a:solidFill>
          <a:ln>
            <a:noFill/>
          </a:ln>
        </p:spPr>
        <p:txBody>
          <a:bodyPr anchorCtr="0" anchor="ctr" bIns="77925" lIns="155900" spcFirstLastPara="1" rIns="155900" wrap="square" tIns="77925">
            <a:noAutofit/>
          </a:bodyPr>
          <a:lstStyle/>
          <a:p>
            <a:pPr indent="0" lvl="0" marL="0" marR="0" rtl="0" algn="ctr">
              <a:lnSpc>
                <a:spcPct val="100000"/>
              </a:lnSpc>
              <a:spcBef>
                <a:spcPts val="0"/>
              </a:spcBef>
              <a:spcAft>
                <a:spcPts val="0"/>
              </a:spcAft>
              <a:buClr>
                <a:srgbClr val="000000"/>
              </a:buClr>
              <a:buSzPts val="11800"/>
              <a:buFont typeface="Arial"/>
              <a:buNone/>
            </a:pPr>
            <a:r>
              <a:t/>
            </a:r>
            <a:endParaRPr b="0" i="0" sz="11800" u="none" cap="none" strike="noStrike">
              <a:solidFill>
                <a:schemeClr val="lt1"/>
              </a:solidFill>
              <a:latin typeface="Arial"/>
              <a:ea typeface="Arial"/>
              <a:cs typeface="Arial"/>
              <a:sym typeface="Arial"/>
            </a:endParaRPr>
          </a:p>
        </p:txBody>
      </p:sp>
      <p:sp>
        <p:nvSpPr>
          <p:cNvPr id="73" name="Google Shape;73;p1"/>
          <p:cNvSpPr txBox="1"/>
          <p:nvPr/>
        </p:nvSpPr>
        <p:spPr>
          <a:xfrm>
            <a:off x="1200432" y="11596352"/>
            <a:ext cx="9257700" cy="4227752"/>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Clr>
                <a:srgbClr val="000000"/>
              </a:buClr>
              <a:buSzPts val="2600"/>
              <a:buFont typeface="Arial"/>
              <a:buNone/>
            </a:pPr>
            <a:r>
              <a:rPr b="1" i="0" lang="en-US" sz="2600" u="none" cap="none" strike="noStrike">
                <a:solidFill>
                  <a:srgbClr val="222222"/>
                </a:solidFill>
                <a:latin typeface="Arial"/>
                <a:ea typeface="Arial"/>
                <a:cs typeface="Arial"/>
                <a:sym typeface="Arial"/>
              </a:rPr>
              <a:t>We hypothesize that:</a:t>
            </a:r>
            <a:endParaRPr b="0" i="0" sz="26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2600"/>
              <a:buFont typeface="Arial"/>
              <a:buNone/>
            </a:pPr>
            <a:r>
              <a:rPr b="0" i="1" lang="en-US" sz="2600" u="none" cap="none" strike="noStrike">
                <a:solidFill>
                  <a:srgbClr val="222222"/>
                </a:solidFill>
                <a:latin typeface="Times New Roman"/>
                <a:ea typeface="Times New Roman"/>
                <a:cs typeface="Times New Roman"/>
                <a:sym typeface="Times New Roman"/>
              </a:rPr>
              <a:t>The genomic basis of complex diseases can be understood on a holistic level through the exploration and combination of genetic data from distinct sources, experimental methods, and association types.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7000"/>
              </a:lnSpc>
              <a:spcBef>
                <a:spcPts val="800"/>
              </a:spcBef>
              <a:spcAft>
                <a:spcPts val="0"/>
              </a:spcAft>
              <a:buClr>
                <a:srgbClr val="000000"/>
              </a:buClr>
              <a:buSzPts val="2600"/>
              <a:buFont typeface="Arial"/>
              <a:buNone/>
            </a:pPr>
            <a:r>
              <a:rPr b="1" i="0" lang="en-US" sz="2600" u="none" cap="none" strike="noStrike">
                <a:solidFill>
                  <a:srgbClr val="222222"/>
                </a:solidFill>
                <a:latin typeface="Arial"/>
                <a:ea typeface="Arial"/>
                <a:cs typeface="Arial"/>
                <a:sym typeface="Arial"/>
              </a:rPr>
              <a:t>We try to answer:</a:t>
            </a:r>
            <a:endParaRPr b="0" i="0" sz="1400" u="none" cap="none" strike="noStrike">
              <a:solidFill>
                <a:srgbClr val="000000"/>
              </a:solidFill>
              <a:latin typeface="Arial"/>
              <a:ea typeface="Arial"/>
              <a:cs typeface="Arial"/>
              <a:sym typeface="Arial"/>
            </a:endParaRPr>
          </a:p>
          <a:p>
            <a:pPr indent="-514350" lvl="0" marL="514350" marR="0" rtl="0" algn="l">
              <a:lnSpc>
                <a:spcPct val="107000"/>
              </a:lnSpc>
              <a:spcBef>
                <a:spcPts val="800"/>
              </a:spcBef>
              <a:spcAft>
                <a:spcPts val="0"/>
              </a:spcAft>
              <a:buClr>
                <a:srgbClr val="000000"/>
              </a:buClr>
              <a:buSzPts val="2600"/>
              <a:buFont typeface="Arial"/>
              <a:buAutoNum type="arabicPeriod"/>
            </a:pPr>
            <a:r>
              <a:rPr b="0" i="0" lang="en-US" sz="2600" u="none" cap="none" strike="noStrike">
                <a:solidFill>
                  <a:srgbClr val="222222"/>
                </a:solidFill>
                <a:latin typeface="Arial"/>
                <a:ea typeface="Arial"/>
                <a:cs typeface="Arial"/>
                <a:sym typeface="Arial"/>
              </a:rPr>
              <a:t>Do different experimental methods provide the same view of the underlying biology or present different aspects of it?</a:t>
            </a:r>
            <a:endParaRPr b="0" i="0" sz="1400" u="none" cap="none" strike="noStrike">
              <a:solidFill>
                <a:srgbClr val="000000"/>
              </a:solidFill>
              <a:latin typeface="Arial"/>
              <a:ea typeface="Arial"/>
              <a:cs typeface="Arial"/>
              <a:sym typeface="Arial"/>
            </a:endParaRPr>
          </a:p>
          <a:p>
            <a:pPr indent="-514350" lvl="0" marL="514350" marR="0" rtl="0" algn="l">
              <a:lnSpc>
                <a:spcPct val="107000"/>
              </a:lnSpc>
              <a:spcBef>
                <a:spcPts val="800"/>
              </a:spcBef>
              <a:spcAft>
                <a:spcPts val="800"/>
              </a:spcAft>
              <a:buClr>
                <a:srgbClr val="000000"/>
              </a:buClr>
              <a:buSzPts val="2600"/>
              <a:buFont typeface="Arial"/>
              <a:buAutoNum type="arabicPeriod"/>
            </a:pPr>
            <a:r>
              <a:rPr b="0" i="0" lang="en-US" sz="2600" u="none" cap="none" strike="noStrike">
                <a:solidFill>
                  <a:srgbClr val="222222"/>
                </a:solidFill>
                <a:latin typeface="Arial"/>
                <a:ea typeface="Arial"/>
                <a:cs typeface="Arial"/>
                <a:sym typeface="Arial"/>
              </a:rPr>
              <a:t>Can models trained on one experimental method predict the genes associated to another?</a:t>
            </a:r>
            <a:endParaRPr b="0" i="0" sz="2600" u="none" cap="none" strike="noStrike">
              <a:solidFill>
                <a:srgbClr val="000000"/>
              </a:solidFill>
              <a:latin typeface="Arial"/>
              <a:ea typeface="Arial"/>
              <a:cs typeface="Arial"/>
              <a:sym typeface="Arial"/>
            </a:endParaRPr>
          </a:p>
        </p:txBody>
      </p:sp>
      <p:sp>
        <p:nvSpPr>
          <p:cNvPr id="74" name="Google Shape;74;p1"/>
          <p:cNvSpPr txBox="1"/>
          <p:nvPr/>
        </p:nvSpPr>
        <p:spPr>
          <a:xfrm>
            <a:off x="942170" y="10535492"/>
            <a:ext cx="9857232" cy="777240"/>
          </a:xfrm>
          <a:prstGeom prst="rect">
            <a:avLst/>
          </a:prstGeom>
          <a:solidFill>
            <a:srgbClr val="0066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33333"/>
              </a:buClr>
              <a:buSzPts val="1300"/>
              <a:buFont typeface="Arial"/>
              <a:buNone/>
            </a:pPr>
            <a:r>
              <a:rPr b="0" i="0" lang="en-US" sz="4800" u="none" cap="none" strike="noStrike">
                <a:solidFill>
                  <a:schemeClr val="lt1"/>
                </a:solidFill>
                <a:latin typeface="Arial"/>
                <a:ea typeface="Arial"/>
                <a:cs typeface="Arial"/>
                <a:sym typeface="Arial"/>
              </a:rPr>
              <a:t>  Objectives</a:t>
            </a:r>
            <a:endParaRPr b="0" i="0" sz="4800" u="none" cap="none" strike="noStrike">
              <a:solidFill>
                <a:schemeClr val="lt1"/>
              </a:solidFill>
              <a:latin typeface="Arial"/>
              <a:ea typeface="Arial"/>
              <a:cs typeface="Arial"/>
              <a:sym typeface="Arial"/>
            </a:endParaRPr>
          </a:p>
        </p:txBody>
      </p:sp>
      <p:sp>
        <p:nvSpPr>
          <p:cNvPr id="75" name="Google Shape;75;p1"/>
          <p:cNvSpPr txBox="1"/>
          <p:nvPr/>
        </p:nvSpPr>
        <p:spPr>
          <a:xfrm>
            <a:off x="1778480" y="28204556"/>
            <a:ext cx="8071440"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Figure 1: </a:t>
            </a:r>
            <a:r>
              <a:rPr b="0" i="0" lang="en-US" sz="1800" u="none" cap="none" strike="noStrike">
                <a:solidFill>
                  <a:srgbClr val="000000"/>
                </a:solidFill>
                <a:latin typeface="Arial"/>
                <a:ea typeface="Arial"/>
                <a:cs typeface="Arial"/>
                <a:sym typeface="Arial"/>
              </a:rPr>
              <a:t>Association Type Hierarchy developed by the DisGeNET Database</a:t>
            </a:r>
            <a:endParaRPr b="0" i="0" sz="1400" u="none" cap="none" strike="noStrike">
              <a:solidFill>
                <a:srgbClr val="000000"/>
              </a:solidFill>
              <a:latin typeface="Arial"/>
              <a:ea typeface="Arial"/>
              <a:cs typeface="Arial"/>
              <a:sym typeface="Arial"/>
            </a:endParaRPr>
          </a:p>
        </p:txBody>
      </p:sp>
      <p:sp>
        <p:nvSpPr>
          <p:cNvPr id="76" name="Google Shape;76;p1"/>
          <p:cNvSpPr txBox="1"/>
          <p:nvPr/>
        </p:nvSpPr>
        <p:spPr>
          <a:xfrm>
            <a:off x="11340528" y="3451209"/>
            <a:ext cx="9838944" cy="777240"/>
          </a:xfrm>
          <a:prstGeom prst="rect">
            <a:avLst/>
          </a:prstGeom>
          <a:solidFill>
            <a:srgbClr val="0066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33333"/>
              </a:buClr>
              <a:buSzPts val="1300"/>
              <a:buFont typeface="Arial"/>
              <a:buNone/>
            </a:pPr>
            <a:r>
              <a:rPr b="0" i="0" lang="en-US" sz="4800" u="none" cap="none" strike="noStrike">
                <a:solidFill>
                  <a:schemeClr val="lt1"/>
                </a:solidFill>
                <a:latin typeface="Arial"/>
                <a:ea typeface="Arial"/>
                <a:cs typeface="Arial"/>
                <a:sym typeface="Arial"/>
              </a:rPr>
              <a:t>  Association Type Exploration</a:t>
            </a:r>
            <a:endParaRPr b="0" i="0" sz="4800" u="none" cap="none" strike="noStrike">
              <a:solidFill>
                <a:schemeClr val="lt1"/>
              </a:solidFill>
              <a:latin typeface="Arial"/>
              <a:ea typeface="Arial"/>
              <a:cs typeface="Arial"/>
              <a:sym typeface="Arial"/>
            </a:endParaRPr>
          </a:p>
        </p:txBody>
      </p:sp>
      <p:pic>
        <p:nvPicPr>
          <p:cNvPr id="77" name="Google Shape;77;p1"/>
          <p:cNvPicPr preferRelativeResize="0"/>
          <p:nvPr/>
        </p:nvPicPr>
        <p:blipFill rotWithShape="1">
          <a:blip r:embed="rId10">
            <a:alphaModFix/>
          </a:blip>
          <a:srcRect b="0" l="0" r="0" t="0"/>
          <a:stretch/>
        </p:blipFill>
        <p:spPr>
          <a:xfrm>
            <a:off x="30533513" y="228934"/>
            <a:ext cx="2206765" cy="2103120"/>
          </a:xfrm>
          <a:prstGeom prst="rect">
            <a:avLst/>
          </a:prstGeom>
          <a:noFill/>
          <a:ln>
            <a:noFill/>
          </a:ln>
        </p:spPr>
      </p:pic>
      <p:pic>
        <p:nvPicPr>
          <p:cNvPr id="78" name="Google Shape;78;p1"/>
          <p:cNvPicPr preferRelativeResize="0"/>
          <p:nvPr/>
        </p:nvPicPr>
        <p:blipFill rotWithShape="1">
          <a:blip r:embed="rId11">
            <a:alphaModFix/>
          </a:blip>
          <a:srcRect b="0" l="0" r="0" t="0"/>
          <a:stretch/>
        </p:blipFill>
        <p:spPr>
          <a:xfrm>
            <a:off x="30669322" y="2356160"/>
            <a:ext cx="1935148" cy="502920"/>
          </a:xfrm>
          <a:prstGeom prst="rect">
            <a:avLst/>
          </a:prstGeom>
          <a:noFill/>
          <a:ln>
            <a:noFill/>
          </a:ln>
        </p:spPr>
      </p:pic>
      <p:sp>
        <p:nvSpPr>
          <p:cNvPr id="79" name="Google Shape;79;p1"/>
          <p:cNvSpPr txBox="1"/>
          <p:nvPr/>
        </p:nvSpPr>
        <p:spPr>
          <a:xfrm>
            <a:off x="11343650" y="16635400"/>
            <a:ext cx="97527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Figure 2: </a:t>
            </a:r>
            <a:r>
              <a:rPr b="0" i="0" lang="en-US" sz="1800" u="none" cap="none" strike="noStrike">
                <a:solidFill>
                  <a:srgbClr val="000000"/>
                </a:solidFill>
                <a:latin typeface="Arial"/>
                <a:ea typeface="Arial"/>
                <a:cs typeface="Arial"/>
                <a:sym typeface="Arial"/>
              </a:rPr>
              <a:t>Heatmap of Median Correlation Between Gene Sets for Chosen Association Types</a:t>
            </a:r>
            <a:endParaRPr b="0" i="0" sz="1400" u="none" cap="none" strike="noStrike">
              <a:solidFill>
                <a:srgbClr val="000000"/>
              </a:solidFill>
              <a:latin typeface="Arial"/>
              <a:ea typeface="Arial"/>
              <a:cs typeface="Arial"/>
              <a:sym typeface="Arial"/>
            </a:endParaRPr>
          </a:p>
        </p:txBody>
      </p:sp>
      <p:sp>
        <p:nvSpPr>
          <p:cNvPr id="80" name="Google Shape;80;p1"/>
          <p:cNvSpPr txBox="1"/>
          <p:nvPr/>
        </p:nvSpPr>
        <p:spPr>
          <a:xfrm>
            <a:off x="21879173" y="14991022"/>
            <a:ext cx="135729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Figure 4: </a:t>
            </a:r>
            <a:r>
              <a:rPr b="0" i="0" lang="en-US" sz="1800" u="none" cap="none" strike="noStrike">
                <a:solidFill>
                  <a:srgbClr val="000000"/>
                </a:solidFill>
                <a:latin typeface="Arial"/>
                <a:ea typeface="Arial"/>
                <a:cs typeface="Arial"/>
                <a:sym typeface="Arial"/>
              </a:rPr>
              <a:t>Heatmaps of Median Correlation Score Between Gene Sets, Log2(auPRC/prior) Score, and auROC Score for All Sources</a:t>
            </a:r>
            <a:endParaRPr b="0" i="0" sz="1400" u="none" cap="none" strike="noStrike">
              <a:solidFill>
                <a:srgbClr val="000000"/>
              </a:solidFill>
              <a:latin typeface="Arial"/>
              <a:ea typeface="Arial"/>
              <a:cs typeface="Arial"/>
              <a:sym typeface="Arial"/>
            </a:endParaRPr>
          </a:p>
        </p:txBody>
      </p:sp>
      <p:pic>
        <p:nvPicPr>
          <p:cNvPr descr="A picture containing graphical user interface&#10;&#10;Description automatically generated" id="81" name="Google Shape;81;p1"/>
          <p:cNvPicPr preferRelativeResize="0"/>
          <p:nvPr/>
        </p:nvPicPr>
        <p:blipFill rotWithShape="1">
          <a:blip r:embed="rId6">
            <a:alphaModFix/>
          </a:blip>
          <a:srcRect b="25987" l="9969" r="19366" t="18437"/>
          <a:stretch/>
        </p:blipFill>
        <p:spPr>
          <a:xfrm>
            <a:off x="21712538" y="21911130"/>
            <a:ext cx="3898989" cy="1016350"/>
          </a:xfrm>
          <a:prstGeom prst="rect">
            <a:avLst/>
          </a:prstGeom>
          <a:noFill/>
          <a:ln>
            <a:noFill/>
          </a:ln>
        </p:spPr>
      </p:pic>
      <p:sp>
        <p:nvSpPr>
          <p:cNvPr id="82" name="Google Shape;82;p1"/>
          <p:cNvSpPr/>
          <p:nvPr/>
        </p:nvSpPr>
        <p:spPr>
          <a:xfrm>
            <a:off x="26194252" y="22053628"/>
            <a:ext cx="2426100" cy="715200"/>
          </a:xfrm>
          <a:prstGeom prst="roundRect">
            <a:avLst>
              <a:gd fmla="val 16667" name="adj"/>
            </a:avLst>
          </a:prstGeom>
          <a:solidFill>
            <a:srgbClr val="E5E5E5"/>
          </a:solidFill>
          <a:ln cap="flat" cmpd="sng" w="38100">
            <a:solidFill>
              <a:srgbClr val="0066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Disease-Gene Attributes File</a:t>
            </a:r>
            <a:endParaRPr b="0" i="0" sz="1400" u="none" cap="none" strike="noStrike">
              <a:solidFill>
                <a:srgbClr val="000000"/>
              </a:solidFill>
              <a:latin typeface="Arial"/>
              <a:ea typeface="Arial"/>
              <a:cs typeface="Arial"/>
              <a:sym typeface="Arial"/>
            </a:endParaRPr>
          </a:p>
        </p:txBody>
      </p:sp>
      <p:sp>
        <p:nvSpPr>
          <p:cNvPr id="83" name="Google Shape;83;p1"/>
          <p:cNvSpPr txBox="1"/>
          <p:nvPr/>
        </p:nvSpPr>
        <p:spPr>
          <a:xfrm>
            <a:off x="29475500" y="22088006"/>
            <a:ext cx="1512000" cy="646200"/>
          </a:xfrm>
          <a:prstGeom prst="rect">
            <a:avLst/>
          </a:prstGeom>
          <a:solidFill>
            <a:srgbClr val="E5E5E5"/>
          </a:solidFill>
          <a:ln cap="flat" cmpd="sng" w="381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Gene Sets Dataset</a:t>
            </a:r>
            <a:endParaRPr b="0" i="0" sz="1400" u="none" cap="none" strike="noStrike">
              <a:solidFill>
                <a:srgbClr val="000000"/>
              </a:solidFill>
              <a:latin typeface="Arial"/>
              <a:ea typeface="Arial"/>
              <a:cs typeface="Arial"/>
              <a:sym typeface="Arial"/>
            </a:endParaRPr>
          </a:p>
        </p:txBody>
      </p:sp>
      <p:pic>
        <p:nvPicPr>
          <p:cNvPr id="84" name="Google Shape;84;p1"/>
          <p:cNvPicPr preferRelativeResize="0"/>
          <p:nvPr/>
        </p:nvPicPr>
        <p:blipFill rotWithShape="1">
          <a:blip r:embed="rId12">
            <a:alphaModFix/>
          </a:blip>
          <a:srcRect b="0" l="0" r="0" t="0"/>
          <a:stretch/>
        </p:blipFill>
        <p:spPr>
          <a:xfrm>
            <a:off x="32246497" y="22005795"/>
            <a:ext cx="1305552" cy="914399"/>
          </a:xfrm>
          <a:prstGeom prst="rect">
            <a:avLst/>
          </a:prstGeom>
          <a:solidFill>
            <a:srgbClr val="ECECEC"/>
          </a:solidFill>
          <a:ln cap="sq" cmpd="sng" w="9525">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85" name="Google Shape;85;p1"/>
          <p:cNvPicPr preferRelativeResize="0"/>
          <p:nvPr/>
        </p:nvPicPr>
        <p:blipFill rotWithShape="1">
          <a:blip r:embed="rId13">
            <a:alphaModFix/>
          </a:blip>
          <a:srcRect b="0" l="0" r="0" t="0"/>
          <a:stretch/>
        </p:blipFill>
        <p:spPr>
          <a:xfrm>
            <a:off x="33764819" y="21992900"/>
            <a:ext cx="1234878" cy="1005840"/>
          </a:xfrm>
          <a:prstGeom prst="rect">
            <a:avLst/>
          </a:prstGeom>
          <a:noFill/>
          <a:ln>
            <a:noFill/>
          </a:ln>
        </p:spPr>
      </p:pic>
      <p:sp>
        <p:nvSpPr>
          <p:cNvPr id="86" name="Google Shape;86;p1"/>
          <p:cNvSpPr txBox="1"/>
          <p:nvPr/>
        </p:nvSpPr>
        <p:spPr>
          <a:xfrm>
            <a:off x="32841228" y="22094117"/>
            <a:ext cx="1512000" cy="646200"/>
          </a:xfrm>
          <a:prstGeom prst="rect">
            <a:avLst/>
          </a:prstGeom>
          <a:solidFill>
            <a:srgbClr val="E5E5E5"/>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Boxplots and Heatmaps</a:t>
            </a:r>
            <a:endParaRPr b="0" i="0" sz="1400" u="none" cap="none" strike="noStrike">
              <a:solidFill>
                <a:srgbClr val="000000"/>
              </a:solidFill>
              <a:latin typeface="Arial"/>
              <a:ea typeface="Arial"/>
              <a:cs typeface="Arial"/>
              <a:sym typeface="Arial"/>
            </a:endParaRPr>
          </a:p>
        </p:txBody>
      </p:sp>
      <p:sp>
        <p:nvSpPr>
          <p:cNvPr id="87" name="Google Shape;87;p1"/>
          <p:cNvSpPr txBox="1"/>
          <p:nvPr/>
        </p:nvSpPr>
        <p:spPr>
          <a:xfrm>
            <a:off x="26802759" y="23251284"/>
            <a:ext cx="1512000" cy="646200"/>
          </a:xfrm>
          <a:prstGeom prst="rect">
            <a:avLst/>
          </a:prstGeom>
          <a:solidFill>
            <a:srgbClr val="E5E5E5"/>
          </a:solidFill>
          <a:ln cap="flat" cmpd="sng" w="381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Propagated Dataset</a:t>
            </a:r>
            <a:endParaRPr b="0" i="0" sz="1400" u="none" cap="none" strike="noStrike">
              <a:solidFill>
                <a:srgbClr val="000000"/>
              </a:solidFill>
              <a:latin typeface="Arial"/>
              <a:ea typeface="Arial"/>
              <a:cs typeface="Arial"/>
              <a:sym typeface="Arial"/>
            </a:endParaRPr>
          </a:p>
        </p:txBody>
      </p:sp>
      <p:sp>
        <p:nvSpPr>
          <p:cNvPr id="88" name="Google Shape;88;p1"/>
          <p:cNvSpPr txBox="1"/>
          <p:nvPr/>
        </p:nvSpPr>
        <p:spPr>
          <a:xfrm>
            <a:off x="28920034" y="23251973"/>
            <a:ext cx="2589900" cy="646200"/>
          </a:xfrm>
          <a:prstGeom prst="rect">
            <a:avLst/>
          </a:prstGeom>
          <a:solidFill>
            <a:srgbClr val="E5E5E5"/>
          </a:solidFill>
          <a:ln cap="flat" cmpd="sng" w="381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Recategorized Dataset (Unique Biomarker)</a:t>
            </a:r>
            <a:endParaRPr b="0" i="0" sz="1400" u="none" cap="none" strike="noStrike">
              <a:solidFill>
                <a:srgbClr val="000000"/>
              </a:solidFill>
              <a:latin typeface="Arial"/>
              <a:ea typeface="Arial"/>
              <a:cs typeface="Arial"/>
              <a:sym typeface="Arial"/>
            </a:endParaRPr>
          </a:p>
        </p:txBody>
      </p:sp>
      <p:pic>
        <p:nvPicPr>
          <p:cNvPr id="89" name="Google Shape;89;p1"/>
          <p:cNvPicPr preferRelativeResize="0"/>
          <p:nvPr/>
        </p:nvPicPr>
        <p:blipFill rotWithShape="1">
          <a:blip r:embed="rId14">
            <a:alphaModFix/>
          </a:blip>
          <a:srcRect b="0" l="0" r="0" t="0"/>
          <a:stretch/>
        </p:blipFill>
        <p:spPr>
          <a:xfrm>
            <a:off x="33536544" y="23126856"/>
            <a:ext cx="1179397" cy="1005840"/>
          </a:xfrm>
          <a:prstGeom prst="rect">
            <a:avLst/>
          </a:prstGeom>
          <a:noFill/>
          <a:ln>
            <a:noFill/>
          </a:ln>
        </p:spPr>
      </p:pic>
      <p:pic>
        <p:nvPicPr>
          <p:cNvPr id="90" name="Google Shape;90;p1"/>
          <p:cNvPicPr preferRelativeResize="0"/>
          <p:nvPr/>
        </p:nvPicPr>
        <p:blipFill rotWithShape="1">
          <a:blip r:embed="rId15">
            <a:alphaModFix/>
          </a:blip>
          <a:srcRect b="0" l="0" r="0" t="0"/>
          <a:stretch/>
        </p:blipFill>
        <p:spPr>
          <a:xfrm>
            <a:off x="32228238" y="23074466"/>
            <a:ext cx="864172" cy="914400"/>
          </a:xfrm>
          <a:prstGeom prst="rect">
            <a:avLst/>
          </a:prstGeom>
          <a:noFill/>
          <a:ln>
            <a:noFill/>
          </a:ln>
        </p:spPr>
      </p:pic>
      <p:pic>
        <p:nvPicPr>
          <p:cNvPr id="91" name="Google Shape;91;p1"/>
          <p:cNvPicPr preferRelativeResize="0"/>
          <p:nvPr/>
        </p:nvPicPr>
        <p:blipFill rotWithShape="1">
          <a:blip r:embed="rId16">
            <a:alphaModFix/>
          </a:blip>
          <a:srcRect b="0" l="0" r="0" t="0"/>
          <a:stretch/>
        </p:blipFill>
        <p:spPr>
          <a:xfrm>
            <a:off x="33536544" y="24236641"/>
            <a:ext cx="1179397" cy="1005840"/>
          </a:xfrm>
          <a:prstGeom prst="rect">
            <a:avLst/>
          </a:prstGeom>
          <a:noFill/>
          <a:ln>
            <a:noFill/>
          </a:ln>
        </p:spPr>
      </p:pic>
      <p:sp>
        <p:nvSpPr>
          <p:cNvPr id="92" name="Google Shape;92;p1"/>
          <p:cNvSpPr txBox="1"/>
          <p:nvPr/>
        </p:nvSpPr>
        <p:spPr>
          <a:xfrm>
            <a:off x="32736656" y="23271164"/>
            <a:ext cx="1512000" cy="646200"/>
          </a:xfrm>
          <a:prstGeom prst="rect">
            <a:avLst/>
          </a:prstGeom>
          <a:solidFill>
            <a:srgbClr val="E5E5E5"/>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Boxplots and Heatmaps</a:t>
            </a:r>
            <a:endParaRPr b="0" i="0" sz="1400" u="none" cap="none" strike="noStrike">
              <a:solidFill>
                <a:srgbClr val="000000"/>
              </a:solidFill>
              <a:latin typeface="Arial"/>
              <a:ea typeface="Arial"/>
              <a:cs typeface="Arial"/>
              <a:sym typeface="Arial"/>
            </a:endParaRPr>
          </a:p>
        </p:txBody>
      </p:sp>
      <p:sp>
        <p:nvSpPr>
          <p:cNvPr id="93" name="Google Shape;93;p1"/>
          <p:cNvSpPr txBox="1"/>
          <p:nvPr/>
        </p:nvSpPr>
        <p:spPr>
          <a:xfrm>
            <a:off x="28922031" y="24322534"/>
            <a:ext cx="2587800" cy="649200"/>
          </a:xfrm>
          <a:prstGeom prst="rect">
            <a:avLst/>
          </a:prstGeom>
          <a:solidFill>
            <a:srgbClr val="E5E5E5"/>
          </a:solidFill>
          <a:ln cap="flat" cmpd="sng" w="381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Recategorized Dataset (All Biomarker)</a:t>
            </a:r>
            <a:endParaRPr b="0" i="0" sz="1400" u="none" cap="none" strike="noStrike">
              <a:solidFill>
                <a:srgbClr val="000000"/>
              </a:solidFill>
              <a:latin typeface="Arial"/>
              <a:ea typeface="Arial"/>
              <a:cs typeface="Arial"/>
              <a:sym typeface="Arial"/>
            </a:endParaRPr>
          </a:p>
        </p:txBody>
      </p:sp>
      <p:pic>
        <p:nvPicPr>
          <p:cNvPr id="94" name="Google Shape;94;p1"/>
          <p:cNvPicPr preferRelativeResize="0"/>
          <p:nvPr/>
        </p:nvPicPr>
        <p:blipFill rotWithShape="1">
          <a:blip r:embed="rId15">
            <a:alphaModFix/>
          </a:blip>
          <a:srcRect b="0" l="0" r="0" t="0"/>
          <a:stretch/>
        </p:blipFill>
        <p:spPr>
          <a:xfrm>
            <a:off x="32214544" y="24187141"/>
            <a:ext cx="864172" cy="914400"/>
          </a:xfrm>
          <a:prstGeom prst="rect">
            <a:avLst/>
          </a:prstGeom>
          <a:noFill/>
          <a:ln>
            <a:noFill/>
          </a:ln>
        </p:spPr>
      </p:pic>
      <p:sp>
        <p:nvSpPr>
          <p:cNvPr id="95" name="Google Shape;95;p1"/>
          <p:cNvSpPr txBox="1"/>
          <p:nvPr/>
        </p:nvSpPr>
        <p:spPr>
          <a:xfrm>
            <a:off x="32736656" y="24307628"/>
            <a:ext cx="1512000" cy="646200"/>
          </a:xfrm>
          <a:prstGeom prst="rect">
            <a:avLst/>
          </a:prstGeom>
          <a:solidFill>
            <a:srgbClr val="E5E5E5"/>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Boxplots and Heatmaps</a:t>
            </a:r>
            <a:endParaRPr b="0" i="0" sz="1400" u="none" cap="none" strike="noStrike">
              <a:solidFill>
                <a:srgbClr val="000000"/>
              </a:solidFill>
              <a:latin typeface="Arial"/>
              <a:ea typeface="Arial"/>
              <a:cs typeface="Arial"/>
              <a:sym typeface="Arial"/>
            </a:endParaRPr>
          </a:p>
        </p:txBody>
      </p:sp>
      <p:sp>
        <p:nvSpPr>
          <p:cNvPr id="96" name="Google Shape;96;p1"/>
          <p:cNvSpPr/>
          <p:nvPr/>
        </p:nvSpPr>
        <p:spPr>
          <a:xfrm>
            <a:off x="23734684" y="23273363"/>
            <a:ext cx="1679400" cy="715200"/>
          </a:xfrm>
          <a:prstGeom prst="roundRect">
            <a:avLst>
              <a:gd fmla="val 16667" name="adj"/>
            </a:avLst>
          </a:prstGeom>
          <a:solidFill>
            <a:srgbClr val="E5E5E5"/>
          </a:solidFill>
          <a:ln cap="flat" cmpd="sng" w="38100">
            <a:solidFill>
              <a:srgbClr val="0066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Disease Mappings File</a:t>
            </a:r>
            <a:endParaRPr b="0" i="0" sz="1400" u="none" cap="none" strike="noStrike">
              <a:solidFill>
                <a:srgbClr val="000000"/>
              </a:solidFill>
              <a:latin typeface="Arial"/>
              <a:ea typeface="Arial"/>
              <a:cs typeface="Arial"/>
              <a:sym typeface="Arial"/>
            </a:endParaRPr>
          </a:p>
        </p:txBody>
      </p:sp>
      <p:sp>
        <p:nvSpPr>
          <p:cNvPr id="97" name="Google Shape;97;p1"/>
          <p:cNvSpPr/>
          <p:nvPr/>
        </p:nvSpPr>
        <p:spPr>
          <a:xfrm>
            <a:off x="21713347" y="23263494"/>
            <a:ext cx="1470000" cy="715200"/>
          </a:xfrm>
          <a:prstGeom prst="roundRect">
            <a:avLst>
              <a:gd fmla="val 16667" name="adj"/>
            </a:avLst>
          </a:prstGeom>
          <a:solidFill>
            <a:srgbClr val="E5E5E5"/>
          </a:solidFill>
          <a:ln cap="flat" cmpd="sng" w="38100">
            <a:solidFill>
              <a:srgbClr val="0066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Curated Data File</a:t>
            </a:r>
            <a:endParaRPr b="0" i="0" sz="1400" u="none" cap="none" strike="noStrike">
              <a:solidFill>
                <a:srgbClr val="000000"/>
              </a:solidFill>
              <a:latin typeface="Arial"/>
              <a:ea typeface="Arial"/>
              <a:cs typeface="Arial"/>
              <a:sym typeface="Arial"/>
            </a:endParaRPr>
          </a:p>
        </p:txBody>
      </p:sp>
      <p:sp>
        <p:nvSpPr>
          <p:cNvPr id="98" name="Google Shape;98;p1"/>
          <p:cNvSpPr txBox="1"/>
          <p:nvPr/>
        </p:nvSpPr>
        <p:spPr>
          <a:xfrm>
            <a:off x="22135219" y="24683577"/>
            <a:ext cx="2630100" cy="369300"/>
          </a:xfrm>
          <a:prstGeom prst="rect">
            <a:avLst/>
          </a:prstGeom>
          <a:solidFill>
            <a:srgbClr val="E5E5E5"/>
          </a:solidFill>
          <a:ln cap="flat" cmpd="sng" w="381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DOID Curated Dataset</a:t>
            </a:r>
            <a:endParaRPr b="0" i="0" sz="1400" u="none" cap="none" strike="noStrike">
              <a:solidFill>
                <a:srgbClr val="000000"/>
              </a:solidFill>
              <a:latin typeface="Arial"/>
              <a:ea typeface="Arial"/>
              <a:cs typeface="Arial"/>
              <a:sym typeface="Arial"/>
            </a:endParaRPr>
          </a:p>
        </p:txBody>
      </p:sp>
      <p:sp>
        <p:nvSpPr>
          <p:cNvPr id="99" name="Google Shape;99;p1"/>
          <p:cNvSpPr/>
          <p:nvPr/>
        </p:nvSpPr>
        <p:spPr>
          <a:xfrm>
            <a:off x="22128956" y="25391069"/>
            <a:ext cx="2142600" cy="408600"/>
          </a:xfrm>
          <a:prstGeom prst="roundRect">
            <a:avLst>
              <a:gd fmla="val 16667" name="adj"/>
            </a:avLst>
          </a:prstGeom>
          <a:solidFill>
            <a:srgbClr val="E5E5E5"/>
          </a:solidFill>
          <a:ln cap="flat" cmpd="sng" w="38100">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Disease Ontology</a:t>
            </a:r>
            <a:endParaRPr b="0" i="0" sz="1400" u="none" cap="none" strike="noStrike">
              <a:solidFill>
                <a:srgbClr val="000000"/>
              </a:solidFill>
              <a:latin typeface="Arial"/>
              <a:ea typeface="Arial"/>
              <a:cs typeface="Arial"/>
              <a:sym typeface="Arial"/>
            </a:endParaRPr>
          </a:p>
        </p:txBody>
      </p:sp>
      <p:sp>
        <p:nvSpPr>
          <p:cNvPr id="100" name="Google Shape;100;p1"/>
          <p:cNvSpPr txBox="1"/>
          <p:nvPr/>
        </p:nvSpPr>
        <p:spPr>
          <a:xfrm>
            <a:off x="22035894" y="26094275"/>
            <a:ext cx="2214900" cy="646500"/>
          </a:xfrm>
          <a:prstGeom prst="rect">
            <a:avLst/>
          </a:prstGeom>
          <a:solidFill>
            <a:srgbClr val="E5E5E5"/>
          </a:solidFill>
          <a:ln cap="flat" cmpd="sng" w="381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Filtered and Selected Diseases</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24589655" y="26078777"/>
            <a:ext cx="2216100" cy="640200"/>
          </a:xfrm>
          <a:prstGeom prst="round2DiagRect">
            <a:avLst>
              <a:gd fmla="val 16667" name="adj1"/>
              <a:gd fmla="val 0" name="adj2"/>
            </a:avLst>
          </a:prstGeom>
          <a:solidFill>
            <a:srgbClr val="E5E5E5"/>
          </a:solidFill>
          <a:ln cap="flat" cmpd="sng" w="38100">
            <a:solidFill>
              <a:srgbClr val="7030A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Labels for Machine Learning Model</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27406656" y="26015148"/>
            <a:ext cx="2946300" cy="715200"/>
          </a:xfrm>
          <a:prstGeom prst="round2DiagRect">
            <a:avLst>
              <a:gd fmla="val 16667" name="adj1"/>
              <a:gd fmla="val 0" name="adj2"/>
            </a:avLst>
          </a:prstGeom>
          <a:solidFill>
            <a:srgbClr val="E5E5E5"/>
          </a:solidFill>
          <a:ln cap="flat" cmpd="sng" w="38100">
            <a:solidFill>
              <a:srgbClr val="7030A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Cross-Validated Disease-Gene Predictions</a:t>
            </a:r>
            <a:endParaRPr b="0" i="0" sz="1400" u="none" cap="none" strike="noStrike">
              <a:solidFill>
                <a:srgbClr val="000000"/>
              </a:solidFill>
              <a:latin typeface="Arial"/>
              <a:ea typeface="Arial"/>
              <a:cs typeface="Arial"/>
              <a:sym typeface="Arial"/>
            </a:endParaRPr>
          </a:p>
        </p:txBody>
      </p:sp>
      <p:sp>
        <p:nvSpPr>
          <p:cNvPr id="103" name="Google Shape;103;p1"/>
          <p:cNvSpPr txBox="1"/>
          <p:nvPr/>
        </p:nvSpPr>
        <p:spPr>
          <a:xfrm>
            <a:off x="30905878" y="26000805"/>
            <a:ext cx="1872900" cy="646200"/>
          </a:xfrm>
          <a:prstGeom prst="rect">
            <a:avLst/>
          </a:prstGeom>
          <a:solidFill>
            <a:srgbClr val="E5E5E5"/>
          </a:solidFill>
          <a:ln cap="flat" cmpd="sng" w="381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Performance Metrics Dataset</a:t>
            </a:r>
            <a:endParaRPr b="0" i="0" sz="1400" u="none" cap="none" strike="noStrike">
              <a:solidFill>
                <a:srgbClr val="000000"/>
              </a:solidFill>
              <a:latin typeface="Arial"/>
              <a:ea typeface="Arial"/>
              <a:cs typeface="Arial"/>
              <a:sym typeface="Arial"/>
            </a:endParaRPr>
          </a:p>
        </p:txBody>
      </p:sp>
      <p:pic>
        <p:nvPicPr>
          <p:cNvPr id="104" name="Google Shape;104;p1"/>
          <p:cNvPicPr preferRelativeResize="0"/>
          <p:nvPr/>
        </p:nvPicPr>
        <p:blipFill rotWithShape="1">
          <a:blip r:embed="rId17">
            <a:alphaModFix/>
          </a:blip>
          <a:srcRect b="0" l="0" r="0" t="0"/>
          <a:stretch/>
        </p:blipFill>
        <p:spPr>
          <a:xfrm>
            <a:off x="25910359" y="24030170"/>
            <a:ext cx="919056" cy="914400"/>
          </a:xfrm>
          <a:prstGeom prst="rect">
            <a:avLst/>
          </a:prstGeom>
          <a:noFill/>
          <a:ln>
            <a:noFill/>
          </a:ln>
        </p:spPr>
      </p:pic>
      <p:pic>
        <p:nvPicPr>
          <p:cNvPr id="105" name="Google Shape;105;p1"/>
          <p:cNvPicPr preferRelativeResize="0"/>
          <p:nvPr/>
        </p:nvPicPr>
        <p:blipFill rotWithShape="1">
          <a:blip r:embed="rId18">
            <a:alphaModFix/>
          </a:blip>
          <a:srcRect b="0" l="0" r="0" t="0"/>
          <a:stretch/>
        </p:blipFill>
        <p:spPr>
          <a:xfrm>
            <a:off x="26809309" y="24052613"/>
            <a:ext cx="1195099" cy="1005840"/>
          </a:xfrm>
          <a:prstGeom prst="rect">
            <a:avLst/>
          </a:prstGeom>
          <a:noFill/>
          <a:ln>
            <a:noFill/>
          </a:ln>
        </p:spPr>
      </p:pic>
      <p:pic>
        <p:nvPicPr>
          <p:cNvPr id="106" name="Google Shape;106;p1"/>
          <p:cNvPicPr preferRelativeResize="0"/>
          <p:nvPr/>
        </p:nvPicPr>
        <p:blipFill rotWithShape="1">
          <a:blip r:embed="rId19">
            <a:alphaModFix/>
          </a:blip>
          <a:srcRect b="0" l="0" r="0" t="0"/>
          <a:stretch/>
        </p:blipFill>
        <p:spPr>
          <a:xfrm>
            <a:off x="26298575" y="24925425"/>
            <a:ext cx="1378580" cy="914400"/>
          </a:xfrm>
          <a:prstGeom prst="rect">
            <a:avLst/>
          </a:prstGeom>
          <a:noFill/>
          <a:ln>
            <a:noFill/>
          </a:ln>
        </p:spPr>
      </p:pic>
      <p:pic>
        <p:nvPicPr>
          <p:cNvPr id="107" name="Google Shape;107;p1"/>
          <p:cNvPicPr preferRelativeResize="0"/>
          <p:nvPr/>
        </p:nvPicPr>
        <p:blipFill rotWithShape="1">
          <a:blip r:embed="rId20">
            <a:alphaModFix/>
          </a:blip>
          <a:srcRect b="0" l="0" r="0" t="0"/>
          <a:stretch/>
        </p:blipFill>
        <p:spPr>
          <a:xfrm>
            <a:off x="33439713" y="25168891"/>
            <a:ext cx="2079939" cy="914400"/>
          </a:xfrm>
          <a:prstGeom prst="rect">
            <a:avLst/>
          </a:prstGeom>
          <a:noFill/>
          <a:ln>
            <a:noFill/>
          </a:ln>
        </p:spPr>
      </p:pic>
      <p:pic>
        <p:nvPicPr>
          <p:cNvPr id="108" name="Google Shape;108;p1"/>
          <p:cNvPicPr preferRelativeResize="0"/>
          <p:nvPr/>
        </p:nvPicPr>
        <p:blipFill rotWithShape="1">
          <a:blip r:embed="rId21">
            <a:alphaModFix/>
          </a:blip>
          <a:srcRect b="0" l="0" r="0" t="0"/>
          <a:stretch/>
        </p:blipFill>
        <p:spPr>
          <a:xfrm>
            <a:off x="33433569" y="26065488"/>
            <a:ext cx="2084769" cy="914400"/>
          </a:xfrm>
          <a:prstGeom prst="rect">
            <a:avLst/>
          </a:prstGeom>
          <a:noFill/>
          <a:ln>
            <a:noFill/>
          </a:ln>
        </p:spPr>
      </p:pic>
      <p:sp>
        <p:nvSpPr>
          <p:cNvPr id="109" name="Google Shape;109;p1"/>
          <p:cNvSpPr txBox="1"/>
          <p:nvPr/>
        </p:nvSpPr>
        <p:spPr>
          <a:xfrm>
            <a:off x="25831281" y="24548347"/>
            <a:ext cx="2385900" cy="646200"/>
          </a:xfrm>
          <a:prstGeom prst="rect">
            <a:avLst/>
          </a:prstGeom>
          <a:solidFill>
            <a:srgbClr val="E5E5E5"/>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Boxplots. Heatmaps, and Histograms</a:t>
            </a:r>
            <a:endParaRPr b="0" i="0" sz="1400" u="none" cap="none" strike="noStrike">
              <a:solidFill>
                <a:srgbClr val="000000"/>
              </a:solidFill>
              <a:latin typeface="Arial"/>
              <a:ea typeface="Arial"/>
              <a:cs typeface="Arial"/>
              <a:sym typeface="Arial"/>
            </a:endParaRPr>
          </a:p>
        </p:txBody>
      </p:sp>
      <p:sp>
        <p:nvSpPr>
          <p:cNvPr id="110" name="Google Shape;110;p1"/>
          <p:cNvSpPr txBox="1"/>
          <p:nvPr/>
        </p:nvSpPr>
        <p:spPr>
          <a:xfrm>
            <a:off x="33378547" y="25673616"/>
            <a:ext cx="2216100" cy="646200"/>
          </a:xfrm>
          <a:prstGeom prst="rect">
            <a:avLst/>
          </a:prstGeom>
          <a:solidFill>
            <a:srgbClr val="E5E5E5"/>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Performance Metric Heatmaps</a:t>
            </a:r>
            <a:endParaRPr b="0" i="0" sz="1400" u="none" cap="none" strike="noStrike">
              <a:solidFill>
                <a:srgbClr val="000000"/>
              </a:solidFill>
              <a:latin typeface="Arial"/>
              <a:ea typeface="Arial"/>
              <a:cs typeface="Arial"/>
              <a:sym typeface="Arial"/>
            </a:endParaRPr>
          </a:p>
        </p:txBody>
      </p:sp>
      <p:cxnSp>
        <p:nvCxnSpPr>
          <p:cNvPr id="111" name="Google Shape;111;p1"/>
          <p:cNvCxnSpPr>
            <a:stCxn id="81" idx="3"/>
            <a:endCxn id="82" idx="1"/>
          </p:cNvCxnSpPr>
          <p:nvPr/>
        </p:nvCxnSpPr>
        <p:spPr>
          <a:xfrm flipH="1" rot="10800000">
            <a:off x="25611526" y="22411205"/>
            <a:ext cx="582600" cy="8100"/>
          </a:xfrm>
          <a:prstGeom prst="straightConnector1">
            <a:avLst/>
          </a:prstGeom>
          <a:noFill/>
          <a:ln cap="flat" cmpd="sng" w="38100">
            <a:solidFill>
              <a:schemeClr val="dk2"/>
            </a:solidFill>
            <a:prstDash val="solid"/>
            <a:round/>
            <a:headEnd len="sm" w="sm" type="none"/>
            <a:tailEnd len="med" w="med" type="stealth"/>
          </a:ln>
        </p:spPr>
      </p:cxnSp>
      <p:cxnSp>
        <p:nvCxnSpPr>
          <p:cNvPr id="112" name="Google Shape;112;p1"/>
          <p:cNvCxnSpPr/>
          <p:nvPr/>
        </p:nvCxnSpPr>
        <p:spPr>
          <a:xfrm>
            <a:off x="22423825" y="22699425"/>
            <a:ext cx="9300" cy="551700"/>
          </a:xfrm>
          <a:prstGeom prst="straightConnector1">
            <a:avLst/>
          </a:prstGeom>
          <a:noFill/>
          <a:ln cap="flat" cmpd="sng" w="38100">
            <a:solidFill>
              <a:schemeClr val="dk2"/>
            </a:solidFill>
            <a:prstDash val="solid"/>
            <a:round/>
            <a:headEnd len="sm" w="sm" type="none"/>
            <a:tailEnd len="med" w="med" type="stealth"/>
          </a:ln>
        </p:spPr>
      </p:cxnSp>
      <p:cxnSp>
        <p:nvCxnSpPr>
          <p:cNvPr id="113" name="Google Shape;113;p1"/>
          <p:cNvCxnSpPr/>
          <p:nvPr/>
        </p:nvCxnSpPr>
        <p:spPr>
          <a:xfrm>
            <a:off x="24597247" y="22803000"/>
            <a:ext cx="0" cy="457200"/>
          </a:xfrm>
          <a:prstGeom prst="straightConnector1">
            <a:avLst/>
          </a:prstGeom>
          <a:noFill/>
          <a:ln cap="flat" cmpd="sng" w="38100">
            <a:solidFill>
              <a:schemeClr val="dk2"/>
            </a:solidFill>
            <a:prstDash val="solid"/>
            <a:round/>
            <a:headEnd len="sm" w="sm" type="none"/>
            <a:tailEnd len="med" w="med" type="stealth"/>
          </a:ln>
        </p:spPr>
      </p:cxnSp>
      <p:cxnSp>
        <p:nvCxnSpPr>
          <p:cNvPr id="114" name="Google Shape;114;p1"/>
          <p:cNvCxnSpPr/>
          <p:nvPr/>
        </p:nvCxnSpPr>
        <p:spPr>
          <a:xfrm>
            <a:off x="22644384" y="24017477"/>
            <a:ext cx="0" cy="640200"/>
          </a:xfrm>
          <a:prstGeom prst="straightConnector1">
            <a:avLst/>
          </a:prstGeom>
          <a:noFill/>
          <a:ln cap="flat" cmpd="sng" w="38100">
            <a:solidFill>
              <a:schemeClr val="dk2"/>
            </a:solidFill>
            <a:prstDash val="solid"/>
            <a:round/>
            <a:headEnd len="sm" w="sm" type="none"/>
            <a:tailEnd len="med" w="med" type="stealth"/>
          </a:ln>
        </p:spPr>
      </p:cxnSp>
      <p:cxnSp>
        <p:nvCxnSpPr>
          <p:cNvPr id="115" name="Google Shape;115;p1"/>
          <p:cNvCxnSpPr/>
          <p:nvPr/>
        </p:nvCxnSpPr>
        <p:spPr>
          <a:xfrm>
            <a:off x="24301030" y="24023916"/>
            <a:ext cx="0" cy="640200"/>
          </a:xfrm>
          <a:prstGeom prst="straightConnector1">
            <a:avLst/>
          </a:prstGeom>
          <a:noFill/>
          <a:ln cap="flat" cmpd="sng" w="38100">
            <a:solidFill>
              <a:schemeClr val="dk2"/>
            </a:solidFill>
            <a:prstDash val="solid"/>
            <a:round/>
            <a:headEnd len="sm" w="sm" type="none"/>
            <a:tailEnd len="med" w="med" type="stealth"/>
          </a:ln>
        </p:spPr>
      </p:cxnSp>
      <p:cxnSp>
        <p:nvCxnSpPr>
          <p:cNvPr id="116" name="Google Shape;116;p1"/>
          <p:cNvCxnSpPr>
            <a:stCxn id="98" idx="1"/>
          </p:cNvCxnSpPr>
          <p:nvPr/>
        </p:nvCxnSpPr>
        <p:spPr>
          <a:xfrm rot="10800000">
            <a:off x="21836119" y="24868227"/>
            <a:ext cx="299100" cy="0"/>
          </a:xfrm>
          <a:prstGeom prst="straightConnector1">
            <a:avLst/>
          </a:prstGeom>
          <a:noFill/>
          <a:ln cap="flat" cmpd="sng" w="38100">
            <a:solidFill>
              <a:schemeClr val="dk2"/>
            </a:solidFill>
            <a:prstDash val="solid"/>
            <a:round/>
            <a:headEnd len="sm" w="sm" type="none"/>
            <a:tailEnd len="sm" w="sm" type="none"/>
          </a:ln>
        </p:spPr>
      </p:cxnSp>
      <p:cxnSp>
        <p:nvCxnSpPr>
          <p:cNvPr id="117" name="Google Shape;117;p1"/>
          <p:cNvCxnSpPr>
            <a:stCxn id="99" idx="1"/>
          </p:cNvCxnSpPr>
          <p:nvPr/>
        </p:nvCxnSpPr>
        <p:spPr>
          <a:xfrm rot="10800000">
            <a:off x="21829856" y="25595369"/>
            <a:ext cx="299100" cy="0"/>
          </a:xfrm>
          <a:prstGeom prst="straightConnector1">
            <a:avLst/>
          </a:prstGeom>
          <a:noFill/>
          <a:ln cap="flat" cmpd="sng" w="38100">
            <a:solidFill>
              <a:schemeClr val="dk2"/>
            </a:solidFill>
            <a:prstDash val="solid"/>
            <a:round/>
            <a:headEnd len="sm" w="sm" type="none"/>
            <a:tailEnd len="sm" w="sm" type="none"/>
          </a:ln>
        </p:spPr>
      </p:cxnSp>
      <p:cxnSp>
        <p:nvCxnSpPr>
          <p:cNvPr id="118" name="Google Shape;118;p1"/>
          <p:cNvCxnSpPr/>
          <p:nvPr/>
        </p:nvCxnSpPr>
        <p:spPr>
          <a:xfrm>
            <a:off x="21829747" y="24850588"/>
            <a:ext cx="0" cy="761700"/>
          </a:xfrm>
          <a:prstGeom prst="straightConnector1">
            <a:avLst/>
          </a:prstGeom>
          <a:noFill/>
          <a:ln cap="flat" cmpd="sng" w="38100">
            <a:solidFill>
              <a:schemeClr val="dk2"/>
            </a:solidFill>
            <a:prstDash val="solid"/>
            <a:round/>
            <a:headEnd len="sm" w="sm" type="none"/>
            <a:tailEnd len="sm" w="sm" type="none"/>
          </a:ln>
        </p:spPr>
      </p:cxnSp>
      <p:cxnSp>
        <p:nvCxnSpPr>
          <p:cNvPr id="119" name="Google Shape;119;p1"/>
          <p:cNvCxnSpPr/>
          <p:nvPr/>
        </p:nvCxnSpPr>
        <p:spPr>
          <a:xfrm rot="10800000">
            <a:off x="21572094" y="25182822"/>
            <a:ext cx="274200" cy="0"/>
          </a:xfrm>
          <a:prstGeom prst="straightConnector1">
            <a:avLst/>
          </a:prstGeom>
          <a:noFill/>
          <a:ln cap="flat" cmpd="sng" w="38100">
            <a:solidFill>
              <a:schemeClr val="dk2"/>
            </a:solidFill>
            <a:prstDash val="solid"/>
            <a:round/>
            <a:headEnd len="sm" w="sm" type="none"/>
            <a:tailEnd len="sm" w="sm" type="none"/>
          </a:ln>
        </p:spPr>
      </p:cxnSp>
      <p:cxnSp>
        <p:nvCxnSpPr>
          <p:cNvPr id="120" name="Google Shape;120;p1"/>
          <p:cNvCxnSpPr/>
          <p:nvPr/>
        </p:nvCxnSpPr>
        <p:spPr>
          <a:xfrm flipH="1">
            <a:off x="21570773" y="25163506"/>
            <a:ext cx="1200" cy="1271100"/>
          </a:xfrm>
          <a:prstGeom prst="straightConnector1">
            <a:avLst/>
          </a:prstGeom>
          <a:noFill/>
          <a:ln cap="flat" cmpd="sng" w="38100">
            <a:solidFill>
              <a:schemeClr val="dk2"/>
            </a:solidFill>
            <a:prstDash val="solid"/>
            <a:round/>
            <a:headEnd len="sm" w="sm" type="none"/>
            <a:tailEnd len="sm" w="sm" type="none"/>
          </a:ln>
        </p:spPr>
      </p:cxnSp>
      <p:cxnSp>
        <p:nvCxnSpPr>
          <p:cNvPr id="121" name="Google Shape;121;p1"/>
          <p:cNvCxnSpPr/>
          <p:nvPr/>
        </p:nvCxnSpPr>
        <p:spPr>
          <a:xfrm>
            <a:off x="21556805" y="26417441"/>
            <a:ext cx="440400" cy="600"/>
          </a:xfrm>
          <a:prstGeom prst="straightConnector1">
            <a:avLst/>
          </a:prstGeom>
          <a:noFill/>
          <a:ln cap="flat" cmpd="sng" w="38100">
            <a:solidFill>
              <a:schemeClr val="dk2"/>
            </a:solidFill>
            <a:prstDash val="solid"/>
            <a:round/>
            <a:headEnd len="sm" w="sm" type="none"/>
            <a:tailEnd len="med" w="med" type="stealth"/>
          </a:ln>
        </p:spPr>
      </p:cxnSp>
      <p:cxnSp>
        <p:nvCxnSpPr>
          <p:cNvPr id="122" name="Google Shape;122;p1"/>
          <p:cNvCxnSpPr/>
          <p:nvPr/>
        </p:nvCxnSpPr>
        <p:spPr>
          <a:xfrm>
            <a:off x="24818655" y="24871513"/>
            <a:ext cx="1005900" cy="0"/>
          </a:xfrm>
          <a:prstGeom prst="straightConnector1">
            <a:avLst/>
          </a:prstGeom>
          <a:noFill/>
          <a:ln cap="flat" cmpd="sng" w="38100">
            <a:solidFill>
              <a:schemeClr val="dk2"/>
            </a:solidFill>
            <a:prstDash val="solid"/>
            <a:round/>
            <a:headEnd len="sm" w="sm" type="none"/>
            <a:tailEnd len="med" w="med" type="stealth"/>
          </a:ln>
        </p:spPr>
      </p:cxnSp>
      <p:cxnSp>
        <p:nvCxnSpPr>
          <p:cNvPr id="123" name="Google Shape;123;p1"/>
          <p:cNvCxnSpPr>
            <a:stCxn id="100" idx="3"/>
          </p:cNvCxnSpPr>
          <p:nvPr/>
        </p:nvCxnSpPr>
        <p:spPr>
          <a:xfrm>
            <a:off x="24250794" y="26417525"/>
            <a:ext cx="306600" cy="600"/>
          </a:xfrm>
          <a:prstGeom prst="straightConnector1">
            <a:avLst/>
          </a:prstGeom>
          <a:noFill/>
          <a:ln cap="flat" cmpd="sng" w="38100">
            <a:solidFill>
              <a:schemeClr val="dk2"/>
            </a:solidFill>
            <a:prstDash val="solid"/>
            <a:round/>
            <a:headEnd len="sm" w="sm" type="none"/>
            <a:tailEnd len="med" w="med" type="stealth"/>
          </a:ln>
        </p:spPr>
      </p:cxnSp>
      <p:cxnSp>
        <p:nvCxnSpPr>
          <p:cNvPr id="124" name="Google Shape;124;p1"/>
          <p:cNvCxnSpPr/>
          <p:nvPr/>
        </p:nvCxnSpPr>
        <p:spPr>
          <a:xfrm flipH="1" rot="10800000">
            <a:off x="26861916" y="26364384"/>
            <a:ext cx="502800" cy="8100"/>
          </a:xfrm>
          <a:prstGeom prst="straightConnector1">
            <a:avLst/>
          </a:prstGeom>
          <a:noFill/>
          <a:ln cap="flat" cmpd="sng" w="38100">
            <a:solidFill>
              <a:schemeClr val="dk2"/>
            </a:solidFill>
            <a:prstDash val="solid"/>
            <a:round/>
            <a:headEnd len="sm" w="sm" type="none"/>
            <a:tailEnd len="med" w="med" type="stealth"/>
          </a:ln>
        </p:spPr>
      </p:cxnSp>
      <p:cxnSp>
        <p:nvCxnSpPr>
          <p:cNvPr id="125" name="Google Shape;125;p1"/>
          <p:cNvCxnSpPr/>
          <p:nvPr/>
        </p:nvCxnSpPr>
        <p:spPr>
          <a:xfrm flipH="1" rot="10800000">
            <a:off x="30386881" y="26330519"/>
            <a:ext cx="502800" cy="8100"/>
          </a:xfrm>
          <a:prstGeom prst="straightConnector1">
            <a:avLst/>
          </a:prstGeom>
          <a:noFill/>
          <a:ln cap="flat" cmpd="sng" w="38100">
            <a:solidFill>
              <a:schemeClr val="dk2"/>
            </a:solidFill>
            <a:prstDash val="solid"/>
            <a:round/>
            <a:headEnd len="sm" w="sm" type="none"/>
            <a:tailEnd len="med" w="med" type="stealth"/>
          </a:ln>
        </p:spPr>
      </p:cxnSp>
      <p:pic>
        <p:nvPicPr>
          <p:cNvPr id="126" name="Google Shape;126;p1"/>
          <p:cNvPicPr preferRelativeResize="0"/>
          <p:nvPr/>
        </p:nvPicPr>
        <p:blipFill rotWithShape="1">
          <a:blip r:embed="rId22">
            <a:alphaModFix/>
          </a:blip>
          <a:srcRect b="0" l="0" r="0" t="0"/>
          <a:stretch/>
        </p:blipFill>
        <p:spPr>
          <a:xfrm>
            <a:off x="21646758" y="8845205"/>
            <a:ext cx="13990319" cy="6136296"/>
          </a:xfrm>
          <a:prstGeom prst="rect">
            <a:avLst/>
          </a:prstGeom>
          <a:noFill/>
          <a:ln>
            <a:noFill/>
          </a:ln>
        </p:spPr>
      </p:pic>
      <p:cxnSp>
        <p:nvCxnSpPr>
          <p:cNvPr id="127" name="Google Shape;127;p1"/>
          <p:cNvCxnSpPr>
            <a:stCxn id="103" idx="3"/>
          </p:cNvCxnSpPr>
          <p:nvPr/>
        </p:nvCxnSpPr>
        <p:spPr>
          <a:xfrm flipH="1" rot="10800000">
            <a:off x="32778778" y="26002905"/>
            <a:ext cx="605700" cy="321000"/>
          </a:xfrm>
          <a:prstGeom prst="straightConnector1">
            <a:avLst/>
          </a:prstGeom>
          <a:noFill/>
          <a:ln cap="flat" cmpd="sng" w="38100">
            <a:solidFill>
              <a:schemeClr val="dk2"/>
            </a:solidFill>
            <a:prstDash val="solid"/>
            <a:round/>
            <a:headEnd len="sm" w="sm" type="none"/>
            <a:tailEnd len="med" w="med" type="stealth"/>
          </a:ln>
        </p:spPr>
      </p:cxnSp>
      <p:cxnSp>
        <p:nvCxnSpPr>
          <p:cNvPr id="128" name="Google Shape;128;p1"/>
          <p:cNvCxnSpPr/>
          <p:nvPr/>
        </p:nvCxnSpPr>
        <p:spPr>
          <a:xfrm>
            <a:off x="28647594" y="22411173"/>
            <a:ext cx="822900" cy="0"/>
          </a:xfrm>
          <a:prstGeom prst="straightConnector1">
            <a:avLst/>
          </a:prstGeom>
          <a:noFill/>
          <a:ln cap="flat" cmpd="sng" w="38100">
            <a:solidFill>
              <a:schemeClr val="dk2"/>
            </a:solidFill>
            <a:prstDash val="solid"/>
            <a:round/>
            <a:headEnd len="sm" w="sm" type="none"/>
            <a:tailEnd len="med" w="med" type="stealth"/>
          </a:ln>
        </p:spPr>
      </p:cxnSp>
      <p:cxnSp>
        <p:nvCxnSpPr>
          <p:cNvPr id="129" name="Google Shape;129;p1"/>
          <p:cNvCxnSpPr/>
          <p:nvPr/>
        </p:nvCxnSpPr>
        <p:spPr>
          <a:xfrm>
            <a:off x="31028416" y="22407788"/>
            <a:ext cx="1188600" cy="0"/>
          </a:xfrm>
          <a:prstGeom prst="straightConnector1">
            <a:avLst/>
          </a:prstGeom>
          <a:noFill/>
          <a:ln cap="flat" cmpd="sng" w="38100">
            <a:solidFill>
              <a:schemeClr val="dk2"/>
            </a:solidFill>
            <a:prstDash val="solid"/>
            <a:round/>
            <a:headEnd len="sm" w="sm" type="none"/>
            <a:tailEnd len="med" w="med" type="stealth"/>
          </a:ln>
        </p:spPr>
      </p:cxnSp>
      <p:cxnSp>
        <p:nvCxnSpPr>
          <p:cNvPr id="130" name="Google Shape;130;p1"/>
          <p:cNvCxnSpPr/>
          <p:nvPr/>
        </p:nvCxnSpPr>
        <p:spPr>
          <a:xfrm>
            <a:off x="27519931" y="22806388"/>
            <a:ext cx="0" cy="411600"/>
          </a:xfrm>
          <a:prstGeom prst="straightConnector1">
            <a:avLst/>
          </a:prstGeom>
          <a:noFill/>
          <a:ln cap="flat" cmpd="sng" w="38100">
            <a:solidFill>
              <a:schemeClr val="dk2"/>
            </a:solidFill>
            <a:prstDash val="solid"/>
            <a:round/>
            <a:headEnd len="sm" w="sm" type="none"/>
            <a:tailEnd len="med" w="med" type="stealth"/>
          </a:ln>
        </p:spPr>
      </p:cxnSp>
      <p:cxnSp>
        <p:nvCxnSpPr>
          <p:cNvPr id="131" name="Google Shape;131;p1"/>
          <p:cNvCxnSpPr/>
          <p:nvPr/>
        </p:nvCxnSpPr>
        <p:spPr>
          <a:xfrm flipH="1" rot="10800000">
            <a:off x="28344556" y="23599922"/>
            <a:ext cx="548700" cy="8100"/>
          </a:xfrm>
          <a:prstGeom prst="straightConnector1">
            <a:avLst/>
          </a:prstGeom>
          <a:noFill/>
          <a:ln cap="flat" cmpd="sng" w="38100">
            <a:solidFill>
              <a:schemeClr val="dk2"/>
            </a:solidFill>
            <a:prstDash val="solid"/>
            <a:round/>
            <a:headEnd len="sm" w="sm" type="none"/>
            <a:tailEnd len="med" w="med" type="stealth"/>
          </a:ln>
        </p:spPr>
      </p:cxnSp>
      <p:cxnSp>
        <p:nvCxnSpPr>
          <p:cNvPr id="132" name="Google Shape;132;p1"/>
          <p:cNvCxnSpPr/>
          <p:nvPr/>
        </p:nvCxnSpPr>
        <p:spPr>
          <a:xfrm>
            <a:off x="28369338" y="23596484"/>
            <a:ext cx="484800" cy="1142700"/>
          </a:xfrm>
          <a:prstGeom prst="straightConnector1">
            <a:avLst/>
          </a:prstGeom>
          <a:noFill/>
          <a:ln cap="flat" cmpd="sng" w="38100">
            <a:solidFill>
              <a:schemeClr val="dk2"/>
            </a:solidFill>
            <a:prstDash val="solid"/>
            <a:round/>
            <a:headEnd len="sm" w="sm" type="none"/>
            <a:tailEnd len="med" w="med" type="stealth"/>
          </a:ln>
        </p:spPr>
      </p:cxnSp>
      <p:cxnSp>
        <p:nvCxnSpPr>
          <p:cNvPr id="133" name="Google Shape;133;p1"/>
          <p:cNvCxnSpPr/>
          <p:nvPr/>
        </p:nvCxnSpPr>
        <p:spPr>
          <a:xfrm flipH="1" rot="10800000">
            <a:off x="31554709" y="23584073"/>
            <a:ext cx="640200" cy="8100"/>
          </a:xfrm>
          <a:prstGeom prst="straightConnector1">
            <a:avLst/>
          </a:prstGeom>
          <a:noFill/>
          <a:ln cap="flat" cmpd="sng" w="38100">
            <a:solidFill>
              <a:schemeClr val="dk2"/>
            </a:solidFill>
            <a:prstDash val="solid"/>
            <a:round/>
            <a:headEnd len="sm" w="sm" type="none"/>
            <a:tailEnd len="med" w="med" type="stealth"/>
          </a:ln>
        </p:spPr>
      </p:cxnSp>
      <p:cxnSp>
        <p:nvCxnSpPr>
          <p:cNvPr id="134" name="Google Shape;134;p1"/>
          <p:cNvCxnSpPr/>
          <p:nvPr/>
        </p:nvCxnSpPr>
        <p:spPr>
          <a:xfrm flipH="1" rot="10800000">
            <a:off x="31568122" y="24636241"/>
            <a:ext cx="640200" cy="8100"/>
          </a:xfrm>
          <a:prstGeom prst="straightConnector1">
            <a:avLst/>
          </a:prstGeom>
          <a:noFill/>
          <a:ln cap="flat" cmpd="sng" w="38100">
            <a:solidFill>
              <a:schemeClr val="dk2"/>
            </a:solidFill>
            <a:prstDash val="solid"/>
            <a:round/>
            <a:headEnd len="sm" w="sm" type="none"/>
            <a:tailEnd len="med" w="med" type="stealth"/>
          </a:ln>
        </p:spPr>
      </p:cxnSp>
      <p:sp>
        <p:nvSpPr>
          <p:cNvPr id="135" name="Google Shape;135;p1"/>
          <p:cNvSpPr txBox="1"/>
          <p:nvPr/>
        </p:nvSpPr>
        <p:spPr>
          <a:xfrm>
            <a:off x="21747031" y="26823863"/>
            <a:ext cx="46089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Figure 5: Dataset and Process Summary</a:t>
            </a:r>
            <a:endParaRPr b="0" i="0" sz="1800" u="none" cap="none" strike="noStrike">
              <a:solidFill>
                <a:srgbClr val="000000"/>
              </a:solidFill>
              <a:latin typeface="Arial"/>
              <a:ea typeface="Arial"/>
              <a:cs typeface="Arial"/>
              <a:sym typeface="Arial"/>
            </a:endParaRPr>
          </a:p>
        </p:txBody>
      </p:sp>
      <p:sp>
        <p:nvSpPr>
          <p:cNvPr id="136" name="Google Shape;136;p1"/>
          <p:cNvSpPr txBox="1"/>
          <p:nvPr/>
        </p:nvSpPr>
        <p:spPr>
          <a:xfrm>
            <a:off x="11698775" y="15528325"/>
            <a:ext cx="8886900" cy="714300"/>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txBox="1"/>
          <p:nvPr/>
        </p:nvSpPr>
        <p:spPr>
          <a:xfrm>
            <a:off x="11343650" y="17338500"/>
            <a:ext cx="9861000" cy="11172300"/>
          </a:xfrm>
          <a:prstGeom prst="rect">
            <a:avLst/>
          </a:prstGeom>
          <a:solidFill>
            <a:srgbClr val="E6E6E6"/>
          </a:solidFill>
          <a:ln>
            <a:noFill/>
          </a:ln>
        </p:spPr>
        <p:txBody>
          <a:bodyPr anchorCtr="0" anchor="ctr" bIns="77925" lIns="155900" spcFirstLastPara="1" rIns="155900" wrap="square" tIns="77925">
            <a:noAutofit/>
          </a:bodyPr>
          <a:lstStyle/>
          <a:p>
            <a:pPr indent="0" lvl="0" marL="0" marR="0" rtl="0" algn="ctr">
              <a:lnSpc>
                <a:spcPct val="100000"/>
              </a:lnSpc>
              <a:spcBef>
                <a:spcPts val="0"/>
              </a:spcBef>
              <a:spcAft>
                <a:spcPts val="0"/>
              </a:spcAft>
              <a:buClr>
                <a:srgbClr val="000000"/>
              </a:buClr>
              <a:buSzPts val="11800"/>
              <a:buFont typeface="Arial"/>
              <a:buNone/>
            </a:pPr>
            <a:r>
              <a:t/>
            </a:r>
            <a:endParaRPr b="0" i="0" sz="11800" u="none" cap="none" strike="noStrike">
              <a:solidFill>
                <a:schemeClr val="lt1"/>
              </a:solidFill>
              <a:latin typeface="Arial"/>
              <a:ea typeface="Arial"/>
              <a:cs typeface="Arial"/>
              <a:sym typeface="Arial"/>
            </a:endParaRPr>
          </a:p>
        </p:txBody>
      </p:sp>
      <p:sp>
        <p:nvSpPr>
          <p:cNvPr id="138" name="Google Shape;138;p1"/>
          <p:cNvSpPr txBox="1"/>
          <p:nvPr/>
        </p:nvSpPr>
        <p:spPr>
          <a:xfrm>
            <a:off x="11334131" y="17362800"/>
            <a:ext cx="9857100" cy="777300"/>
          </a:xfrm>
          <a:prstGeom prst="rect">
            <a:avLst/>
          </a:prstGeom>
          <a:solidFill>
            <a:srgbClr val="0066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33333"/>
              </a:buClr>
              <a:buSzPts val="1300"/>
              <a:buFont typeface="Arial"/>
              <a:buNone/>
            </a:pPr>
            <a:r>
              <a:rPr b="0" i="0" lang="en-US" sz="4800" u="none" cap="none" strike="noStrike">
                <a:solidFill>
                  <a:schemeClr val="lt1"/>
                </a:solidFill>
                <a:latin typeface="Arial"/>
                <a:ea typeface="Arial"/>
                <a:cs typeface="Arial"/>
                <a:sym typeface="Arial"/>
              </a:rPr>
              <a:t>  Sources Exploration</a:t>
            </a:r>
            <a:endParaRPr b="0" i="0" sz="4800" u="none" cap="none" strike="noStrike">
              <a:solidFill>
                <a:schemeClr val="lt1"/>
              </a:solidFill>
              <a:latin typeface="Arial"/>
              <a:ea typeface="Arial"/>
              <a:cs typeface="Arial"/>
              <a:sym typeface="Arial"/>
            </a:endParaRPr>
          </a:p>
        </p:txBody>
      </p:sp>
      <p:sp>
        <p:nvSpPr>
          <p:cNvPr id="139" name="Google Shape;139;p1"/>
          <p:cNvSpPr txBox="1"/>
          <p:nvPr/>
        </p:nvSpPr>
        <p:spPr>
          <a:xfrm>
            <a:off x="11596559" y="18267792"/>
            <a:ext cx="9430500" cy="2906400"/>
          </a:xfrm>
          <a:prstGeom prst="rect">
            <a:avLst/>
          </a:prstGeom>
          <a:noFill/>
          <a:ln>
            <a:noFill/>
          </a:ln>
        </p:spPr>
        <p:txBody>
          <a:bodyPr anchorCtr="0" anchor="t" bIns="0" lIns="0" spcFirstLastPara="1" rIns="0" wrap="square" tIns="0">
            <a:noAutofit/>
          </a:bodyPr>
          <a:lstStyle/>
          <a:p>
            <a:pPr indent="-457200" lvl="0" marL="457200" marR="0" rtl="0" algn="l">
              <a:lnSpc>
                <a:spcPct val="110000"/>
              </a:lnSpc>
              <a:spcBef>
                <a:spcPts val="0"/>
              </a:spcBef>
              <a:spcAft>
                <a:spcPts val="0"/>
              </a:spcAft>
              <a:buClr>
                <a:srgbClr val="000000"/>
              </a:buClr>
              <a:buSzPts val="2600"/>
              <a:buFont typeface="Arial"/>
              <a:buChar char="•"/>
            </a:pPr>
            <a:r>
              <a:rPr b="0" i="0" lang="en-US" sz="2600" u="none" cap="none" strike="noStrike">
                <a:solidFill>
                  <a:srgbClr val="000000"/>
                </a:solidFill>
                <a:latin typeface="Arial"/>
                <a:ea typeface="Arial"/>
                <a:cs typeface="Arial"/>
                <a:sym typeface="Arial"/>
              </a:rPr>
              <a:t>Moved forward with a subset of the dataset containing only </a:t>
            </a:r>
            <a:r>
              <a:rPr b="1" i="0" lang="en-US" sz="2600" u="none" cap="none" strike="noStrike">
                <a:solidFill>
                  <a:srgbClr val="000000"/>
                </a:solidFill>
                <a:latin typeface="Arial"/>
                <a:ea typeface="Arial"/>
                <a:cs typeface="Arial"/>
                <a:sym typeface="Arial"/>
              </a:rPr>
              <a:t>curated data </a:t>
            </a:r>
            <a:r>
              <a:rPr b="0" i="0" lang="en-US" sz="2600" u="none" cap="none" strike="noStrike">
                <a:solidFill>
                  <a:srgbClr val="000000"/>
                </a:solidFill>
                <a:latin typeface="Arial"/>
                <a:ea typeface="Arial"/>
                <a:cs typeface="Arial"/>
                <a:sym typeface="Arial"/>
              </a:rPr>
              <a:t>that compares sources—</a:t>
            </a:r>
            <a:r>
              <a:rPr b="1" i="0" lang="en-US" sz="2600" u="none" cap="none" strike="noStrike">
                <a:solidFill>
                  <a:srgbClr val="000000"/>
                </a:solidFill>
                <a:latin typeface="Arial"/>
                <a:ea typeface="Arial"/>
                <a:cs typeface="Arial"/>
                <a:sym typeface="Arial"/>
              </a:rPr>
              <a:t>CGI</a:t>
            </a:r>
            <a:r>
              <a:rPr b="0" i="0" lang="en-US" sz="2600" u="none" cap="none" strike="noStrike">
                <a:solidFill>
                  <a:srgbClr val="000000"/>
                </a:solidFill>
                <a:latin typeface="Arial"/>
                <a:ea typeface="Arial"/>
                <a:cs typeface="Arial"/>
                <a:sym typeface="Arial"/>
              </a:rPr>
              <a:t>, </a:t>
            </a:r>
            <a:r>
              <a:rPr b="1" i="0" lang="en-US" sz="2600" u="none" cap="none" strike="noStrike">
                <a:solidFill>
                  <a:srgbClr val="000000"/>
                </a:solidFill>
                <a:latin typeface="Arial"/>
                <a:ea typeface="Arial"/>
                <a:cs typeface="Arial"/>
                <a:sym typeface="Arial"/>
              </a:rPr>
              <a:t>CTD-human</a:t>
            </a:r>
            <a:r>
              <a:rPr b="0" i="0" lang="en-US" sz="2600" u="none" cap="none" strike="noStrike">
                <a:solidFill>
                  <a:srgbClr val="000000"/>
                </a:solidFill>
                <a:latin typeface="Arial"/>
                <a:ea typeface="Arial"/>
                <a:cs typeface="Arial"/>
                <a:sym typeface="Arial"/>
              </a:rPr>
              <a:t>, </a:t>
            </a:r>
            <a:r>
              <a:rPr b="1" i="0" lang="en-US" sz="2600" u="none" cap="none" strike="noStrike">
                <a:solidFill>
                  <a:srgbClr val="000000"/>
                </a:solidFill>
                <a:latin typeface="Arial"/>
                <a:ea typeface="Arial"/>
                <a:cs typeface="Arial"/>
                <a:sym typeface="Arial"/>
              </a:rPr>
              <a:t>CLINGEN</a:t>
            </a:r>
            <a:r>
              <a:rPr b="0" i="0" lang="en-US" sz="2600" u="none" cap="none" strike="noStrike">
                <a:solidFill>
                  <a:srgbClr val="000000"/>
                </a:solidFill>
                <a:latin typeface="Arial"/>
                <a:ea typeface="Arial"/>
                <a:cs typeface="Arial"/>
                <a:sym typeface="Arial"/>
              </a:rPr>
              <a:t>, </a:t>
            </a:r>
            <a:r>
              <a:rPr b="1" i="0" lang="en-US" sz="2600" u="none" cap="none" strike="noStrike">
                <a:solidFill>
                  <a:srgbClr val="000000"/>
                </a:solidFill>
                <a:latin typeface="Arial"/>
                <a:ea typeface="Arial"/>
                <a:cs typeface="Arial"/>
                <a:sym typeface="Arial"/>
              </a:rPr>
              <a:t>GENOMICS-ENGLAND</a:t>
            </a:r>
            <a:r>
              <a:rPr b="0" i="0" lang="en-US" sz="2600" u="none" cap="none" strike="noStrike">
                <a:solidFill>
                  <a:srgbClr val="000000"/>
                </a:solidFill>
                <a:latin typeface="Arial"/>
                <a:ea typeface="Arial"/>
                <a:cs typeface="Arial"/>
                <a:sym typeface="Arial"/>
              </a:rPr>
              <a:t>, </a:t>
            </a:r>
            <a:r>
              <a:rPr b="1" i="0" lang="en-US" sz="2600" u="none" cap="none" strike="noStrike">
                <a:solidFill>
                  <a:srgbClr val="000000"/>
                </a:solidFill>
                <a:latin typeface="Arial"/>
                <a:ea typeface="Arial"/>
                <a:cs typeface="Arial"/>
                <a:sym typeface="Arial"/>
              </a:rPr>
              <a:t>ORPHANET</a:t>
            </a:r>
            <a:r>
              <a:rPr b="0" i="0" lang="en-US" sz="2600" u="none" cap="none" strike="noStrike">
                <a:solidFill>
                  <a:srgbClr val="000000"/>
                </a:solidFill>
                <a:latin typeface="Arial"/>
                <a:ea typeface="Arial"/>
                <a:cs typeface="Arial"/>
                <a:sym typeface="Arial"/>
              </a:rPr>
              <a:t>, </a:t>
            </a:r>
            <a:r>
              <a:rPr b="1" i="0" lang="en-US" sz="2600" u="none" cap="none" strike="noStrike">
                <a:solidFill>
                  <a:srgbClr val="000000"/>
                </a:solidFill>
                <a:latin typeface="Arial"/>
                <a:ea typeface="Arial"/>
                <a:cs typeface="Arial"/>
                <a:sym typeface="Arial"/>
              </a:rPr>
              <a:t>PSYGENET</a:t>
            </a:r>
            <a:r>
              <a:rPr b="0" i="0" lang="en-US" sz="2600" u="none" cap="none" strike="noStrike">
                <a:solidFill>
                  <a:srgbClr val="000000"/>
                </a:solidFill>
                <a:latin typeface="Arial"/>
                <a:ea typeface="Arial"/>
                <a:cs typeface="Arial"/>
                <a:sym typeface="Arial"/>
              </a:rPr>
              <a:t>, and </a:t>
            </a:r>
            <a:r>
              <a:rPr b="1" i="0" lang="en-US" sz="2600" u="none" cap="none" strike="noStrike">
                <a:solidFill>
                  <a:srgbClr val="000000"/>
                </a:solidFill>
                <a:latin typeface="Arial"/>
                <a:ea typeface="Arial"/>
                <a:cs typeface="Arial"/>
                <a:sym typeface="Arial"/>
              </a:rPr>
              <a:t>UNIPROT</a:t>
            </a:r>
            <a:r>
              <a:rPr b="0" i="0" lang="en-US" sz="2600" u="none" cap="none" strike="noStrike">
                <a:solidFill>
                  <a:srgbClr val="000000"/>
                </a:solidFill>
                <a:latin typeface="Arial"/>
                <a:ea typeface="Arial"/>
                <a:cs typeface="Arial"/>
                <a:sym typeface="Arial"/>
              </a:rPr>
              <a:t>—instead of association types</a:t>
            </a:r>
            <a:endParaRPr b="0" i="0" sz="2600" u="none" cap="none" strike="noStrike">
              <a:solidFill>
                <a:srgbClr val="000000"/>
              </a:solidFill>
              <a:latin typeface="Arial"/>
              <a:ea typeface="Arial"/>
              <a:cs typeface="Arial"/>
              <a:sym typeface="Arial"/>
            </a:endParaRPr>
          </a:p>
          <a:p>
            <a:pPr indent="-457200" lvl="0" marL="457200" marR="0" rtl="0" algn="l">
              <a:lnSpc>
                <a:spcPct val="110000"/>
              </a:lnSpc>
              <a:spcBef>
                <a:spcPts val="0"/>
              </a:spcBef>
              <a:spcAft>
                <a:spcPts val="0"/>
              </a:spcAft>
              <a:buClr>
                <a:srgbClr val="000000"/>
              </a:buClr>
              <a:buSzPts val="2600"/>
              <a:buFont typeface="Arial"/>
              <a:buChar char="•"/>
            </a:pPr>
            <a:r>
              <a:rPr b="0" i="0" lang="en-US" sz="2600" u="none" cap="none" strike="noStrike">
                <a:solidFill>
                  <a:srgbClr val="000000"/>
                </a:solidFill>
                <a:latin typeface="Arial"/>
                <a:ea typeface="Arial"/>
                <a:cs typeface="Arial"/>
                <a:sym typeface="Arial"/>
              </a:rPr>
              <a:t>Created another overlap heatmap (Figure 3) and </a:t>
            </a:r>
            <a:r>
              <a:rPr b="0" i="0" lang="en-US" sz="2600" u="none" cap="none" strike="noStrike">
                <a:solidFill>
                  <a:schemeClr val="dk1"/>
                </a:solidFill>
                <a:latin typeface="Arial"/>
                <a:ea typeface="Arial"/>
                <a:cs typeface="Arial"/>
                <a:sym typeface="Arial"/>
              </a:rPr>
              <a:t>based on all the perfect correlations between source pairs,</a:t>
            </a:r>
            <a:r>
              <a:rPr b="0" i="0" lang="en-US" sz="2600" u="none" cap="none" strike="noStrike">
                <a:solidFill>
                  <a:srgbClr val="000000"/>
                </a:solidFill>
                <a:latin typeface="Arial"/>
                <a:ea typeface="Arial"/>
                <a:cs typeface="Arial"/>
                <a:sym typeface="Arial"/>
              </a:rPr>
              <a:t> decided to filter the data to meet conditions like a minimum gene set size</a:t>
            </a:r>
            <a:endParaRPr b="0" i="0" sz="2600" u="none" cap="none" strike="noStrike">
              <a:solidFill>
                <a:srgbClr val="000000"/>
              </a:solidFill>
              <a:latin typeface="Arial"/>
              <a:ea typeface="Arial"/>
              <a:cs typeface="Arial"/>
              <a:sym typeface="Arial"/>
            </a:endParaRPr>
          </a:p>
        </p:txBody>
      </p:sp>
      <p:pic>
        <p:nvPicPr>
          <p:cNvPr id="140" name="Google Shape;140;p1"/>
          <p:cNvPicPr preferRelativeResize="0"/>
          <p:nvPr/>
        </p:nvPicPr>
        <p:blipFill rotWithShape="1">
          <a:blip r:embed="rId18">
            <a:alphaModFix/>
          </a:blip>
          <a:srcRect b="0" l="0" r="0" t="0"/>
          <a:stretch/>
        </p:blipFill>
        <p:spPr>
          <a:xfrm>
            <a:off x="12320487" y="21503150"/>
            <a:ext cx="7712263" cy="6658689"/>
          </a:xfrm>
          <a:prstGeom prst="rect">
            <a:avLst/>
          </a:prstGeom>
          <a:noFill/>
          <a:ln>
            <a:noFill/>
          </a:ln>
        </p:spPr>
      </p:pic>
      <p:sp>
        <p:nvSpPr>
          <p:cNvPr id="141" name="Google Shape;141;p1"/>
          <p:cNvSpPr txBox="1"/>
          <p:nvPr/>
        </p:nvSpPr>
        <p:spPr>
          <a:xfrm>
            <a:off x="11742171" y="28065397"/>
            <a:ext cx="91359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Figure 3: </a:t>
            </a:r>
            <a:r>
              <a:rPr b="0" i="0" lang="en-US" sz="1800" u="none" cap="none" strike="noStrike">
                <a:solidFill>
                  <a:srgbClr val="000000"/>
                </a:solidFill>
                <a:latin typeface="Arial"/>
                <a:ea typeface="Arial"/>
                <a:cs typeface="Arial"/>
                <a:sym typeface="Arial"/>
              </a:rPr>
              <a:t>Heatmap of Median Correlation Between Gene Sets for All Sources</a:t>
            </a:r>
            <a:endParaRPr b="0" i="0" sz="1400" u="none" cap="none" strike="noStrike">
              <a:solidFill>
                <a:srgbClr val="000000"/>
              </a:solidFill>
              <a:latin typeface="Arial"/>
              <a:ea typeface="Arial"/>
              <a:cs typeface="Arial"/>
              <a:sym typeface="Arial"/>
            </a:endParaRPr>
          </a:p>
        </p:txBody>
      </p:sp>
      <p:pic>
        <p:nvPicPr>
          <p:cNvPr id="142" name="Google Shape;142;p1"/>
          <p:cNvPicPr preferRelativeResize="0"/>
          <p:nvPr/>
        </p:nvPicPr>
        <p:blipFill>
          <a:blip r:embed="rId23">
            <a:alphaModFix/>
          </a:blip>
          <a:stretch>
            <a:fillRect/>
          </a:stretch>
        </p:blipFill>
        <p:spPr>
          <a:xfrm>
            <a:off x="12234525" y="10096037"/>
            <a:ext cx="7712274" cy="6577363"/>
          </a:xfrm>
          <a:prstGeom prst="rect">
            <a:avLst/>
          </a:prstGeom>
          <a:noFill/>
          <a:ln>
            <a:noFill/>
          </a:ln>
        </p:spPr>
      </p:pic>
    </p:spTree>
  </p:cSld>
  <p:clrMapOvr>
    <a:masterClrMapping/>
  </p:clrMapOvr>
  <p:transition>
    <p:fade/>
  </p:transition>
</p:sld>
</file>

<file path=ppt/theme/theme1.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